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38665" y="104298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44483" y="105222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05319" y="1042987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44483" y="215597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17175" y="212826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38665" y="104298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6" y="794327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11" y="2382982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02" y="794327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38665" y="104298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38665" y="104298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38665" y="104298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6</cp:revision>
  <dcterms:created xsi:type="dcterms:W3CDTF">2021-03-22T22:41:01Z</dcterms:created>
  <dcterms:modified xsi:type="dcterms:W3CDTF">2021-04-09T20:18:46Z</dcterms:modified>
</cp:coreProperties>
</file>