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0" r:id="rId5"/>
    <p:sldId id="259" r:id="rId6"/>
    <p:sldId id="256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73" d="100"/>
          <a:sy n="73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</a:t>
            </a:r>
            <a:r>
              <a:rPr lang="fr-FR" dirty="0" err="1" smtClean="0">
                <a:solidFill>
                  <a:srgbClr val="7F7F7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1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222292" y="1279236"/>
            <a:ext cx="1393371" cy="783771"/>
            <a:chOff x="2380343" y="3149600"/>
            <a:chExt cx="1393371" cy="783771"/>
          </a:xfrm>
        </p:grpSpPr>
        <p:grpSp>
          <p:nvGrpSpPr>
            <p:cNvPr id="12" name="Groupe 11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22291" y="2493526"/>
            <a:ext cx="1393371" cy="783771"/>
            <a:chOff x="2380343" y="3149600"/>
            <a:chExt cx="1393371" cy="783771"/>
          </a:xfrm>
        </p:grpSpPr>
        <p:sp>
          <p:nvSpPr>
            <p:cNvPr id="24" name="Rectangle 23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à coins arrondis 26"/>
          <p:cNvSpPr/>
          <p:nvPr/>
        </p:nvSpPr>
        <p:spPr>
          <a:xfrm>
            <a:off x="9643501" y="1279235"/>
            <a:ext cx="1393372" cy="783772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9950234" y="1672397"/>
            <a:ext cx="232002" cy="2236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0138013" y="1387185"/>
            <a:ext cx="571501" cy="5089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643501" y="2494142"/>
            <a:ext cx="1393372" cy="78509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950234" y="2886688"/>
            <a:ext cx="232002" cy="223696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0138013" y="2601476"/>
            <a:ext cx="571501" cy="508908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405508" y="3956060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405507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60287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460287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841289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841289" y="5165658"/>
            <a:ext cx="1393373" cy="7837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222291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22291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8024504" y="3951365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024504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643502" y="3951366"/>
            <a:ext cx="152899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643501" y="5165658"/>
            <a:ext cx="152899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19" y="4269283"/>
            <a:ext cx="1110031" cy="1450224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631432" y="5346423"/>
            <a:ext cx="1061441" cy="1333575"/>
          </a:xfrm>
          <a:prstGeom prst="roundRect">
            <a:avLst>
              <a:gd name="adj" fmla="val 9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/>
          <p:nvPr/>
        </p:nvCxnSpPr>
        <p:spPr>
          <a:xfrm>
            <a:off x="9636253" y="6235154"/>
            <a:ext cx="10675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70173" y="3348230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Design drop down menu language.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974824" y="3275579"/>
            <a:ext cx="1069061" cy="1333575"/>
            <a:chOff x="7100316" y="2883380"/>
            <a:chExt cx="1069061" cy="1333575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974824" y="2342980"/>
            <a:ext cx="1067538" cy="461818"/>
            <a:chOff x="9223248" y="1563163"/>
            <a:chExt cx="1067538" cy="46181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617254" y="2347421"/>
            <a:ext cx="1067538" cy="461818"/>
            <a:chOff x="7101840" y="2806747"/>
            <a:chExt cx="1067538" cy="461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isocèle 34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83" y="4708461"/>
            <a:ext cx="1069041" cy="133281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012760" y="4191087"/>
            <a:ext cx="1081476" cy="494537"/>
            <a:chOff x="5178773" y="4703249"/>
            <a:chExt cx="1081476" cy="494537"/>
          </a:xfrm>
        </p:grpSpPr>
        <p:grpSp>
          <p:nvGrpSpPr>
            <p:cNvPr id="5" name="Groupe 4"/>
            <p:cNvGrpSpPr/>
            <p:nvPr/>
          </p:nvGrpSpPr>
          <p:grpSpPr>
            <a:xfrm>
              <a:off x="5178773" y="4703249"/>
              <a:ext cx="1081476" cy="494537"/>
              <a:chOff x="9879701" y="3130124"/>
              <a:chExt cx="1081476" cy="49453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879701" y="3146484"/>
                <a:ext cx="948358" cy="461818"/>
                <a:chOff x="7101841" y="2806747"/>
                <a:chExt cx="948358" cy="461818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7101841" y="2806747"/>
                  <a:ext cx="707834" cy="46181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 rot="10800000">
                  <a:off x="7922164" y="2992874"/>
                  <a:ext cx="128035" cy="8956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0592335" y="3130124"/>
                <a:ext cx="368842" cy="494537"/>
              </a:xfrm>
              <a:prstGeom prst="roundRect">
                <a:avLst>
                  <a:gd name="adj" fmla="val 2283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48" name="Triangle isocèle 47"/>
            <p:cNvSpPr/>
            <p:nvPr/>
          </p:nvSpPr>
          <p:spPr>
            <a:xfrm rot="10800000">
              <a:off x="6006066" y="4905735"/>
              <a:ext cx="128035" cy="89564"/>
            </a:xfrm>
            <a:prstGeom prst="triangl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890844" y="4252922"/>
            <a:ext cx="1085968" cy="495085"/>
            <a:chOff x="5176239" y="5367552"/>
            <a:chExt cx="1085968" cy="495085"/>
          </a:xfrm>
        </p:grpSpPr>
        <p:grpSp>
          <p:nvGrpSpPr>
            <p:cNvPr id="50" name="Groupe 49"/>
            <p:cNvGrpSpPr/>
            <p:nvPr/>
          </p:nvGrpSpPr>
          <p:grpSpPr>
            <a:xfrm>
              <a:off x="5176239" y="5383913"/>
              <a:ext cx="948358" cy="461818"/>
              <a:chOff x="7101841" y="2806747"/>
              <a:chExt cx="948358" cy="46181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7101841" y="2806747"/>
                <a:ext cx="707834" cy="461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isocèle 52"/>
              <p:cNvSpPr/>
              <p:nvPr/>
            </p:nvSpPr>
            <p:spPr>
              <a:xfrm rot="10800000">
                <a:off x="7922164" y="2992874"/>
                <a:ext cx="128035" cy="8956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à coins arrondis 41"/>
            <p:cNvSpPr/>
            <p:nvPr/>
          </p:nvSpPr>
          <p:spPr>
            <a:xfrm>
              <a:off x="5884072" y="5367552"/>
              <a:ext cx="378135" cy="495085"/>
            </a:xfrm>
            <a:prstGeom prst="roundRect">
              <a:avLst>
                <a:gd name="adj" fmla="val 2657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 rot="10800000">
              <a:off x="6003532" y="5570041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0162153" y="2403844"/>
            <a:ext cx="1069061" cy="1333575"/>
            <a:chOff x="7100316" y="2883380"/>
            <a:chExt cx="1069061" cy="1333575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13" y="332578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74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35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Flags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71631" y="16906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71630" y="4341814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71630" y="3016251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656576" y="1690688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6576" y="3016251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56576" y="4341815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39182" y="2267486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1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539182" y="154967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</a:t>
            </a:r>
            <a:r>
              <a:rPr lang="en-US" dirty="0">
                <a:latin typeface="Arial Black" panose="020B0A04020102020204" pitchFamily="34" charset="0"/>
              </a:rPr>
              <a:t>S</a:t>
            </a:r>
            <a:r>
              <a:rPr lang="en-US" dirty="0" smtClean="0">
                <a:latin typeface="Arial Black" panose="020B0A04020102020204" pitchFamily="34" charset="0"/>
              </a:rPr>
              <a:t>tage </a:t>
            </a:r>
            <a:r>
              <a:rPr lang="en-US" dirty="0">
                <a:latin typeface="Arial Black" panose="020B0A04020102020204" pitchFamily="34" charset="0"/>
              </a:rPr>
              <a:t>B</a:t>
            </a:r>
            <a:r>
              <a:rPr lang="en-US" dirty="0" smtClean="0">
                <a:latin typeface="Arial Black" panose="020B0A04020102020204" pitchFamily="34" charset="0"/>
              </a:rPr>
              <a:t>uttons </a:t>
            </a:r>
            <a:r>
              <a:rPr lang="en-US" dirty="0">
                <a:latin typeface="Arial Black" panose="020B0A04020102020204" pitchFamily="34" charset="0"/>
              </a:rPr>
              <a:t>D</a:t>
            </a:r>
            <a:r>
              <a:rPr lang="en-US" dirty="0" smtClean="0">
                <a:latin typeface="Arial Black" panose="020B0A04020102020204" pitchFamily="34" charset="0"/>
              </a:rPr>
              <a:t>esign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39182" y="3963405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539182" y="3245593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539182" y="565932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539182" y="4941512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71630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656576" y="5667377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43670" y="6027376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828616" y="6022296"/>
            <a:ext cx="375920" cy="5080"/>
          </a:xfrm>
          <a:prstGeom prst="straightConnector1">
            <a:avLst/>
          </a:prstGeom>
          <a:ln w="57150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505964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587455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680897" y="5858134"/>
            <a:ext cx="370133" cy="33848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765843" y="5850082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75149" y="1743470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775149" y="2830247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75149" y="3917024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60087" y="1743470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60087" y="2830247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60087" y="3917025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7184491" y="2046477"/>
            <a:ext cx="3814618" cy="783770"/>
            <a:chOff x="7332272" y="2942747"/>
            <a:chExt cx="3814618" cy="78377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7184491" y="1384629"/>
            <a:ext cx="3814618" cy="783770"/>
            <a:chOff x="7332272" y="1430177"/>
            <a:chExt cx="3814618" cy="78377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Stage Buttons Design 2  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7184491" y="3898542"/>
            <a:ext cx="3814618" cy="783770"/>
            <a:chOff x="7332272" y="2942747"/>
            <a:chExt cx="3814618" cy="78377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184491" y="3236694"/>
            <a:ext cx="3814618" cy="783770"/>
            <a:chOff x="7332272" y="1430177"/>
            <a:chExt cx="3814618" cy="78377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84491" y="5764873"/>
            <a:ext cx="3814618" cy="783770"/>
            <a:chOff x="7332272" y="2942747"/>
            <a:chExt cx="3814618" cy="78377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7184491" y="5103025"/>
            <a:ext cx="3814618" cy="783770"/>
            <a:chOff x="7332272" y="1430177"/>
            <a:chExt cx="3814618" cy="783770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à coins arrondis 30"/>
          <p:cNvSpPr/>
          <p:nvPr/>
        </p:nvSpPr>
        <p:spPr>
          <a:xfrm>
            <a:off x="774737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760086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946777" y="5363802"/>
            <a:ext cx="375920" cy="508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932126" y="5363802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709072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694421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884005" y="5194559"/>
            <a:ext cx="370133" cy="33848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869354" y="5202340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184</Words>
  <Application>Microsoft Office PowerPoint</Application>
  <PresentationFormat>Grand écran</PresentationFormat>
  <Paragraphs>100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Segoe UI Black</vt:lpstr>
      <vt:lpstr>Thème Office</vt:lpstr>
      <vt:lpstr>Menu design 1</vt:lpstr>
      <vt:lpstr>Menu design 2</vt:lpstr>
      <vt:lpstr>Présentation PowerPoint</vt:lpstr>
      <vt:lpstr>Design drop down menu language.</vt:lpstr>
      <vt:lpstr>Flags</vt:lpstr>
      <vt:lpstr>Play State Stage Buttons Design 1</vt:lpstr>
      <vt:lpstr>Play State Stage Buttons Design 2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59</cp:revision>
  <dcterms:created xsi:type="dcterms:W3CDTF">2021-03-22T22:41:01Z</dcterms:created>
  <dcterms:modified xsi:type="dcterms:W3CDTF">2021-04-15T18:03:59Z</dcterms:modified>
</cp:coreProperties>
</file>