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2311-DFCD-4C93-9559-F4E36FDF24B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3D49-3843-4701-85DD-7034AF7F276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729" y="1685435"/>
            <a:ext cx="188621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4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2</cp:revision>
  <dcterms:created xsi:type="dcterms:W3CDTF">2021-03-25T03:10:09Z</dcterms:created>
  <dcterms:modified xsi:type="dcterms:W3CDTF">2021-03-25T05:04:42Z</dcterms:modified>
</cp:coreProperties>
</file>