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DenwmhQt3dJKBhBww3NZKgdJ3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Travel Finder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Кристиан Кирилов ,ИС ,4 КУРС, 71818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90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 err="1"/>
              <a:t>Идея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611945" y="1719125"/>
            <a:ext cx="489555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 err="1"/>
              <a:t>Това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 </a:t>
            </a:r>
            <a:r>
              <a:rPr lang="en-US" dirty="0" err="1"/>
              <a:t>ви</a:t>
            </a:r>
            <a:r>
              <a:rPr lang="en-US" dirty="0"/>
              <a:t> </a:t>
            </a:r>
            <a:r>
              <a:rPr lang="en-US" dirty="0" err="1"/>
              <a:t>помага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намерите</a:t>
            </a:r>
            <a:r>
              <a:rPr lang="en-US" dirty="0"/>
              <a:t> </a:t>
            </a:r>
            <a:r>
              <a:rPr lang="en-US" dirty="0" err="1"/>
              <a:t>най-подходящата</a:t>
            </a:r>
            <a:r>
              <a:rPr lang="en-US" dirty="0"/>
              <a:t> </a:t>
            </a:r>
            <a:r>
              <a:rPr lang="en-US" dirty="0" err="1"/>
              <a:t>ваканция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вас</a:t>
            </a:r>
            <a:r>
              <a:rPr lang="en-US" dirty="0"/>
              <a:t>. </a:t>
            </a:r>
            <a:r>
              <a:rPr lang="en-US" dirty="0" err="1"/>
              <a:t>Предлага</a:t>
            </a:r>
            <a:r>
              <a:rPr lang="en-US" dirty="0"/>
              <a:t> </a:t>
            </a:r>
            <a:r>
              <a:rPr lang="en-US" dirty="0" err="1"/>
              <a:t>търсене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локации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цял</a:t>
            </a:r>
            <a:r>
              <a:rPr lang="en-US" dirty="0"/>
              <a:t> </a:t>
            </a:r>
            <a:r>
              <a:rPr lang="en-US" dirty="0" err="1"/>
              <a:t>свят</a:t>
            </a:r>
            <a:r>
              <a:rPr lang="en-US" dirty="0"/>
              <a:t>, и </a:t>
            </a:r>
            <a:r>
              <a:rPr lang="en-US" dirty="0" err="1"/>
              <a:t>предоставяне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Атракции</a:t>
            </a:r>
            <a:r>
              <a:rPr lang="en-US" dirty="0"/>
              <a:t>, </a:t>
            </a:r>
            <a:r>
              <a:rPr lang="en-US" dirty="0" err="1"/>
              <a:t>Екскурзии</a:t>
            </a:r>
            <a:r>
              <a:rPr lang="en-US" dirty="0"/>
              <a:t>  и </a:t>
            </a:r>
            <a:r>
              <a:rPr lang="en-US" dirty="0" err="1"/>
              <a:t>Хотели</a:t>
            </a:r>
            <a:r>
              <a:rPr lang="en-US" dirty="0"/>
              <a:t>.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прегледане</a:t>
            </a:r>
            <a:r>
              <a:rPr lang="en-US" dirty="0"/>
              <a:t> </a:t>
            </a:r>
            <a:r>
              <a:rPr lang="en-US" dirty="0" err="1"/>
              <a:t>дестинация</a:t>
            </a:r>
            <a:r>
              <a:rPr lang="en-US" dirty="0"/>
              <a:t> </a:t>
            </a:r>
            <a:r>
              <a:rPr lang="en-US" dirty="0" err="1"/>
              <a:t>тя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запазва</a:t>
            </a:r>
            <a:r>
              <a:rPr lang="en-US" dirty="0"/>
              <a:t> в redux </a:t>
            </a:r>
            <a:r>
              <a:rPr lang="en-US" dirty="0" err="1"/>
              <a:t>стейт</a:t>
            </a:r>
            <a:r>
              <a:rPr lang="en-US" dirty="0"/>
              <a:t> и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търсените</a:t>
            </a:r>
            <a:r>
              <a:rPr lang="en-US" dirty="0"/>
              <a:t> </a:t>
            </a:r>
            <a:r>
              <a:rPr lang="en-US" dirty="0" err="1"/>
              <a:t>локации</a:t>
            </a:r>
            <a:r>
              <a:rPr lang="en-US" dirty="0"/>
              <a:t>, </a:t>
            </a:r>
            <a:r>
              <a:rPr lang="en-US" dirty="0" err="1"/>
              <a:t>предлага</a:t>
            </a:r>
            <a:r>
              <a:rPr lang="en-US" dirty="0"/>
              <a:t> </a:t>
            </a:r>
            <a:r>
              <a:rPr lang="en-US" dirty="0" err="1"/>
              <a:t>нови</a:t>
            </a:r>
            <a:r>
              <a:rPr lang="en-US" dirty="0"/>
              <a:t> </a:t>
            </a:r>
            <a:r>
              <a:rPr lang="en-US" dirty="0" err="1"/>
              <a:t>локации</a:t>
            </a:r>
            <a:r>
              <a:rPr lang="en-US" dirty="0"/>
              <a:t>,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юзъра</a:t>
            </a:r>
            <a:r>
              <a:rPr lang="en-US" dirty="0"/>
              <a:t> </a:t>
            </a:r>
            <a:r>
              <a:rPr lang="en-US" dirty="0" err="1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възползва</a:t>
            </a:r>
            <a:r>
              <a:rPr lang="en-US" dirty="0"/>
              <a:t>. </a:t>
            </a:r>
            <a:r>
              <a:rPr lang="bg-BG" dirty="0"/>
              <a:t>Потребителя може да филтрира по три критерия: Дата, Бюджет и тип на локация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9A5AE-B5F9-4CB9-8D76-D7BC8AAB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450" y="3094008"/>
            <a:ext cx="6038894" cy="3171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Роли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131675" y="1845725"/>
            <a:ext cx="9024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Admin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Основни технологии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Node</a:t>
            </a:r>
            <a:endParaRPr/>
          </a:p>
          <a:p>
            <a:pPr marL="91440" lvl="0" indent="-127000" algn="l" rtl="0"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React</a:t>
            </a:r>
            <a:endParaRPr/>
          </a:p>
          <a:p>
            <a:pPr marL="91440" lvl="0" indent="-127000" algn="l" rtl="0"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Express</a:t>
            </a:r>
            <a:endParaRPr/>
          </a:p>
          <a:p>
            <a:pPr marL="91440" lvl="0" indent="-127000" algn="l" rtl="0"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Redux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PostgreSQL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Typescript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Redis 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Api’s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Passport with sessions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Трудности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Навлизане изцяло в нови технологии: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Имплементиране на добре изтествана и надеждна сървърна част на проекта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Четим код и добро разделяне спрямо познатите OOP принципи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Cors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Persistent logging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Планове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513825" y="1845725"/>
            <a:ext cx="9642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довършат</a:t>
            </a:r>
            <a:r>
              <a:rPr lang="en-US" dirty="0"/>
              <a:t> </a:t>
            </a:r>
            <a:r>
              <a:rPr lang="en-US" dirty="0" err="1"/>
              <a:t>описаните</a:t>
            </a:r>
            <a:r>
              <a:rPr lang="en-US" dirty="0"/>
              <a:t> </a:t>
            </a:r>
            <a:r>
              <a:rPr lang="en-US" dirty="0" err="1"/>
              <a:t>функционалности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бекенда</a:t>
            </a: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CORS errors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Better error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142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Retrospect</vt:lpstr>
      <vt:lpstr>Travel Finder</vt:lpstr>
      <vt:lpstr>Идея</vt:lpstr>
      <vt:lpstr>Роли</vt:lpstr>
      <vt:lpstr>Основни технологии</vt:lpstr>
      <vt:lpstr>Трудности</vt:lpstr>
      <vt:lpstr>Планове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Finder</dc:title>
  <dc:creator>Windows User</dc:creator>
  <cp:lastModifiedBy>Kristian Kirilov</cp:lastModifiedBy>
  <cp:revision>3</cp:revision>
  <dcterms:created xsi:type="dcterms:W3CDTF">2020-07-25T07:35:43Z</dcterms:created>
  <dcterms:modified xsi:type="dcterms:W3CDTF">2021-07-01T10:29:03Z</dcterms:modified>
</cp:coreProperties>
</file>