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DenwmhQt3dJKBhBww3NZKgdJ3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Travel Finder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Кристиан Кирилов ,ИС ,4 КУРС, 71818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Идея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Това приложение ви помага да намерите най-подходящата ваканция за вас. Предлага търсене на локации по цял свят, и предоставяне на Атракции, Екскурзии  и Хотели. При прегледане дестинация тя се запазва в редукс стейт и на база на търсените локации, предлага нови локации, от които юзъра може да се възползва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Роли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2131675" y="1845725"/>
            <a:ext cx="9024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Admin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Основни технологии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Node</a:t>
            </a:r>
            <a:endParaRPr/>
          </a:p>
          <a:p>
            <a:pPr indent="-127000" lvl="0" marL="91440" rtl="0" algn="l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React</a:t>
            </a:r>
            <a:endParaRPr/>
          </a:p>
          <a:p>
            <a:pPr indent="-127000" lvl="0" marL="91440" rtl="0" algn="l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Express</a:t>
            </a:r>
            <a:endParaRPr/>
          </a:p>
          <a:p>
            <a:pPr indent="-127000" lvl="0" marL="91440" rtl="0" algn="l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Redux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PostgreSQL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Typescript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Redis 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Api’s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Passport with sessions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Трудности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Навлизане изцяло в нови технологии: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Имплементиране на добре изтествана и надеждна сървърна част на проекта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Четим код и добро разделяне спрямо познатите OOP принципи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Cors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Persistent logging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Планове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513825" y="1845725"/>
            <a:ext cx="96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Да се довършат описаните функционалности от бекенда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2020-07-25T07:35:43Z</dcterms:created>
  <dc:creator>Windows User</dc:creator>
</cp:coreProperties>
</file>