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E87EE9-8F00-48F2-A8DB-1ADA39532CA8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6207AA-0586-4C28-927B-42A8163E7C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2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Library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Йордан Богданов толев ,ис ,3 курс, 71775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8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Приложение с което хората да могат лесно да виждат кои книги са хубави и кои не и да правят лесен избор за следващото си четиво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Роли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Админ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g-BG" dirty="0" smtClean="0"/>
              <a:t>Нормален читател</a:t>
            </a:r>
          </a:p>
        </p:txBody>
      </p:sp>
    </p:spTree>
    <p:extLst>
      <p:ext uri="{BB962C8B-B14F-4D97-AF65-F5344CB8AC3E}">
        <p14:creationId xmlns:p14="http://schemas.microsoft.com/office/powerpoint/2010/main" val="75210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технологии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Mongoose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Redis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Passport </a:t>
            </a:r>
            <a:r>
              <a:rPr lang="en-US" smtClean="0"/>
              <a:t>with 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Трудности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Навлизане изцяло в нови технологии: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Frontend as a whole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Cors</a:t>
            </a:r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Persistent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Планове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bg-BG" smtClean="0"/>
              <a:t>Да се имплементират всички функционалности от бекенда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8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Book Library</vt:lpstr>
      <vt:lpstr>Идея</vt:lpstr>
      <vt:lpstr>Роли</vt:lpstr>
      <vt:lpstr>Основни технологии</vt:lpstr>
      <vt:lpstr>Трудности</vt:lpstr>
      <vt:lpstr>Планове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Library</dc:title>
  <dc:creator>Windows User</dc:creator>
  <cp:lastModifiedBy>Windows User</cp:lastModifiedBy>
  <cp:revision>4</cp:revision>
  <dcterms:created xsi:type="dcterms:W3CDTF">2020-07-25T07:35:43Z</dcterms:created>
  <dcterms:modified xsi:type="dcterms:W3CDTF">2020-07-25T07:43:59Z</dcterms:modified>
</cp:coreProperties>
</file>