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B985-D1C6-E244-BC9C-3229FDE02F21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1127-BBCA-BE47-9226-5721FFB18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nnyforrest.com/ONC_DigitalPrivacyNotice/NPP_HealthPlan.html" TargetMode="External"/><Relationship Id="rId4" Type="http://schemas.openxmlformats.org/officeDocument/2006/relationships/hyperlink" Target="http://dannyforrest.com/ONC_DigitalPrivacyNotice/ONC_DigitalPrivacyNotice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nyforrest.com/ONC_DigitalPrivacyNotice/NPP_HC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kewebthings.com/jquery-waypoints/" TargetMode="External"/><Relationship Id="rId4" Type="http://schemas.openxmlformats.org/officeDocument/2006/relationships/hyperlink" Target="http://gsgd.co.uk/sandbox/jquery/easing/" TargetMode="External"/><Relationship Id="rId5" Type="http://schemas.openxmlformats.org/officeDocument/2006/relationships/hyperlink" Target="https://www.google.com/fon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kdalgleish.com/projects/stellar.j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blimetex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Privacy Notice Challenge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 Forrest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can find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hlinkClick r:id="rId2"/>
              </a:rPr>
              <a:t>http://dannyforrest.com/ONC_DigitalPrivacyNotice/</a:t>
            </a:r>
            <a:r>
              <a:rPr lang="en-US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hlinkClick r:id="rId2"/>
              </a:rPr>
              <a:t>NPP_HC.html</a:t>
            </a:r>
            <a:endParaRPr lang="en-US" b="1" spc="150" dirty="0" smtClean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spc="150" dirty="0" smtClean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hlinkClick r:id="rId3"/>
              </a:rPr>
              <a:t>http://dannyforrest.com/ONC_DigitalPrivacyNotice/</a:t>
            </a:r>
            <a:r>
              <a:rPr lang="en-US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hlinkClick r:id="rId3"/>
              </a:rPr>
              <a:t>NPP_HealthPlan.html</a:t>
            </a:r>
            <a:endParaRPr lang="en-US" b="1" spc="150" dirty="0" smtClean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hlinkClick r:id="rId4"/>
              </a:rPr>
              <a:t>http://dannyforrest.com/ONC_DigitalPrivacyNotice/</a:t>
            </a:r>
            <a:r>
              <a:rPr lang="en-US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hlinkClick r:id="rId4"/>
              </a:rPr>
              <a:t>ONC_DigitalPrivacyNotice.zip</a:t>
            </a:r>
            <a:endParaRPr lang="en-US" b="1" spc="150" dirty="0" smtClean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 smtClean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07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website is using popular website </a:t>
            </a:r>
            <a:r>
              <a:rPr lang="en-US" dirty="0" smtClean="0"/>
              <a:t>style known as </a:t>
            </a:r>
            <a:r>
              <a:rPr lang="en-US" dirty="0" smtClean="0"/>
              <a:t>parallax </a:t>
            </a:r>
            <a:r>
              <a:rPr lang="en-US" dirty="0" smtClean="0"/>
              <a:t>which allows different </a:t>
            </a:r>
            <a:r>
              <a:rPr lang="en-US" dirty="0" smtClean="0"/>
              <a:t>elements </a:t>
            </a:r>
            <a:r>
              <a:rPr lang="en-US" dirty="0" smtClean="0"/>
              <a:t>to move at </a:t>
            </a:r>
            <a:r>
              <a:rPr lang="en-US" dirty="0" smtClean="0"/>
              <a:t>various speeds as the user scrolls </a:t>
            </a:r>
            <a:r>
              <a:rPr lang="en-US" dirty="0" smtClean="0"/>
              <a:t>up &amp; down </a:t>
            </a:r>
            <a:r>
              <a:rPr lang="en-US" dirty="0" smtClean="0"/>
              <a:t>the page.</a:t>
            </a:r>
          </a:p>
          <a:p>
            <a:r>
              <a:rPr lang="en-US" dirty="0" smtClean="0"/>
              <a:t>Additionally, I am minimizing content using an accordion feature so the user is not overwhelmed by the </a:t>
            </a:r>
            <a:r>
              <a:rPr lang="en-US" dirty="0" smtClean="0"/>
              <a:t>volume of text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 smtClean="0"/>
              <a:t>The background gets more opaque on hover to provide an easy reading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0798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HTML5, JavaScript/</a:t>
            </a:r>
            <a:r>
              <a:rPr lang="en-US" dirty="0" err="1" smtClean="0"/>
              <a:t>jQuery</a:t>
            </a:r>
            <a:r>
              <a:rPr lang="en-US" dirty="0" smtClean="0"/>
              <a:t>, CSS3</a:t>
            </a:r>
          </a:p>
          <a:p>
            <a:r>
              <a:rPr lang="en-US" dirty="0" smtClean="0"/>
              <a:t>JavaScript Libraries:</a:t>
            </a:r>
          </a:p>
          <a:p>
            <a:pPr lvl="1"/>
            <a:r>
              <a:rPr lang="en-US" dirty="0" err="1" smtClean="0"/>
              <a:t>Stellar.js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://markdalgleish.com/projects/stellar.js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Waypoints</a:t>
            </a:r>
          </a:p>
          <a:p>
            <a:pPr lvl="2"/>
            <a:r>
              <a:rPr lang="en-US" dirty="0">
                <a:hlinkClick r:id="rId3"/>
              </a:rPr>
              <a:t>http://imakewebthings.com/jquery-waypoints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Easing Plugin</a:t>
            </a:r>
          </a:p>
          <a:p>
            <a:pPr lvl="2"/>
            <a:r>
              <a:rPr lang="en-US" dirty="0">
                <a:hlinkClick r:id="rId4"/>
              </a:rPr>
              <a:t>http://gsgd.co.uk/sandbox/jquery/easing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CSS:</a:t>
            </a:r>
          </a:p>
          <a:p>
            <a:pPr lvl="1"/>
            <a:r>
              <a:rPr lang="en-US" dirty="0" smtClean="0"/>
              <a:t>Google Fonts</a:t>
            </a:r>
          </a:p>
          <a:p>
            <a:pPr lvl="2"/>
            <a:r>
              <a:rPr lang="en-US" dirty="0">
                <a:hlinkClick r:id="rId5"/>
              </a:rPr>
              <a:t>https://www.google.com/</a:t>
            </a:r>
            <a:r>
              <a:rPr lang="en-US" dirty="0" smtClean="0">
                <a:hlinkClick r:id="rId5"/>
              </a:rPr>
              <a:t>fonts</a:t>
            </a:r>
            <a:endParaRPr lang="en-US" dirty="0" smtClean="0"/>
          </a:p>
          <a:p>
            <a:r>
              <a:rPr lang="en-US" dirty="0"/>
              <a:t>Images taken from: http://</a:t>
            </a:r>
            <a:r>
              <a:rPr lang="en-US" dirty="0" err="1"/>
              <a:t>www.freeimages.com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 on popular browsers &amp; devices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6796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5" y="1622761"/>
            <a:ext cx="7825154" cy="47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can be opened using a text editor for providers to edit text.</a:t>
            </a:r>
          </a:p>
          <a:p>
            <a:r>
              <a:rPr lang="en-US" dirty="0"/>
              <a:t>Built using: </a:t>
            </a:r>
            <a:r>
              <a:rPr lang="en-US" dirty="0">
                <a:hlinkClick r:id="rId2"/>
              </a:rPr>
              <a:t>http://www.sublimetext.com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Files to edit/customize based on provider information:</a:t>
            </a:r>
          </a:p>
          <a:p>
            <a:pPr lvl="1"/>
            <a:r>
              <a:rPr lang="en-US" dirty="0" err="1" smtClean="0"/>
              <a:t>NPP_HC.html</a:t>
            </a:r>
            <a:endParaRPr lang="en-US" dirty="0" smtClean="0"/>
          </a:p>
          <a:p>
            <a:pPr lvl="1"/>
            <a:r>
              <a:rPr lang="en-US" dirty="0" err="1" smtClean="0"/>
              <a:t>NPP_HealthPlan.html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/</a:t>
            </a:r>
            <a:r>
              <a:rPr lang="en-US" dirty="0" err="1" smtClean="0"/>
              <a:t>style.css</a:t>
            </a:r>
            <a:r>
              <a:rPr lang="en-US" dirty="0" smtClean="0"/>
              <a:t> (to edit images)</a:t>
            </a:r>
          </a:p>
        </p:txBody>
      </p:sp>
    </p:spTree>
    <p:extLst>
      <p:ext uri="{BB962C8B-B14F-4D97-AF65-F5344CB8AC3E}">
        <p14:creationId xmlns:p14="http://schemas.microsoft.com/office/powerpoint/2010/main" val="11706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508 Compliance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4041455" cy="2182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00224"/>
            <a:ext cx="4041455" cy="3137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655" y="1417638"/>
            <a:ext cx="4041455" cy="2182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55" y="3600224"/>
            <a:ext cx="4041455" cy="1394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655" y="4994291"/>
            <a:ext cx="4041455" cy="16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111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105</TotalTime>
  <Words>227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</vt:lpstr>
      <vt:lpstr>Digital Privacy Notice Challenge </vt:lpstr>
      <vt:lpstr>Where you can find it</vt:lpstr>
      <vt:lpstr>Style</vt:lpstr>
      <vt:lpstr>Code Used</vt:lpstr>
      <vt:lpstr>Works on popular browsers &amp; devices</vt:lpstr>
      <vt:lpstr>Customization</vt:lpstr>
      <vt:lpstr>508 Compliance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Privacy Notice Challenge </dc:title>
  <dc:creator>Dan Forrest</dc:creator>
  <cp:lastModifiedBy>Dan Forrest</cp:lastModifiedBy>
  <cp:revision>11</cp:revision>
  <dcterms:created xsi:type="dcterms:W3CDTF">2014-04-07T01:09:15Z</dcterms:created>
  <dcterms:modified xsi:type="dcterms:W3CDTF">2014-04-07T03:18:38Z</dcterms:modified>
</cp:coreProperties>
</file>