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77E63-D951-456E-8A4B-AAC345AD61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74163-C743-40E5-A959-F7322091CF11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Run concolic analysis on malware source code and generate report (report_1)</a:t>
          </a:r>
        </a:p>
      </dgm:t>
    </dgm:pt>
    <dgm:pt modelId="{E9814C95-B167-41F1-96EA-65822852F8BB}" type="parTrans" cxnId="{7CA582AC-2401-475D-AE45-DA51FEC5EC39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08841275-BB65-4CF9-8C7D-19260BB9811B}" type="sibTrans" cxnId="{7CA582AC-2401-475D-AE45-DA51FEC5EC39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2F8B2BB-B431-4632-A933-FA9F7EBD6402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Refactor malware source code</a:t>
          </a:r>
        </a:p>
      </dgm:t>
    </dgm:pt>
    <dgm:pt modelId="{80CAA0E3-BDDF-4FFB-A85C-BD070216D0BF}" type="parTrans" cxnId="{D0DD02C9-C242-425C-8102-21396E820157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A14EDB9-F94A-4CBF-B2DC-ECCE7612B4B3}" type="sibTrans" cxnId="{D0DD02C9-C242-425C-8102-21396E820157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9955C3D-5A96-4E65-8C69-3B308F37084C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Inject refactored malware code into any application source code</a:t>
          </a:r>
        </a:p>
      </dgm:t>
    </dgm:pt>
    <dgm:pt modelId="{E0131719-B055-4E07-B597-D67E1BE0FDF9}" type="parTrans" cxnId="{CCCDE4B2-8D55-410C-9B80-90A9695C5BA1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F3311ED-4543-40AE-A907-1A56F5C44D98}" type="sibTrans" cxnId="{CCCDE4B2-8D55-410C-9B80-90A9695C5BA1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C42B53C-F947-4504-BE0B-F722B522A6BA}">
      <dgm:prSet phldrT="[Text]"/>
      <dgm:spPr/>
      <dgm:t>
        <a:bodyPr/>
        <a:lstStyle/>
        <a:p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4786E371-5F54-4F1D-A7DC-2AD6C2FC48BD}" type="parTrans" cxnId="{79F5F9AC-D62B-4F20-B81E-3BDFD43D8350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C3AED1A-23FA-4B36-83ED-6419BE091052}" type="sibTrans" cxnId="{79F5F9AC-D62B-4F20-B81E-3BDFD43D8350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A39E4D5-E9B1-49A7-8CE6-8E5DD3C7F7A2}">
      <dgm:prSet phldrT="[Text]"/>
      <dgm:spPr/>
      <dgm:t>
        <a:bodyPr/>
        <a:lstStyle/>
        <a:p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3EE75C5-AB07-4497-A4C7-D6CC47D5C0E5}" type="parTrans" cxnId="{D430C110-9F15-46C0-89B0-9E1FF0A7D5EC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399E159A-7EC4-43BD-BD52-271CD64C8C68}" type="sibTrans" cxnId="{D430C110-9F15-46C0-89B0-9E1FF0A7D5EC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D8E85BF7-677F-4A68-8781-64E2B611BBB0}">
      <dgm:prSet phldrT="[Text]"/>
      <dgm:spPr/>
      <dgm:t>
        <a:bodyPr/>
        <a:lstStyle/>
        <a:p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78C566EF-0333-4E23-9EF7-41406ED62973}" type="parTrans" cxnId="{7B13F22D-91E0-4EE2-8FBF-14F08C37295E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64511AE0-F96D-4794-8A97-E0447552B6BB}" type="sibTrans" cxnId="{7B13F22D-91E0-4EE2-8FBF-14F08C37295E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42A02B53-58FF-4780-9C8F-A01EB0225D65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Run concolic analysis on the injected code and generate report (report_2)</a:t>
          </a:r>
        </a:p>
      </dgm:t>
    </dgm:pt>
    <dgm:pt modelId="{4B30ED46-A1BE-44FC-8E45-11B64A5864A9}" type="parTrans" cxnId="{B1CD67C1-CF57-4210-BFD8-608757010CB4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EB29CE1D-789F-45DD-8E5E-4BDB6C1211EC}" type="sibTrans" cxnId="{B1CD67C1-CF57-4210-BFD8-608757010CB4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60CADDA-6550-414F-AC40-037231966767}">
      <dgm:prSet phldrT="[Text]"/>
      <dgm:spPr/>
      <dgm:t>
        <a:bodyPr/>
        <a:lstStyle/>
        <a:p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9008CE2-B518-4059-82C5-191FC593B44E}" type="parTrans" cxnId="{6A0F0BA9-E048-4BB4-BA7D-AB06ED8198F6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0C207364-E991-472A-8B21-17969F4AED49}" type="sibTrans" cxnId="{6A0F0BA9-E048-4BB4-BA7D-AB06ED8198F6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C2083232-E010-43AA-9DCF-4A402EF2F952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 Compare both concolic reports(report_1 and report_2) to find similarity</a:t>
          </a:r>
        </a:p>
      </dgm:t>
    </dgm:pt>
    <dgm:pt modelId="{134E57DC-DA77-42C8-B04C-3DFAB01F939C}" type="parTrans" cxnId="{6FECC151-5AE6-4A16-9F77-ABFC062622D4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ADA4759-C14A-469B-B2DA-2FF05D376319}" type="sibTrans" cxnId="{6FECC151-5AE6-4A16-9F77-ABFC062622D4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4A41721-4C2C-4000-9FF8-748CCB006E08}">
      <dgm:prSet phldrT="[Text]"/>
      <dgm:spPr/>
      <dgm:t>
        <a:bodyPr/>
        <a:lstStyle/>
        <a:p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4BD003-4323-4A69-B478-9C502DB41705}" type="parTrans" cxnId="{95345063-6898-4685-A40B-30E6F6B89F60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068F040B-1031-4164-8263-EDD3502BD1F9}" type="sibTrans" cxnId="{95345063-6898-4685-A40B-30E6F6B89F60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1422364-C069-429D-8A8F-26B1B11C1788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Get Malware Source Code</a:t>
          </a:r>
        </a:p>
      </dgm:t>
    </dgm:pt>
    <dgm:pt modelId="{FCA5F978-54D2-4D78-A851-580BC9C852B2}" type="parTrans" cxnId="{DFC1E34E-A07C-4320-B2E5-6880603A5965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8577B8A-D609-4C2D-9059-D86D6D491A6A}" type="sibTrans" cxnId="{DFC1E34E-A07C-4320-B2E5-6880603A5965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D3A7365-9789-407E-B1E9-F3D35635F920}">
      <dgm:prSet phldrT="[Text]"/>
      <dgm:spPr/>
      <dgm:t>
        <a:bodyPr/>
        <a:lstStyle/>
        <a:p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259A726E-9C90-4F54-92A8-EF55E501D621}" type="parTrans" cxnId="{761F4194-E3C3-4CF8-BE0D-29527BAD38B8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3F29BFC-1A70-4E97-8869-03E5D79576A5}" type="sibTrans" cxnId="{761F4194-E3C3-4CF8-BE0D-29527BAD38B8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6B1152F-DA0C-40D7-BFDA-3F44F0AC245C}" type="pres">
      <dgm:prSet presAssocID="{1CE77E63-D951-456E-8A4B-AAC345AD61C6}" presName="linearFlow" presStyleCnt="0">
        <dgm:presLayoutVars>
          <dgm:dir/>
          <dgm:animLvl val="lvl"/>
          <dgm:resizeHandles val="exact"/>
        </dgm:presLayoutVars>
      </dgm:prSet>
      <dgm:spPr/>
    </dgm:pt>
    <dgm:pt modelId="{9CA54DEC-0276-4590-AC65-A222D5829812}" type="pres">
      <dgm:prSet presAssocID="{8D3A7365-9789-407E-B1E9-F3D35635F920}" presName="composite" presStyleCnt="0"/>
      <dgm:spPr/>
    </dgm:pt>
    <dgm:pt modelId="{DADCAAFB-05FD-4605-A24F-575DBCC100AD}" type="pres">
      <dgm:prSet presAssocID="{8D3A7365-9789-407E-B1E9-F3D35635F920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E631DFD4-D619-4072-9C12-6A80B8512611}" type="pres">
      <dgm:prSet presAssocID="{8D3A7365-9789-407E-B1E9-F3D35635F920}" presName="descendantText" presStyleLbl="alignAcc1" presStyleIdx="0" presStyleCnt="6" custLinFactNeighborX="0">
        <dgm:presLayoutVars>
          <dgm:bulletEnabled val="1"/>
        </dgm:presLayoutVars>
      </dgm:prSet>
      <dgm:spPr/>
    </dgm:pt>
    <dgm:pt modelId="{F45C554B-1D9B-42FC-B387-E3DD86D32E41}" type="pres">
      <dgm:prSet presAssocID="{73F29BFC-1A70-4E97-8869-03E5D79576A5}" presName="sp" presStyleCnt="0"/>
      <dgm:spPr/>
    </dgm:pt>
    <dgm:pt modelId="{30CEBA4C-4E85-470D-9A6A-93E556614843}" type="pres">
      <dgm:prSet presAssocID="{D8E85BF7-677F-4A68-8781-64E2B611BBB0}" presName="composite" presStyleCnt="0"/>
      <dgm:spPr/>
    </dgm:pt>
    <dgm:pt modelId="{FD495715-6AB6-4323-8115-F17E0C61996A}" type="pres">
      <dgm:prSet presAssocID="{D8E85BF7-677F-4A68-8781-64E2B611BBB0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30FE77B-E0EC-4FF9-8E01-A4365E314762}" type="pres">
      <dgm:prSet presAssocID="{D8E85BF7-677F-4A68-8781-64E2B611BBB0}" presName="descendantText" presStyleLbl="alignAcc1" presStyleIdx="1" presStyleCnt="6">
        <dgm:presLayoutVars>
          <dgm:bulletEnabled val="1"/>
        </dgm:presLayoutVars>
      </dgm:prSet>
      <dgm:spPr/>
    </dgm:pt>
    <dgm:pt modelId="{8CF50F72-0433-4247-851E-0F5799AB80AA}" type="pres">
      <dgm:prSet presAssocID="{64511AE0-F96D-4794-8A97-E0447552B6BB}" presName="sp" presStyleCnt="0"/>
      <dgm:spPr/>
    </dgm:pt>
    <dgm:pt modelId="{32A08948-3B5D-479E-99AC-E6B17924E83F}" type="pres">
      <dgm:prSet presAssocID="{BA39E4D5-E9B1-49A7-8CE6-8E5DD3C7F7A2}" presName="composite" presStyleCnt="0"/>
      <dgm:spPr/>
    </dgm:pt>
    <dgm:pt modelId="{D3383EA6-C30F-4BC4-9A22-7213D55661E6}" type="pres">
      <dgm:prSet presAssocID="{BA39E4D5-E9B1-49A7-8CE6-8E5DD3C7F7A2}" presName="parentText" presStyleLbl="alignNode1" presStyleIdx="2" presStyleCnt="6" custLinFactNeighborX="-9177">
        <dgm:presLayoutVars>
          <dgm:chMax val="1"/>
          <dgm:bulletEnabled val="1"/>
        </dgm:presLayoutVars>
      </dgm:prSet>
      <dgm:spPr/>
    </dgm:pt>
    <dgm:pt modelId="{B166D42E-41D3-4058-93C7-C8E55D3C04DF}" type="pres">
      <dgm:prSet presAssocID="{BA39E4D5-E9B1-49A7-8CE6-8E5DD3C7F7A2}" presName="descendantText" presStyleLbl="alignAcc1" presStyleIdx="2" presStyleCnt="6">
        <dgm:presLayoutVars>
          <dgm:bulletEnabled val="1"/>
        </dgm:presLayoutVars>
      </dgm:prSet>
      <dgm:spPr/>
    </dgm:pt>
    <dgm:pt modelId="{BBDC9B37-FE44-4A2F-B3AD-4B5705104599}" type="pres">
      <dgm:prSet presAssocID="{399E159A-7EC4-43BD-BD52-271CD64C8C68}" presName="sp" presStyleCnt="0"/>
      <dgm:spPr/>
    </dgm:pt>
    <dgm:pt modelId="{4787EBCB-32D6-414A-8231-7B7E5CC7FBF7}" type="pres">
      <dgm:prSet presAssocID="{9C42B53C-F947-4504-BE0B-F722B522A6BA}" presName="composite" presStyleCnt="0"/>
      <dgm:spPr/>
    </dgm:pt>
    <dgm:pt modelId="{419B8BFD-4958-4BEF-BD41-4ACAEBAA3549}" type="pres">
      <dgm:prSet presAssocID="{9C42B53C-F947-4504-BE0B-F722B522A6B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925104B-181F-4599-A086-0A9E9EBA93F0}" type="pres">
      <dgm:prSet presAssocID="{9C42B53C-F947-4504-BE0B-F722B522A6BA}" presName="descendantText" presStyleLbl="alignAcc1" presStyleIdx="3" presStyleCnt="6">
        <dgm:presLayoutVars>
          <dgm:bulletEnabled val="1"/>
        </dgm:presLayoutVars>
      </dgm:prSet>
      <dgm:spPr/>
    </dgm:pt>
    <dgm:pt modelId="{118C422B-D7CF-4905-AF0F-F5EE33C66992}" type="pres">
      <dgm:prSet presAssocID="{7C3AED1A-23FA-4B36-83ED-6419BE091052}" presName="sp" presStyleCnt="0"/>
      <dgm:spPr/>
    </dgm:pt>
    <dgm:pt modelId="{DE2155ED-C484-4CD4-BD31-A231A6147C92}" type="pres">
      <dgm:prSet presAssocID="{960CADDA-6550-414F-AC40-037231966767}" presName="composite" presStyleCnt="0"/>
      <dgm:spPr/>
    </dgm:pt>
    <dgm:pt modelId="{5E3E83B8-926A-440F-982D-0DB0925EEEB6}" type="pres">
      <dgm:prSet presAssocID="{960CADDA-6550-414F-AC40-03723196676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D9D3AE3-DCE8-42C7-99D0-D82F9571E31F}" type="pres">
      <dgm:prSet presAssocID="{960CADDA-6550-414F-AC40-037231966767}" presName="descendantText" presStyleLbl="alignAcc1" presStyleIdx="4" presStyleCnt="6">
        <dgm:presLayoutVars>
          <dgm:bulletEnabled val="1"/>
        </dgm:presLayoutVars>
      </dgm:prSet>
      <dgm:spPr/>
    </dgm:pt>
    <dgm:pt modelId="{E3517BD1-3600-4248-BE36-64A7753479D9}" type="pres">
      <dgm:prSet presAssocID="{0C207364-E991-472A-8B21-17969F4AED49}" presName="sp" presStyleCnt="0"/>
      <dgm:spPr/>
    </dgm:pt>
    <dgm:pt modelId="{F0BD2A11-FAD4-4772-BFB8-9266F82E9B0E}" type="pres">
      <dgm:prSet presAssocID="{B4A41721-4C2C-4000-9FF8-748CCB006E08}" presName="composite" presStyleCnt="0"/>
      <dgm:spPr/>
    </dgm:pt>
    <dgm:pt modelId="{9BEFD48F-BBA5-401E-BB17-F84B23F28355}" type="pres">
      <dgm:prSet presAssocID="{B4A41721-4C2C-4000-9FF8-748CCB006E0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8E5CE859-1907-4685-A3AD-ABC278793709}" type="pres">
      <dgm:prSet presAssocID="{B4A41721-4C2C-4000-9FF8-748CCB006E08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F51CC0E-A5EE-423A-8D88-6363BCCC5024}" type="presOf" srcId="{B4A41721-4C2C-4000-9FF8-748CCB006E08}" destId="{9BEFD48F-BBA5-401E-BB17-F84B23F28355}" srcOrd="0" destOrd="0" presId="urn:microsoft.com/office/officeart/2005/8/layout/chevron2"/>
    <dgm:cxn modelId="{D430C110-9F15-46C0-89B0-9E1FF0A7D5EC}" srcId="{1CE77E63-D951-456E-8A4B-AAC345AD61C6}" destId="{BA39E4D5-E9B1-49A7-8CE6-8E5DD3C7F7A2}" srcOrd="2" destOrd="0" parTransId="{53EE75C5-AB07-4497-A4C7-D6CC47D5C0E5}" sibTransId="{399E159A-7EC4-43BD-BD52-271CD64C8C68}"/>
    <dgm:cxn modelId="{A638691C-9F24-473B-B2A8-AB32C7280F3F}" type="presOf" srcId="{1CE77E63-D951-456E-8A4B-AAC345AD61C6}" destId="{B6B1152F-DA0C-40D7-BFDA-3F44F0AC245C}" srcOrd="0" destOrd="0" presId="urn:microsoft.com/office/officeart/2005/8/layout/chevron2"/>
    <dgm:cxn modelId="{F93F0725-8EC4-4C60-B976-2E8AB70BC196}" type="presOf" srcId="{9C42B53C-F947-4504-BE0B-F722B522A6BA}" destId="{419B8BFD-4958-4BEF-BD41-4ACAEBAA3549}" srcOrd="0" destOrd="0" presId="urn:microsoft.com/office/officeart/2005/8/layout/chevron2"/>
    <dgm:cxn modelId="{7B13F22D-91E0-4EE2-8FBF-14F08C37295E}" srcId="{1CE77E63-D951-456E-8A4B-AAC345AD61C6}" destId="{D8E85BF7-677F-4A68-8781-64E2B611BBB0}" srcOrd="1" destOrd="0" parTransId="{78C566EF-0333-4E23-9EF7-41406ED62973}" sibTransId="{64511AE0-F96D-4794-8A97-E0447552B6BB}"/>
    <dgm:cxn modelId="{FCF83136-31A0-4DF1-B409-4FA3622D40D2}" type="presOf" srcId="{52F8B2BB-B431-4632-A933-FA9F7EBD6402}" destId="{B166D42E-41D3-4058-93C7-C8E55D3C04DF}" srcOrd="0" destOrd="0" presId="urn:microsoft.com/office/officeart/2005/8/layout/chevron2"/>
    <dgm:cxn modelId="{B3CA7D37-09A9-4024-A688-3AB2368CA0F1}" type="presOf" srcId="{89374163-C743-40E5-A959-F7322091CF11}" destId="{930FE77B-E0EC-4FF9-8E01-A4365E314762}" srcOrd="0" destOrd="0" presId="urn:microsoft.com/office/officeart/2005/8/layout/chevron2"/>
    <dgm:cxn modelId="{95345063-6898-4685-A40B-30E6F6B89F60}" srcId="{1CE77E63-D951-456E-8A4B-AAC345AD61C6}" destId="{B4A41721-4C2C-4000-9FF8-748CCB006E08}" srcOrd="5" destOrd="0" parTransId="{F94BD003-4323-4A69-B478-9C502DB41705}" sibTransId="{068F040B-1031-4164-8263-EDD3502BD1F9}"/>
    <dgm:cxn modelId="{71A38E68-207F-46E3-8742-08C6E7689E4F}" type="presOf" srcId="{B9955C3D-5A96-4E65-8C69-3B308F37084C}" destId="{D925104B-181F-4599-A086-0A9E9EBA93F0}" srcOrd="0" destOrd="0" presId="urn:microsoft.com/office/officeart/2005/8/layout/chevron2"/>
    <dgm:cxn modelId="{DFC1E34E-A07C-4320-B2E5-6880603A5965}" srcId="{8D3A7365-9789-407E-B1E9-F3D35635F920}" destId="{81422364-C069-429D-8A8F-26B1B11C1788}" srcOrd="0" destOrd="0" parTransId="{FCA5F978-54D2-4D78-A851-580BC9C852B2}" sibTransId="{B8577B8A-D609-4C2D-9059-D86D6D491A6A}"/>
    <dgm:cxn modelId="{6FECC151-5AE6-4A16-9F77-ABFC062622D4}" srcId="{B4A41721-4C2C-4000-9FF8-748CCB006E08}" destId="{C2083232-E010-43AA-9DCF-4A402EF2F952}" srcOrd="0" destOrd="0" parTransId="{134E57DC-DA77-42C8-B04C-3DFAB01F939C}" sibTransId="{BADA4759-C14A-469B-B2DA-2FF05D376319}"/>
    <dgm:cxn modelId="{0CD3FE71-A6F3-4778-97A2-BACEE9B2B12C}" type="presOf" srcId="{C2083232-E010-43AA-9DCF-4A402EF2F952}" destId="{8E5CE859-1907-4685-A3AD-ABC278793709}" srcOrd="0" destOrd="0" presId="urn:microsoft.com/office/officeart/2005/8/layout/chevron2"/>
    <dgm:cxn modelId="{AA5EF655-4646-4E81-BF31-B98030BCE723}" type="presOf" srcId="{960CADDA-6550-414F-AC40-037231966767}" destId="{5E3E83B8-926A-440F-982D-0DB0925EEEB6}" srcOrd="0" destOrd="0" presId="urn:microsoft.com/office/officeart/2005/8/layout/chevron2"/>
    <dgm:cxn modelId="{3A7DD882-8A61-417E-BF02-E5B0B48CC633}" type="presOf" srcId="{42A02B53-58FF-4780-9C8F-A01EB0225D65}" destId="{3D9D3AE3-DCE8-42C7-99D0-D82F9571E31F}" srcOrd="0" destOrd="0" presId="urn:microsoft.com/office/officeart/2005/8/layout/chevron2"/>
    <dgm:cxn modelId="{F42E8D91-B428-4AD1-90B7-D90E82E3BD09}" type="presOf" srcId="{81422364-C069-429D-8A8F-26B1B11C1788}" destId="{E631DFD4-D619-4072-9C12-6A80B8512611}" srcOrd="0" destOrd="0" presId="urn:microsoft.com/office/officeart/2005/8/layout/chevron2"/>
    <dgm:cxn modelId="{761F4194-E3C3-4CF8-BE0D-29527BAD38B8}" srcId="{1CE77E63-D951-456E-8A4B-AAC345AD61C6}" destId="{8D3A7365-9789-407E-B1E9-F3D35635F920}" srcOrd="0" destOrd="0" parTransId="{259A726E-9C90-4F54-92A8-EF55E501D621}" sibTransId="{73F29BFC-1A70-4E97-8869-03E5D79576A5}"/>
    <dgm:cxn modelId="{6A0F0BA9-E048-4BB4-BA7D-AB06ED8198F6}" srcId="{1CE77E63-D951-456E-8A4B-AAC345AD61C6}" destId="{960CADDA-6550-414F-AC40-037231966767}" srcOrd="4" destOrd="0" parTransId="{59008CE2-B518-4059-82C5-191FC593B44E}" sibTransId="{0C207364-E991-472A-8B21-17969F4AED49}"/>
    <dgm:cxn modelId="{7CA582AC-2401-475D-AE45-DA51FEC5EC39}" srcId="{D8E85BF7-677F-4A68-8781-64E2B611BBB0}" destId="{89374163-C743-40E5-A959-F7322091CF11}" srcOrd="0" destOrd="0" parTransId="{E9814C95-B167-41F1-96EA-65822852F8BB}" sibTransId="{08841275-BB65-4CF9-8C7D-19260BB9811B}"/>
    <dgm:cxn modelId="{79F5F9AC-D62B-4F20-B81E-3BDFD43D8350}" srcId="{1CE77E63-D951-456E-8A4B-AAC345AD61C6}" destId="{9C42B53C-F947-4504-BE0B-F722B522A6BA}" srcOrd="3" destOrd="0" parTransId="{4786E371-5F54-4F1D-A7DC-2AD6C2FC48BD}" sibTransId="{7C3AED1A-23FA-4B36-83ED-6419BE091052}"/>
    <dgm:cxn modelId="{CCCDE4B2-8D55-410C-9B80-90A9695C5BA1}" srcId="{9C42B53C-F947-4504-BE0B-F722B522A6BA}" destId="{B9955C3D-5A96-4E65-8C69-3B308F37084C}" srcOrd="0" destOrd="0" parTransId="{E0131719-B055-4E07-B597-D67E1BE0FDF9}" sibTransId="{9F3311ED-4543-40AE-A907-1A56F5C44D98}"/>
    <dgm:cxn modelId="{F23511B8-96AD-4301-8DBB-C9D0F89B4995}" type="presOf" srcId="{BA39E4D5-E9B1-49A7-8CE6-8E5DD3C7F7A2}" destId="{D3383EA6-C30F-4BC4-9A22-7213D55661E6}" srcOrd="0" destOrd="0" presId="urn:microsoft.com/office/officeart/2005/8/layout/chevron2"/>
    <dgm:cxn modelId="{6F49BCBB-CCDD-4851-9CB1-16E76B9936A8}" type="presOf" srcId="{D8E85BF7-677F-4A68-8781-64E2B611BBB0}" destId="{FD495715-6AB6-4323-8115-F17E0C61996A}" srcOrd="0" destOrd="0" presId="urn:microsoft.com/office/officeart/2005/8/layout/chevron2"/>
    <dgm:cxn modelId="{B1CD67C1-CF57-4210-BFD8-608757010CB4}" srcId="{960CADDA-6550-414F-AC40-037231966767}" destId="{42A02B53-58FF-4780-9C8F-A01EB0225D65}" srcOrd="0" destOrd="0" parTransId="{4B30ED46-A1BE-44FC-8E45-11B64A5864A9}" sibTransId="{EB29CE1D-789F-45DD-8E5E-4BDB6C1211EC}"/>
    <dgm:cxn modelId="{D5BB9AC2-530A-43B7-BEC4-6AE428E80CEC}" type="presOf" srcId="{8D3A7365-9789-407E-B1E9-F3D35635F920}" destId="{DADCAAFB-05FD-4605-A24F-575DBCC100AD}" srcOrd="0" destOrd="0" presId="urn:microsoft.com/office/officeart/2005/8/layout/chevron2"/>
    <dgm:cxn modelId="{D0DD02C9-C242-425C-8102-21396E820157}" srcId="{BA39E4D5-E9B1-49A7-8CE6-8E5DD3C7F7A2}" destId="{52F8B2BB-B431-4632-A933-FA9F7EBD6402}" srcOrd="0" destOrd="0" parTransId="{80CAA0E3-BDDF-4FFB-A85C-BD070216D0BF}" sibTransId="{5A14EDB9-F94A-4CBF-B2DC-ECCE7612B4B3}"/>
    <dgm:cxn modelId="{12A574BD-DD88-4E0E-9BA1-E9240483771C}" type="presParOf" srcId="{B6B1152F-DA0C-40D7-BFDA-3F44F0AC245C}" destId="{9CA54DEC-0276-4590-AC65-A222D5829812}" srcOrd="0" destOrd="0" presId="urn:microsoft.com/office/officeart/2005/8/layout/chevron2"/>
    <dgm:cxn modelId="{4B9E4D8A-43A7-43BC-877A-F46BA332371E}" type="presParOf" srcId="{9CA54DEC-0276-4590-AC65-A222D5829812}" destId="{DADCAAFB-05FD-4605-A24F-575DBCC100AD}" srcOrd="0" destOrd="0" presId="urn:microsoft.com/office/officeart/2005/8/layout/chevron2"/>
    <dgm:cxn modelId="{AC18C650-FBE0-4790-A328-0BDEFA65A093}" type="presParOf" srcId="{9CA54DEC-0276-4590-AC65-A222D5829812}" destId="{E631DFD4-D619-4072-9C12-6A80B8512611}" srcOrd="1" destOrd="0" presId="urn:microsoft.com/office/officeart/2005/8/layout/chevron2"/>
    <dgm:cxn modelId="{2EA610D4-832A-4E4B-B4FD-4D0A40CDF989}" type="presParOf" srcId="{B6B1152F-DA0C-40D7-BFDA-3F44F0AC245C}" destId="{F45C554B-1D9B-42FC-B387-E3DD86D32E41}" srcOrd="1" destOrd="0" presId="urn:microsoft.com/office/officeart/2005/8/layout/chevron2"/>
    <dgm:cxn modelId="{66D0D71A-9527-440B-9E7C-3DE763A8D27E}" type="presParOf" srcId="{B6B1152F-DA0C-40D7-BFDA-3F44F0AC245C}" destId="{30CEBA4C-4E85-470D-9A6A-93E556614843}" srcOrd="2" destOrd="0" presId="urn:microsoft.com/office/officeart/2005/8/layout/chevron2"/>
    <dgm:cxn modelId="{7F69F054-2E9D-4884-92A2-0D9BDC521711}" type="presParOf" srcId="{30CEBA4C-4E85-470D-9A6A-93E556614843}" destId="{FD495715-6AB6-4323-8115-F17E0C61996A}" srcOrd="0" destOrd="0" presId="urn:microsoft.com/office/officeart/2005/8/layout/chevron2"/>
    <dgm:cxn modelId="{B9219238-0834-4AC5-B258-38EB445B2375}" type="presParOf" srcId="{30CEBA4C-4E85-470D-9A6A-93E556614843}" destId="{930FE77B-E0EC-4FF9-8E01-A4365E314762}" srcOrd="1" destOrd="0" presId="urn:microsoft.com/office/officeart/2005/8/layout/chevron2"/>
    <dgm:cxn modelId="{6B2E61DA-4598-4FD0-9881-EC0416D17488}" type="presParOf" srcId="{B6B1152F-DA0C-40D7-BFDA-3F44F0AC245C}" destId="{8CF50F72-0433-4247-851E-0F5799AB80AA}" srcOrd="3" destOrd="0" presId="urn:microsoft.com/office/officeart/2005/8/layout/chevron2"/>
    <dgm:cxn modelId="{CE50B2E5-BF81-4036-A540-8484D505AB7D}" type="presParOf" srcId="{B6B1152F-DA0C-40D7-BFDA-3F44F0AC245C}" destId="{32A08948-3B5D-479E-99AC-E6B17924E83F}" srcOrd="4" destOrd="0" presId="urn:microsoft.com/office/officeart/2005/8/layout/chevron2"/>
    <dgm:cxn modelId="{67BE38A6-CFD3-4C04-BD9A-7B6D0E22342E}" type="presParOf" srcId="{32A08948-3B5D-479E-99AC-E6B17924E83F}" destId="{D3383EA6-C30F-4BC4-9A22-7213D55661E6}" srcOrd="0" destOrd="0" presId="urn:microsoft.com/office/officeart/2005/8/layout/chevron2"/>
    <dgm:cxn modelId="{19C5C9BD-248C-452D-AD2E-0EF7A17D5225}" type="presParOf" srcId="{32A08948-3B5D-479E-99AC-E6B17924E83F}" destId="{B166D42E-41D3-4058-93C7-C8E55D3C04DF}" srcOrd="1" destOrd="0" presId="urn:microsoft.com/office/officeart/2005/8/layout/chevron2"/>
    <dgm:cxn modelId="{80F93A8D-02D7-4D42-868A-A5722FF10767}" type="presParOf" srcId="{B6B1152F-DA0C-40D7-BFDA-3F44F0AC245C}" destId="{BBDC9B37-FE44-4A2F-B3AD-4B5705104599}" srcOrd="5" destOrd="0" presId="urn:microsoft.com/office/officeart/2005/8/layout/chevron2"/>
    <dgm:cxn modelId="{B8C562C7-9730-4EE7-A49E-CBC6C1106847}" type="presParOf" srcId="{B6B1152F-DA0C-40D7-BFDA-3F44F0AC245C}" destId="{4787EBCB-32D6-414A-8231-7B7E5CC7FBF7}" srcOrd="6" destOrd="0" presId="urn:microsoft.com/office/officeart/2005/8/layout/chevron2"/>
    <dgm:cxn modelId="{89328523-6504-41A1-ABE2-83C078ADFBAC}" type="presParOf" srcId="{4787EBCB-32D6-414A-8231-7B7E5CC7FBF7}" destId="{419B8BFD-4958-4BEF-BD41-4ACAEBAA3549}" srcOrd="0" destOrd="0" presId="urn:microsoft.com/office/officeart/2005/8/layout/chevron2"/>
    <dgm:cxn modelId="{3D5EC0C6-52BE-4671-919E-88C49134FA27}" type="presParOf" srcId="{4787EBCB-32D6-414A-8231-7B7E5CC7FBF7}" destId="{D925104B-181F-4599-A086-0A9E9EBA93F0}" srcOrd="1" destOrd="0" presId="urn:microsoft.com/office/officeart/2005/8/layout/chevron2"/>
    <dgm:cxn modelId="{02544D3F-EC59-4A12-8C36-F29789457377}" type="presParOf" srcId="{B6B1152F-DA0C-40D7-BFDA-3F44F0AC245C}" destId="{118C422B-D7CF-4905-AF0F-F5EE33C66992}" srcOrd="7" destOrd="0" presId="urn:microsoft.com/office/officeart/2005/8/layout/chevron2"/>
    <dgm:cxn modelId="{BADC6982-ACCB-4C11-9A7D-B07AD53B1DE8}" type="presParOf" srcId="{B6B1152F-DA0C-40D7-BFDA-3F44F0AC245C}" destId="{DE2155ED-C484-4CD4-BD31-A231A6147C92}" srcOrd="8" destOrd="0" presId="urn:microsoft.com/office/officeart/2005/8/layout/chevron2"/>
    <dgm:cxn modelId="{7B7B7CF1-0119-40CA-BEC1-BE2B99FE8521}" type="presParOf" srcId="{DE2155ED-C484-4CD4-BD31-A231A6147C92}" destId="{5E3E83B8-926A-440F-982D-0DB0925EEEB6}" srcOrd="0" destOrd="0" presId="urn:microsoft.com/office/officeart/2005/8/layout/chevron2"/>
    <dgm:cxn modelId="{77F5860A-DDCF-47A7-85E8-B29032306D3F}" type="presParOf" srcId="{DE2155ED-C484-4CD4-BD31-A231A6147C92}" destId="{3D9D3AE3-DCE8-42C7-99D0-D82F9571E31F}" srcOrd="1" destOrd="0" presId="urn:microsoft.com/office/officeart/2005/8/layout/chevron2"/>
    <dgm:cxn modelId="{20018F0A-D221-4649-8A73-A6AB6FDE7CDD}" type="presParOf" srcId="{B6B1152F-DA0C-40D7-BFDA-3F44F0AC245C}" destId="{E3517BD1-3600-4248-BE36-64A7753479D9}" srcOrd="9" destOrd="0" presId="urn:microsoft.com/office/officeart/2005/8/layout/chevron2"/>
    <dgm:cxn modelId="{A1DEEB87-0571-4399-9936-6B0893BF571B}" type="presParOf" srcId="{B6B1152F-DA0C-40D7-BFDA-3F44F0AC245C}" destId="{F0BD2A11-FAD4-4772-BFB8-9266F82E9B0E}" srcOrd="10" destOrd="0" presId="urn:microsoft.com/office/officeart/2005/8/layout/chevron2"/>
    <dgm:cxn modelId="{6C0BDE6A-5FB6-4C61-9D0A-9862E7DC8FF7}" type="presParOf" srcId="{F0BD2A11-FAD4-4772-BFB8-9266F82E9B0E}" destId="{9BEFD48F-BBA5-401E-BB17-F84B23F28355}" srcOrd="0" destOrd="0" presId="urn:microsoft.com/office/officeart/2005/8/layout/chevron2"/>
    <dgm:cxn modelId="{3093AB65-DE12-4BB3-A591-3C93A22E2C85}" type="presParOf" srcId="{F0BD2A11-FAD4-4772-BFB8-9266F82E9B0E}" destId="{8E5CE859-1907-4685-A3AD-ABC2787937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CAAFB-05FD-4605-A24F-575DBCC100AD}">
      <dsp:nvSpPr>
        <dsp:cNvPr id="0" name=""/>
        <dsp:cNvSpPr/>
      </dsp:nvSpPr>
      <dsp:spPr>
        <a:xfrm rot="5400000">
          <a:off x="-154718" y="156919"/>
          <a:ext cx="1031459" cy="722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363211"/>
        <a:ext cx="722021" cy="309438"/>
      </dsp:txXfrm>
    </dsp:sp>
    <dsp:sp modelId="{E631DFD4-D619-4072-9C12-6A80B8512611}">
      <dsp:nvSpPr>
        <dsp:cNvPr id="0" name=""/>
        <dsp:cNvSpPr/>
      </dsp:nvSpPr>
      <dsp:spPr>
        <a:xfrm rot="5400000">
          <a:off x="4833810" y="-4109588"/>
          <a:ext cx="670448" cy="8894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1">
                  <a:lumMod val="75000"/>
                </a:schemeClr>
              </a:solidFill>
            </a:rPr>
            <a:t>Get Malware Source Code</a:t>
          </a:r>
        </a:p>
      </dsp:txBody>
      <dsp:txXfrm rot="-5400000">
        <a:off x="722021" y="34930"/>
        <a:ext cx="8861298" cy="604990"/>
      </dsp:txXfrm>
    </dsp:sp>
    <dsp:sp modelId="{FD495715-6AB6-4323-8115-F17E0C61996A}">
      <dsp:nvSpPr>
        <dsp:cNvPr id="0" name=""/>
        <dsp:cNvSpPr/>
      </dsp:nvSpPr>
      <dsp:spPr>
        <a:xfrm rot="5400000">
          <a:off x="-154718" y="1091601"/>
          <a:ext cx="1031459" cy="722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1297893"/>
        <a:ext cx="722021" cy="309438"/>
      </dsp:txXfrm>
    </dsp:sp>
    <dsp:sp modelId="{930FE77B-E0EC-4FF9-8E01-A4365E314762}">
      <dsp:nvSpPr>
        <dsp:cNvPr id="0" name=""/>
        <dsp:cNvSpPr/>
      </dsp:nvSpPr>
      <dsp:spPr>
        <a:xfrm rot="5400000">
          <a:off x="4833810" y="-3174906"/>
          <a:ext cx="670448" cy="8894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1">
                  <a:lumMod val="75000"/>
                </a:schemeClr>
              </a:solidFill>
            </a:rPr>
            <a:t>Run concolic analysis on malware source code and generate report (report_1)</a:t>
          </a:r>
        </a:p>
      </dsp:txBody>
      <dsp:txXfrm rot="-5400000">
        <a:off x="722021" y="969612"/>
        <a:ext cx="8861298" cy="604990"/>
      </dsp:txXfrm>
    </dsp:sp>
    <dsp:sp modelId="{D3383EA6-C30F-4BC4-9A22-7213D55661E6}">
      <dsp:nvSpPr>
        <dsp:cNvPr id="0" name=""/>
        <dsp:cNvSpPr/>
      </dsp:nvSpPr>
      <dsp:spPr>
        <a:xfrm rot="5400000">
          <a:off x="-154718" y="2026282"/>
          <a:ext cx="1031459" cy="722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2232574"/>
        <a:ext cx="722021" cy="309438"/>
      </dsp:txXfrm>
    </dsp:sp>
    <dsp:sp modelId="{B166D42E-41D3-4058-93C7-C8E55D3C04DF}">
      <dsp:nvSpPr>
        <dsp:cNvPr id="0" name=""/>
        <dsp:cNvSpPr/>
      </dsp:nvSpPr>
      <dsp:spPr>
        <a:xfrm rot="5400000">
          <a:off x="4833810" y="-2240225"/>
          <a:ext cx="670448" cy="8894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1">
                  <a:lumMod val="75000"/>
                </a:schemeClr>
              </a:solidFill>
            </a:rPr>
            <a:t>Refactor malware source code</a:t>
          </a:r>
        </a:p>
      </dsp:txBody>
      <dsp:txXfrm rot="-5400000">
        <a:off x="722021" y="1904293"/>
        <a:ext cx="8861298" cy="604990"/>
      </dsp:txXfrm>
    </dsp:sp>
    <dsp:sp modelId="{419B8BFD-4958-4BEF-BD41-4ACAEBAA3549}">
      <dsp:nvSpPr>
        <dsp:cNvPr id="0" name=""/>
        <dsp:cNvSpPr/>
      </dsp:nvSpPr>
      <dsp:spPr>
        <a:xfrm rot="5400000">
          <a:off x="-154718" y="2960964"/>
          <a:ext cx="1031459" cy="722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3167256"/>
        <a:ext cx="722021" cy="309438"/>
      </dsp:txXfrm>
    </dsp:sp>
    <dsp:sp modelId="{D925104B-181F-4599-A086-0A9E9EBA93F0}">
      <dsp:nvSpPr>
        <dsp:cNvPr id="0" name=""/>
        <dsp:cNvSpPr/>
      </dsp:nvSpPr>
      <dsp:spPr>
        <a:xfrm rot="5400000">
          <a:off x="4833810" y="-1305543"/>
          <a:ext cx="670448" cy="8894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1">
                  <a:lumMod val="75000"/>
                </a:schemeClr>
              </a:solidFill>
            </a:rPr>
            <a:t>Inject refactored malware code into any application source code</a:t>
          </a:r>
        </a:p>
      </dsp:txBody>
      <dsp:txXfrm rot="-5400000">
        <a:off x="722021" y="2838975"/>
        <a:ext cx="8861298" cy="604990"/>
      </dsp:txXfrm>
    </dsp:sp>
    <dsp:sp modelId="{5E3E83B8-926A-440F-982D-0DB0925EEEB6}">
      <dsp:nvSpPr>
        <dsp:cNvPr id="0" name=""/>
        <dsp:cNvSpPr/>
      </dsp:nvSpPr>
      <dsp:spPr>
        <a:xfrm rot="5400000">
          <a:off x="-154718" y="3895646"/>
          <a:ext cx="1031459" cy="722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4101938"/>
        <a:ext cx="722021" cy="309438"/>
      </dsp:txXfrm>
    </dsp:sp>
    <dsp:sp modelId="{3D9D3AE3-DCE8-42C7-99D0-D82F9571E31F}">
      <dsp:nvSpPr>
        <dsp:cNvPr id="0" name=""/>
        <dsp:cNvSpPr/>
      </dsp:nvSpPr>
      <dsp:spPr>
        <a:xfrm rot="5400000">
          <a:off x="4833810" y="-370862"/>
          <a:ext cx="670448" cy="8894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1">
                  <a:lumMod val="75000"/>
                </a:schemeClr>
              </a:solidFill>
            </a:rPr>
            <a:t>Run concolic analysis on the injected code and generate report (report_2)</a:t>
          </a:r>
        </a:p>
      </dsp:txBody>
      <dsp:txXfrm rot="-5400000">
        <a:off x="722021" y="3773656"/>
        <a:ext cx="8861298" cy="604990"/>
      </dsp:txXfrm>
    </dsp:sp>
    <dsp:sp modelId="{9BEFD48F-BBA5-401E-BB17-F84B23F28355}">
      <dsp:nvSpPr>
        <dsp:cNvPr id="0" name=""/>
        <dsp:cNvSpPr/>
      </dsp:nvSpPr>
      <dsp:spPr>
        <a:xfrm rot="5400000">
          <a:off x="-154718" y="4830327"/>
          <a:ext cx="1031459" cy="722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2" y="5036619"/>
        <a:ext cx="722021" cy="309438"/>
      </dsp:txXfrm>
    </dsp:sp>
    <dsp:sp modelId="{8E5CE859-1907-4685-A3AD-ABC278793709}">
      <dsp:nvSpPr>
        <dsp:cNvPr id="0" name=""/>
        <dsp:cNvSpPr/>
      </dsp:nvSpPr>
      <dsp:spPr>
        <a:xfrm rot="5400000">
          <a:off x="4833810" y="563819"/>
          <a:ext cx="670448" cy="88940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chemeClr val="accent1">
                  <a:lumMod val="75000"/>
                </a:schemeClr>
              </a:solidFill>
            </a:rPr>
            <a:t> Compare both concolic reports(report_1 and report_2) to find similarity</a:t>
          </a:r>
        </a:p>
      </dsp:txBody>
      <dsp:txXfrm rot="-5400000">
        <a:off x="722021" y="4708338"/>
        <a:ext cx="8861298" cy="60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07A9-54B5-4F19-8716-9BC10AD0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95A2-1A34-41F9-919C-452F947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A706-31BF-4EAD-B2DF-8DD22AF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4AB7-14B1-451D-883E-89CED4F7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05AF-B478-454D-9C18-0297F88A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99A9-58A3-414A-A468-4999E9B6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A4C5F-597D-4F1C-ADEA-298DC897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EF1C-AA9D-42DF-BD92-D0EDDB54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C3AB-8449-464E-9B2A-245E700A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FDBD-53AD-49FE-9670-802FE72D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8E6F9-D07B-4AAA-9A0D-1E70004A8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84EB0-CC2D-4E1A-99D7-BCD6A6B3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3D7E-8D11-4CFE-94B5-30995E8E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D0FB-CE0E-410D-81D7-771B12A8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B073-9649-4FE7-8380-9A1CFC3B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31B1-9C2F-44D8-B5B1-4B7A09BA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C676-10FF-4931-A5CD-163ED5CD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2B4F-764F-41B0-A102-0E90E38A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1521-BD40-4398-B25E-F5DABD9E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EF15-B154-4A22-AB0D-74738C90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6E42-077D-4506-A8BF-3EC82A09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0A384-E1CE-4168-8677-CE4FE58E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013E-9C18-4215-A72D-CDDE4E58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5067-95D5-4998-BC63-7A98AD8B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8DA0-7E2A-45F3-851D-6EAFEC14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294-BF62-4F9F-B9B0-7B52573F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F738-0326-4E38-92D3-F2C1F9924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F4902-7E90-48A4-B77B-BEC4711A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7CF7-EBF6-4A45-8E22-64634A97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08C1-2689-4E47-8FBF-3E039C68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A1B64-72C7-410B-BDD1-AC3D677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0FD0-4C62-490B-8648-0A65E577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2B2A-5E95-496E-AA38-8CD502D6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A4B7-6BE7-4ACA-BF12-706D2940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55A3B-DE76-4B98-91D5-3F75CC7B6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C9272-E639-40FA-AA05-2280F2DC5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A160A-9BA6-44D0-926D-0E4EEDEE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438BB-D8DA-4737-AC92-60579B9A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07F5A-BBE5-4EE5-94EF-9711CC28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7EF-86E0-416A-B9DE-904CA3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04529-E920-4532-AF67-3FB799B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580F-FF52-402A-BD05-FB7CE33D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BDA9F-22E4-42C2-B8CE-6FB53F47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E5C70-985E-4841-8AF0-DC3C102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DDEBB-B7DE-4F6C-9789-B2B5AD8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EADC-C8AD-484E-826F-59A15540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7174-58CF-48ED-B812-41D9D543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0003-6A3C-4948-9A13-8247FEE7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CA2A-29B8-48BA-B8B4-2E37527C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269EF-2153-4072-B9D2-E682670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20E78-4DB0-49B3-901E-5827E40C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467F-C114-416E-91E1-43B93A8E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E8F-6F12-4031-8AA9-756F1AD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5B827-30E3-4252-8EA5-7859775D4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9A97-DCC0-4095-B200-532FBF0D7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62508-D5FE-4E69-AB58-83CC0D6E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5655-55CF-4787-A083-6761C13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AC1E6-2D67-4DC8-81D1-8B1906E0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0FBDF-BDE3-4AC9-AF1F-C39EC868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D127-F9A8-4D8F-BFCB-3DB65975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8AA3-0304-4958-A8CE-7AC3B6F39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36A2-9EBD-41AD-9123-35464568245B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1204-0936-4EDF-8388-39829AA9F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9562-D85F-4393-BD92-7A3E798F2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6312-E26B-45A9-89D7-DD720603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AE7-86C3-4575-9C6B-61229D6A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207963"/>
            <a:ext cx="8454887" cy="121002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does it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7CC43-50CF-40AC-B861-405F28AAA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" y="1826246"/>
            <a:ext cx="10959549" cy="47203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are taking finger-print matching approach to find malwares inside any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this we need malware source code and any malicious software source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we will run concolic analysis to generate malware source code finger print(concolic report).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malware finger print database can be created with all the concolic reports with corresponding malwares.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Then run concolic analysis on infected application code to generate concolic report.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can search the infected concolic report with existing malware concolic database to find a match.</a:t>
            </a:r>
          </a:p>
        </p:txBody>
      </p:sp>
    </p:spTree>
    <p:extLst>
      <p:ext uri="{BB962C8B-B14F-4D97-AF65-F5344CB8AC3E}">
        <p14:creationId xmlns:p14="http://schemas.microsoft.com/office/powerpoint/2010/main" val="96827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68B749-E0D9-4C0E-87EB-C0C3DC141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695649"/>
              </p:ext>
            </p:extLst>
          </p:nvPr>
        </p:nvGraphicFramePr>
        <p:xfrm>
          <a:off x="1475408" y="1024466"/>
          <a:ext cx="9616049" cy="5709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2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5C35-2679-4A95-9AAB-1024E29B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25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SNAPSHOTS: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A2D48F8-0B59-4964-8B4A-CA68ADDD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8" y="1690688"/>
            <a:ext cx="5759025" cy="309232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A8C6BAD-5898-4454-B5A8-1AC115FEB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21" y="1527110"/>
            <a:ext cx="5860889" cy="341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EBD47-1A25-44F2-ACED-51690A5A5B54}"/>
              </a:ext>
            </a:extLst>
          </p:cNvPr>
          <p:cNvSpPr txBox="1"/>
          <p:nvPr/>
        </p:nvSpPr>
        <p:spPr>
          <a:xfrm flipH="1">
            <a:off x="664697" y="4943602"/>
            <a:ext cx="397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MALWARE SOURCE CODE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A8333-3B04-4D78-A172-7E8665EE9922}"/>
              </a:ext>
            </a:extLst>
          </p:cNvPr>
          <p:cNvSpPr txBox="1"/>
          <p:nvPr/>
        </p:nvSpPr>
        <p:spPr>
          <a:xfrm flipH="1">
            <a:off x="6560884" y="4943602"/>
            <a:ext cx="42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CONCOLIC RESULT EXAMPLE</a:t>
            </a:r>
          </a:p>
        </p:txBody>
      </p:sp>
    </p:spTree>
    <p:extLst>
      <p:ext uri="{BB962C8B-B14F-4D97-AF65-F5344CB8AC3E}">
        <p14:creationId xmlns:p14="http://schemas.microsoft.com/office/powerpoint/2010/main" val="34307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3200-A0B2-49AA-8269-BEA5965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2341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OTHER ANALYSIS: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129372-7340-4CBB-8228-643B0E91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367247"/>
            <a:ext cx="7871792" cy="2073747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2221517-D5D8-482B-BAFF-2E756F45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4" y="3684200"/>
            <a:ext cx="8481391" cy="2926381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9BF6C646-B18F-4635-A4BC-47803ABD6E38}"/>
              </a:ext>
            </a:extLst>
          </p:cNvPr>
          <p:cNvSpPr/>
          <p:nvPr/>
        </p:nvSpPr>
        <p:spPr>
          <a:xfrm>
            <a:off x="8072001" y="2404120"/>
            <a:ext cx="396139" cy="2886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4738D44-29E1-41FC-B707-6970FF262404}"/>
              </a:ext>
            </a:extLst>
          </p:cNvPr>
          <p:cNvSpPr/>
          <p:nvPr/>
        </p:nvSpPr>
        <p:spPr>
          <a:xfrm>
            <a:off x="3101009" y="4770783"/>
            <a:ext cx="397565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9DF1-AD77-41E7-B0E8-6F55520085CC}"/>
              </a:ext>
            </a:extLst>
          </p:cNvPr>
          <p:cNvSpPr txBox="1"/>
          <p:nvPr/>
        </p:nvSpPr>
        <p:spPr>
          <a:xfrm>
            <a:off x="8482819" y="2374141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XANITIZER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95F1D-06B2-4D3A-BEF6-0241E9FB053B}"/>
              </a:ext>
            </a:extLst>
          </p:cNvPr>
          <p:cNvSpPr txBox="1"/>
          <p:nvPr/>
        </p:nvSpPr>
        <p:spPr>
          <a:xfrm flipH="1">
            <a:off x="1444487" y="4725264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VCG ANALYSIS</a:t>
            </a:r>
          </a:p>
        </p:txBody>
      </p:sp>
    </p:spTree>
    <p:extLst>
      <p:ext uri="{BB962C8B-B14F-4D97-AF65-F5344CB8AC3E}">
        <p14:creationId xmlns:p14="http://schemas.microsoft.com/office/powerpoint/2010/main" val="42258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does it work?</vt:lpstr>
      <vt:lpstr>PowerPoint Presentation</vt:lpstr>
      <vt:lpstr>SNAPSHOTS:</vt:lpstr>
      <vt:lpstr>OTHER 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it work?</dc:title>
  <dc:creator>SATYAJIT MOHAPATRA</dc:creator>
  <cp:lastModifiedBy>SATYAJIT MOHAPATRA</cp:lastModifiedBy>
  <cp:revision>5</cp:revision>
  <dcterms:created xsi:type="dcterms:W3CDTF">2017-10-31T04:08:31Z</dcterms:created>
  <dcterms:modified xsi:type="dcterms:W3CDTF">2017-10-31T04:47:00Z</dcterms:modified>
</cp:coreProperties>
</file>