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210509" y="1222771"/>
            <a:ext cx="8696667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Up Group Component (Group </a:t>
            </a:r>
            <a:r>
              <a:rPr lang="en" sz="5200"/>
              <a:t>5</a:t>
            </a:r>
            <a:r>
              <a:rPr b="0" i="0" lang="en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Accountabilibuddies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082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600"/>
              <a:t>Brett Tuttle, Keegan Parrotte, James De Ricco, Gavin Nishizawa, Ryan Schnaufer, Ryan Switzer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37464" y="542937"/>
            <a:ext cx="4077600" cy="229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1400"/>
              <a:t>We chose Odoo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36777" y="2851150"/>
            <a:ext cx="40782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Most teams move off of Odoo and we have to consider if we want to move off as well.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Odoo actually ends up being incredibly difficult to manage despite the simplicity it portrays on the surface.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11801" y="542585"/>
            <a:ext cx="40782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611801" y="2843875"/>
            <a:ext cx="40782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Figure out which teams have chosen Odoo and which teams have gone a different route.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Figure out VM distributions with the rest of the class.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0"/>
            <a:ext cx="9144000" cy="61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400"/>
              <a:t>15-02-016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37464" y="542937"/>
            <a:ext cx="4077600" cy="229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/>
              <a:t>Project Expectations - all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36777" y="2851150"/>
            <a:ext cx="4078288" cy="229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1400"/>
              <a:t>Misunderstanding poorly defined requirements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Miscommunication with other teams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11801" y="542585"/>
            <a:ext cx="4078287" cy="229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/>
              <a:t>Coming up with customer questions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1400"/>
              <a:t>all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611801" y="2843875"/>
            <a:ext cx="4078287" cy="229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/>
              <a:t>Further instruction on course material and project goals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0" y="0"/>
            <a:ext cx="9144000" cy="619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400"/>
              <a:t>08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</a:t>
            </a:r>
            <a:r>
              <a:rPr b="1" lang="en" sz="2400"/>
              <a:t>2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 sz="2400"/>
              <a:t>016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