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350072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349572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0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210509" y="1222771"/>
            <a:ext cx="8696667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Up Group Component (Group </a:t>
            </a:r>
            <a:r>
              <a:rPr lang="en" sz="5200"/>
              <a:t>5</a:t>
            </a:r>
            <a:r>
              <a:rPr b="0" i="0" lang="en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- Accountabilibuddies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43000" y="3082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600"/>
              <a:t>Brett Tuttle, Keegan Parrotte, James De Ricco, Gavin Nishizawa, Ryan Schnaufer, Ryan Switzer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437464" y="542937"/>
            <a:ext cx="4077600" cy="2291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/>
              <a:t>Project Expectations - all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36777" y="2851150"/>
            <a:ext cx="4078288" cy="2292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" sz="1400"/>
              <a:t>Misunderstanding poorly defined requirements</a:t>
            </a: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buSzPct val="100000"/>
            </a:pPr>
            <a:r>
              <a:rPr lang="en" sz="1400"/>
              <a:t>Miscommunication with other teams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611801" y="542585"/>
            <a:ext cx="4078287" cy="2292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/>
              <a:t>Coming up with customer questions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" sz="1400"/>
              <a:t>all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611801" y="2843875"/>
            <a:ext cx="4078287" cy="2292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</a:p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400"/>
              <a:t>Further instruction on course material and project goals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0"/>
            <a:ext cx="9144000" cy="619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2400"/>
              <a:t>08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-0</a:t>
            </a:r>
            <a:r>
              <a:rPr b="1" lang="en" sz="2400"/>
              <a:t>2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" sz="2400"/>
              <a:t>016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