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A51A3-05EC-4B74-BF85-AC4246C693F7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F4C651-1EC3-45D8-8420-149002B60979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Creativity</a:t>
          </a:r>
        </a:p>
      </dgm:t>
    </dgm:pt>
    <dgm:pt modelId="{C3BE1897-14DA-4891-BF72-5781F0054EBD}" type="parTrans" cxnId="{A9BE414B-036D-4E81-A043-607D14C74A7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F34429-0BA6-4769-B18C-076F03273932}" type="sibTrans" cxnId="{A9BE414B-036D-4E81-A043-607D14C74A7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CE764F-5E3D-4745-8445-9B4C7C1E4150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Allow anyone to quick start doing data science</a:t>
          </a:r>
        </a:p>
      </dgm:t>
    </dgm:pt>
    <dgm:pt modelId="{AE6BC143-DB94-4E2E-9A11-8BC3D2C3D8F3}" type="parTrans" cxnId="{918BB2C4-72BC-4676-9222-1E4259C323C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BBB9A3-98B9-4C85-B480-A128738D0223}" type="sibTrans" cxnId="{918BB2C4-72BC-4676-9222-1E4259C323C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9FCA34-F9F1-4390-9C85-BB0A9240518D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Theme</a:t>
          </a:r>
        </a:p>
      </dgm:t>
    </dgm:pt>
    <dgm:pt modelId="{DB0D7AD4-4CA5-4167-8F4D-D544853B4FC4}" type="parTrans" cxnId="{65E027AE-B1E5-4F26-8310-C675BE87A7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C91AA6-4BDD-4777-BFE9-943877A50EAB}" type="sibTrans" cxnId="{65E027AE-B1E5-4F26-8310-C675BE87A7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32033-9A16-4288-A233-D67350E5B23B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Friendly to CU community with preloaded datasets</a:t>
          </a:r>
        </a:p>
      </dgm:t>
    </dgm:pt>
    <dgm:pt modelId="{5FD088C0-8F27-4CC0-8F8E-F6085596D6ED}" type="parTrans" cxnId="{5E0F1626-FD3F-4C6D-A136-0120AECBB9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FA53EF-F4EC-4243-9B67-F1877675B935}" type="sibTrans" cxnId="{5E0F1626-FD3F-4C6D-A136-0120AECBB9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A10EF-BC81-4B6B-A484-D949572500B0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</a:p>
      </dgm:t>
    </dgm:pt>
    <dgm:pt modelId="{296421D6-54AE-45A5-9A72-C189AD3E9E1A}" type="parTrans" cxnId="{DF269F45-42C0-4301-9051-6A20366ECA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FE421-0FF3-4352-9E95-E31991E2ABAB}" type="sibTrans" cxnId="{DF269F45-42C0-4301-9051-6A20366ECA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FFF3A7-DAF0-499F-9649-D6A384640474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Aesthetically pleasing user experience on website</a:t>
          </a:r>
        </a:p>
      </dgm:t>
    </dgm:pt>
    <dgm:pt modelId="{F63FFC2E-9CC4-4C9C-827E-B8AEFED1BB36}" type="parTrans" cxnId="{74814542-77D9-4D3D-9050-022B9E72FB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0DC280-FBBA-4472-BB03-2705876ACD0B}" type="sibTrans" cxnId="{74814542-77D9-4D3D-9050-022B9E72FB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8DE94E-895B-4CE5-B2CA-F6F99D355464}" type="pres">
      <dgm:prSet presAssocID="{9EDA51A3-05EC-4B74-BF85-AC4246C693F7}" presName="Name0" presStyleCnt="0">
        <dgm:presLayoutVars>
          <dgm:chMax/>
          <dgm:chPref/>
          <dgm:dir/>
        </dgm:presLayoutVars>
      </dgm:prSet>
      <dgm:spPr/>
    </dgm:pt>
    <dgm:pt modelId="{514CCBD4-A5B0-4ED5-B1CC-D16BDE2D0FA4}" type="pres">
      <dgm:prSet presAssocID="{BBF4C651-1EC3-45D8-8420-149002B60979}" presName="parenttextcomposite" presStyleCnt="0"/>
      <dgm:spPr/>
    </dgm:pt>
    <dgm:pt modelId="{43D13897-1D93-4A9D-8B69-830C4CA2B0D2}" type="pres">
      <dgm:prSet presAssocID="{BBF4C651-1EC3-45D8-8420-149002B60979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846BFC9-2CB2-4CE1-8D6A-8DC55EA00005}" type="pres">
      <dgm:prSet presAssocID="{BBF4C651-1EC3-45D8-8420-149002B60979}" presName="composite" presStyleCnt="0"/>
      <dgm:spPr/>
    </dgm:pt>
    <dgm:pt modelId="{CD5ECC78-F456-458B-91B2-9B58AFCA4F2F}" type="pres">
      <dgm:prSet presAssocID="{BBF4C651-1EC3-45D8-8420-149002B60979}" presName="chevron1" presStyleLbl="alignNode1" presStyleIdx="0" presStyleCnt="21"/>
      <dgm:spPr/>
    </dgm:pt>
    <dgm:pt modelId="{53503F10-879E-40A8-8B2B-986AE78D156D}" type="pres">
      <dgm:prSet presAssocID="{BBF4C651-1EC3-45D8-8420-149002B60979}" presName="chevron2" presStyleLbl="alignNode1" presStyleIdx="1" presStyleCnt="21"/>
      <dgm:spPr/>
    </dgm:pt>
    <dgm:pt modelId="{A4AA5EB6-8CDC-4693-B4BB-132DF1D26BA2}" type="pres">
      <dgm:prSet presAssocID="{BBF4C651-1EC3-45D8-8420-149002B60979}" presName="chevron3" presStyleLbl="alignNode1" presStyleIdx="2" presStyleCnt="21"/>
      <dgm:spPr/>
    </dgm:pt>
    <dgm:pt modelId="{23956D08-0479-4187-98A9-66289CC5A5DF}" type="pres">
      <dgm:prSet presAssocID="{BBF4C651-1EC3-45D8-8420-149002B60979}" presName="chevron4" presStyleLbl="alignNode1" presStyleIdx="3" presStyleCnt="21"/>
      <dgm:spPr/>
    </dgm:pt>
    <dgm:pt modelId="{927FB554-9FD1-4E92-9164-1BD2DA259CD1}" type="pres">
      <dgm:prSet presAssocID="{BBF4C651-1EC3-45D8-8420-149002B60979}" presName="chevron5" presStyleLbl="alignNode1" presStyleIdx="4" presStyleCnt="21"/>
      <dgm:spPr/>
    </dgm:pt>
    <dgm:pt modelId="{7F285A80-709B-4B4F-8352-55853EE00B2D}" type="pres">
      <dgm:prSet presAssocID="{BBF4C651-1EC3-45D8-8420-149002B60979}" presName="chevron6" presStyleLbl="alignNode1" presStyleIdx="5" presStyleCnt="21"/>
      <dgm:spPr/>
    </dgm:pt>
    <dgm:pt modelId="{78BF7465-5391-4D9A-8CDE-B406BB1045E2}" type="pres">
      <dgm:prSet presAssocID="{BBF4C651-1EC3-45D8-8420-149002B60979}" presName="chevron7" presStyleLbl="alignNode1" presStyleIdx="6" presStyleCnt="21"/>
      <dgm:spPr/>
    </dgm:pt>
    <dgm:pt modelId="{EBF4B1BA-46EB-4726-A80A-644899EA7BBA}" type="pres">
      <dgm:prSet presAssocID="{BBF4C651-1EC3-45D8-8420-149002B60979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6845C83D-105C-44C4-9D9C-AA48C624BA97}" type="pres">
      <dgm:prSet presAssocID="{90F34429-0BA6-4769-B18C-076F03273932}" presName="sibTrans" presStyleCnt="0"/>
      <dgm:spPr/>
    </dgm:pt>
    <dgm:pt modelId="{91BEA1EC-AA70-4649-8CAE-2101FE321681}" type="pres">
      <dgm:prSet presAssocID="{619FCA34-F9F1-4390-9C85-BB0A9240518D}" presName="parenttextcomposite" presStyleCnt="0"/>
      <dgm:spPr/>
    </dgm:pt>
    <dgm:pt modelId="{DB31CBA6-3129-4C11-B98A-DBEEF9839700}" type="pres">
      <dgm:prSet presAssocID="{619FCA34-F9F1-4390-9C85-BB0A9240518D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887A0742-841B-4EEB-A1AA-C61B6BB86398}" type="pres">
      <dgm:prSet presAssocID="{619FCA34-F9F1-4390-9C85-BB0A9240518D}" presName="composite" presStyleCnt="0"/>
      <dgm:spPr/>
    </dgm:pt>
    <dgm:pt modelId="{FB838400-55EE-4312-AC4A-E6E6E63B81C9}" type="pres">
      <dgm:prSet presAssocID="{619FCA34-F9F1-4390-9C85-BB0A9240518D}" presName="chevron1" presStyleLbl="alignNode1" presStyleIdx="7" presStyleCnt="21"/>
      <dgm:spPr/>
    </dgm:pt>
    <dgm:pt modelId="{19F383D3-B4B6-4FC7-BCF8-EEE2A55CAFF3}" type="pres">
      <dgm:prSet presAssocID="{619FCA34-F9F1-4390-9C85-BB0A9240518D}" presName="chevron2" presStyleLbl="alignNode1" presStyleIdx="8" presStyleCnt="21"/>
      <dgm:spPr/>
    </dgm:pt>
    <dgm:pt modelId="{88C65ED6-4539-4A54-92F9-34A49EAE87A9}" type="pres">
      <dgm:prSet presAssocID="{619FCA34-F9F1-4390-9C85-BB0A9240518D}" presName="chevron3" presStyleLbl="alignNode1" presStyleIdx="9" presStyleCnt="21"/>
      <dgm:spPr/>
    </dgm:pt>
    <dgm:pt modelId="{0A8EE58F-5589-4C5B-8A85-97B88D2888CF}" type="pres">
      <dgm:prSet presAssocID="{619FCA34-F9F1-4390-9C85-BB0A9240518D}" presName="chevron4" presStyleLbl="alignNode1" presStyleIdx="10" presStyleCnt="21"/>
      <dgm:spPr/>
    </dgm:pt>
    <dgm:pt modelId="{9DED5989-9384-4A15-B1E5-0BDFAA2E98E5}" type="pres">
      <dgm:prSet presAssocID="{619FCA34-F9F1-4390-9C85-BB0A9240518D}" presName="chevron5" presStyleLbl="alignNode1" presStyleIdx="11" presStyleCnt="21"/>
      <dgm:spPr/>
    </dgm:pt>
    <dgm:pt modelId="{36991874-D4E2-4A9B-B04D-A8549ED209E0}" type="pres">
      <dgm:prSet presAssocID="{619FCA34-F9F1-4390-9C85-BB0A9240518D}" presName="chevron6" presStyleLbl="alignNode1" presStyleIdx="12" presStyleCnt="21"/>
      <dgm:spPr/>
    </dgm:pt>
    <dgm:pt modelId="{BA3FC2A5-1985-47C1-B795-83C22D524CFC}" type="pres">
      <dgm:prSet presAssocID="{619FCA34-F9F1-4390-9C85-BB0A9240518D}" presName="chevron7" presStyleLbl="alignNode1" presStyleIdx="13" presStyleCnt="21"/>
      <dgm:spPr/>
    </dgm:pt>
    <dgm:pt modelId="{8EE9F132-BBE1-4B03-B296-C42CE739185A}" type="pres">
      <dgm:prSet presAssocID="{619FCA34-F9F1-4390-9C85-BB0A9240518D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2CD281E-6533-40BC-8425-719AA7909D52}" type="pres">
      <dgm:prSet presAssocID="{48C91AA6-4BDD-4777-BFE9-943877A50EAB}" presName="sibTrans" presStyleCnt="0"/>
      <dgm:spPr/>
    </dgm:pt>
    <dgm:pt modelId="{3900A7C6-5659-4EFA-9CBF-A258D3809A64}" type="pres">
      <dgm:prSet presAssocID="{B9EA10EF-BC81-4B6B-A484-D949572500B0}" presName="parenttextcomposite" presStyleCnt="0"/>
      <dgm:spPr/>
    </dgm:pt>
    <dgm:pt modelId="{1CA75D6D-21DD-4D7E-A052-4F525EBAC475}" type="pres">
      <dgm:prSet presAssocID="{B9EA10EF-BC81-4B6B-A484-D949572500B0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ABB83C0-DC6E-46DD-9188-AC7979E25398}" type="pres">
      <dgm:prSet presAssocID="{B9EA10EF-BC81-4B6B-A484-D949572500B0}" presName="composite" presStyleCnt="0"/>
      <dgm:spPr/>
    </dgm:pt>
    <dgm:pt modelId="{EF5774CB-5982-4B3B-B979-4CA024A20200}" type="pres">
      <dgm:prSet presAssocID="{B9EA10EF-BC81-4B6B-A484-D949572500B0}" presName="chevron1" presStyleLbl="alignNode1" presStyleIdx="14" presStyleCnt="21"/>
      <dgm:spPr/>
    </dgm:pt>
    <dgm:pt modelId="{7D7B0193-B110-4733-A04F-7E70FBB145B7}" type="pres">
      <dgm:prSet presAssocID="{B9EA10EF-BC81-4B6B-A484-D949572500B0}" presName="chevron2" presStyleLbl="alignNode1" presStyleIdx="15" presStyleCnt="21"/>
      <dgm:spPr/>
    </dgm:pt>
    <dgm:pt modelId="{2B32D96C-C835-4AEC-8B6E-CCD451ECF03A}" type="pres">
      <dgm:prSet presAssocID="{B9EA10EF-BC81-4B6B-A484-D949572500B0}" presName="chevron3" presStyleLbl="alignNode1" presStyleIdx="16" presStyleCnt="21"/>
      <dgm:spPr/>
    </dgm:pt>
    <dgm:pt modelId="{012D3962-5087-4DAE-8D6A-B06B24408A23}" type="pres">
      <dgm:prSet presAssocID="{B9EA10EF-BC81-4B6B-A484-D949572500B0}" presName="chevron4" presStyleLbl="alignNode1" presStyleIdx="17" presStyleCnt="21"/>
      <dgm:spPr/>
    </dgm:pt>
    <dgm:pt modelId="{43298EEF-6BF6-4914-A0B0-5982BFE07F18}" type="pres">
      <dgm:prSet presAssocID="{B9EA10EF-BC81-4B6B-A484-D949572500B0}" presName="chevron5" presStyleLbl="alignNode1" presStyleIdx="18" presStyleCnt="21"/>
      <dgm:spPr/>
    </dgm:pt>
    <dgm:pt modelId="{BED04E99-A59B-4BEA-BC48-8DE1FBD66105}" type="pres">
      <dgm:prSet presAssocID="{B9EA10EF-BC81-4B6B-A484-D949572500B0}" presName="chevron6" presStyleLbl="alignNode1" presStyleIdx="19" presStyleCnt="21"/>
      <dgm:spPr/>
    </dgm:pt>
    <dgm:pt modelId="{8AFA58D1-4011-4FA6-8D53-C5EB9693AF49}" type="pres">
      <dgm:prSet presAssocID="{B9EA10EF-BC81-4B6B-A484-D949572500B0}" presName="chevron7" presStyleLbl="alignNode1" presStyleIdx="20" presStyleCnt="21"/>
      <dgm:spPr/>
    </dgm:pt>
    <dgm:pt modelId="{910A11C5-3041-4A5C-82AB-1CEE5EDAE9BD}" type="pres">
      <dgm:prSet presAssocID="{B9EA10EF-BC81-4B6B-A484-D949572500B0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F269F45-42C0-4301-9051-6A20366ECA37}" srcId="{9EDA51A3-05EC-4B74-BF85-AC4246C693F7}" destId="{B9EA10EF-BC81-4B6B-A484-D949572500B0}" srcOrd="2" destOrd="0" parTransId="{296421D6-54AE-45A5-9A72-C189AD3E9E1A}" sibTransId="{D4AFE421-0FF3-4352-9E95-E31991E2ABAB}"/>
    <dgm:cxn modelId="{65E027AE-B1E5-4F26-8310-C675BE87A7B3}" srcId="{9EDA51A3-05EC-4B74-BF85-AC4246C693F7}" destId="{619FCA34-F9F1-4390-9C85-BB0A9240518D}" srcOrd="1" destOrd="0" parTransId="{DB0D7AD4-4CA5-4167-8F4D-D544853B4FC4}" sibTransId="{48C91AA6-4BDD-4777-BFE9-943877A50EAB}"/>
    <dgm:cxn modelId="{4DFA35FE-83D1-4005-8A5F-A134054C7103}" type="presOf" srcId="{9EDA51A3-05EC-4B74-BF85-AC4246C693F7}" destId="{0F8DE94E-895B-4CE5-B2CA-F6F99D355464}" srcOrd="0" destOrd="0" presId="urn:microsoft.com/office/officeart/2008/layout/VerticalAccentList"/>
    <dgm:cxn modelId="{D6E36B92-9E3C-402E-B720-539C97F37317}" type="presOf" srcId="{11CE764F-5E3D-4745-8445-9B4C7C1E4150}" destId="{EBF4B1BA-46EB-4726-A80A-644899EA7BBA}" srcOrd="0" destOrd="0" presId="urn:microsoft.com/office/officeart/2008/layout/VerticalAccentList"/>
    <dgm:cxn modelId="{5E0F1626-FD3F-4C6D-A136-0120AECBB98C}" srcId="{619FCA34-F9F1-4390-9C85-BB0A9240518D}" destId="{64B32033-9A16-4288-A233-D67350E5B23B}" srcOrd="0" destOrd="0" parTransId="{5FD088C0-8F27-4CC0-8F8E-F6085596D6ED}" sibTransId="{D8FA53EF-F4EC-4243-9B67-F1877675B935}"/>
    <dgm:cxn modelId="{A9BE414B-036D-4E81-A043-607D14C74A73}" srcId="{9EDA51A3-05EC-4B74-BF85-AC4246C693F7}" destId="{BBF4C651-1EC3-45D8-8420-149002B60979}" srcOrd="0" destOrd="0" parTransId="{C3BE1897-14DA-4891-BF72-5781F0054EBD}" sibTransId="{90F34429-0BA6-4769-B18C-076F03273932}"/>
    <dgm:cxn modelId="{82D6C6AA-75FE-40B3-B5AB-6F12EE52CC2F}" type="presOf" srcId="{B9EA10EF-BC81-4B6B-A484-D949572500B0}" destId="{1CA75D6D-21DD-4D7E-A052-4F525EBAC475}" srcOrd="0" destOrd="0" presId="urn:microsoft.com/office/officeart/2008/layout/VerticalAccentList"/>
    <dgm:cxn modelId="{624AAA25-A1F7-443B-8767-C1E59589C7A8}" type="presOf" srcId="{64B32033-9A16-4288-A233-D67350E5B23B}" destId="{8EE9F132-BBE1-4B03-B296-C42CE739185A}" srcOrd="0" destOrd="0" presId="urn:microsoft.com/office/officeart/2008/layout/VerticalAccentList"/>
    <dgm:cxn modelId="{2D0A2677-4760-4437-94B6-89360DC3C0CD}" type="presOf" srcId="{619FCA34-F9F1-4390-9C85-BB0A9240518D}" destId="{DB31CBA6-3129-4C11-B98A-DBEEF9839700}" srcOrd="0" destOrd="0" presId="urn:microsoft.com/office/officeart/2008/layout/VerticalAccentList"/>
    <dgm:cxn modelId="{918BB2C4-72BC-4676-9222-1E4259C323C9}" srcId="{BBF4C651-1EC3-45D8-8420-149002B60979}" destId="{11CE764F-5E3D-4745-8445-9B4C7C1E4150}" srcOrd="0" destOrd="0" parTransId="{AE6BC143-DB94-4E2E-9A11-8BC3D2C3D8F3}" sibTransId="{92BBB9A3-98B9-4C85-B480-A128738D0223}"/>
    <dgm:cxn modelId="{74814542-77D9-4D3D-9050-022B9E72FB78}" srcId="{B9EA10EF-BC81-4B6B-A484-D949572500B0}" destId="{17FFF3A7-DAF0-499F-9649-D6A384640474}" srcOrd="0" destOrd="0" parTransId="{F63FFC2E-9CC4-4C9C-827E-B8AEFED1BB36}" sibTransId="{6E0DC280-FBBA-4472-BB03-2705876ACD0B}"/>
    <dgm:cxn modelId="{16EEDF83-860F-48A0-B34A-8EE9B444ED9D}" type="presOf" srcId="{17FFF3A7-DAF0-499F-9649-D6A384640474}" destId="{910A11C5-3041-4A5C-82AB-1CEE5EDAE9BD}" srcOrd="0" destOrd="0" presId="urn:microsoft.com/office/officeart/2008/layout/VerticalAccentList"/>
    <dgm:cxn modelId="{B06E9E84-92A9-4178-A4F9-8234EC34A237}" type="presOf" srcId="{BBF4C651-1EC3-45D8-8420-149002B60979}" destId="{43D13897-1D93-4A9D-8B69-830C4CA2B0D2}" srcOrd="0" destOrd="0" presId="urn:microsoft.com/office/officeart/2008/layout/VerticalAccentList"/>
    <dgm:cxn modelId="{4AE614C4-7192-4B01-92A1-4A9F25955F1E}" type="presParOf" srcId="{0F8DE94E-895B-4CE5-B2CA-F6F99D355464}" destId="{514CCBD4-A5B0-4ED5-B1CC-D16BDE2D0FA4}" srcOrd="0" destOrd="0" presId="urn:microsoft.com/office/officeart/2008/layout/VerticalAccentList"/>
    <dgm:cxn modelId="{5CB5276A-108E-4CCB-90B1-037B24F5D992}" type="presParOf" srcId="{514CCBD4-A5B0-4ED5-B1CC-D16BDE2D0FA4}" destId="{43D13897-1D93-4A9D-8B69-830C4CA2B0D2}" srcOrd="0" destOrd="0" presId="urn:microsoft.com/office/officeart/2008/layout/VerticalAccentList"/>
    <dgm:cxn modelId="{052D6565-8632-4B4C-AFD0-4675CB2F4310}" type="presParOf" srcId="{0F8DE94E-895B-4CE5-B2CA-F6F99D355464}" destId="{C846BFC9-2CB2-4CE1-8D6A-8DC55EA00005}" srcOrd="1" destOrd="0" presId="urn:microsoft.com/office/officeart/2008/layout/VerticalAccentList"/>
    <dgm:cxn modelId="{FC210CF2-A637-4792-9DE1-84DBAB04590A}" type="presParOf" srcId="{C846BFC9-2CB2-4CE1-8D6A-8DC55EA00005}" destId="{CD5ECC78-F456-458B-91B2-9B58AFCA4F2F}" srcOrd="0" destOrd="0" presId="urn:microsoft.com/office/officeart/2008/layout/VerticalAccentList"/>
    <dgm:cxn modelId="{7EF101A3-887D-4364-8BAC-0B229713A50D}" type="presParOf" srcId="{C846BFC9-2CB2-4CE1-8D6A-8DC55EA00005}" destId="{53503F10-879E-40A8-8B2B-986AE78D156D}" srcOrd="1" destOrd="0" presId="urn:microsoft.com/office/officeart/2008/layout/VerticalAccentList"/>
    <dgm:cxn modelId="{6270C681-D34A-4F15-81C9-94E4BF28A15B}" type="presParOf" srcId="{C846BFC9-2CB2-4CE1-8D6A-8DC55EA00005}" destId="{A4AA5EB6-8CDC-4693-B4BB-132DF1D26BA2}" srcOrd="2" destOrd="0" presId="urn:microsoft.com/office/officeart/2008/layout/VerticalAccentList"/>
    <dgm:cxn modelId="{9F25CF62-5137-4458-A6E9-89645C34F480}" type="presParOf" srcId="{C846BFC9-2CB2-4CE1-8D6A-8DC55EA00005}" destId="{23956D08-0479-4187-98A9-66289CC5A5DF}" srcOrd="3" destOrd="0" presId="urn:microsoft.com/office/officeart/2008/layout/VerticalAccentList"/>
    <dgm:cxn modelId="{93869D74-CAA3-4205-9F24-111FB401C295}" type="presParOf" srcId="{C846BFC9-2CB2-4CE1-8D6A-8DC55EA00005}" destId="{927FB554-9FD1-4E92-9164-1BD2DA259CD1}" srcOrd="4" destOrd="0" presId="urn:microsoft.com/office/officeart/2008/layout/VerticalAccentList"/>
    <dgm:cxn modelId="{A35B240C-9C17-43C0-8D57-33353DA478BC}" type="presParOf" srcId="{C846BFC9-2CB2-4CE1-8D6A-8DC55EA00005}" destId="{7F285A80-709B-4B4F-8352-55853EE00B2D}" srcOrd="5" destOrd="0" presId="urn:microsoft.com/office/officeart/2008/layout/VerticalAccentList"/>
    <dgm:cxn modelId="{91B41D13-B719-4650-9007-6A7FBD4CAA22}" type="presParOf" srcId="{C846BFC9-2CB2-4CE1-8D6A-8DC55EA00005}" destId="{78BF7465-5391-4D9A-8CDE-B406BB1045E2}" srcOrd="6" destOrd="0" presId="urn:microsoft.com/office/officeart/2008/layout/VerticalAccentList"/>
    <dgm:cxn modelId="{D5739CE2-9F56-4423-9B69-1DDC4D7620ED}" type="presParOf" srcId="{C846BFC9-2CB2-4CE1-8D6A-8DC55EA00005}" destId="{EBF4B1BA-46EB-4726-A80A-644899EA7BBA}" srcOrd="7" destOrd="0" presId="urn:microsoft.com/office/officeart/2008/layout/VerticalAccentList"/>
    <dgm:cxn modelId="{DF17A21E-57A6-4A11-9210-07B5D20D941A}" type="presParOf" srcId="{0F8DE94E-895B-4CE5-B2CA-F6F99D355464}" destId="{6845C83D-105C-44C4-9D9C-AA48C624BA97}" srcOrd="2" destOrd="0" presId="urn:microsoft.com/office/officeart/2008/layout/VerticalAccentList"/>
    <dgm:cxn modelId="{83BFADA4-10C1-4BB0-993A-813B21AA6200}" type="presParOf" srcId="{0F8DE94E-895B-4CE5-B2CA-F6F99D355464}" destId="{91BEA1EC-AA70-4649-8CAE-2101FE321681}" srcOrd="3" destOrd="0" presId="urn:microsoft.com/office/officeart/2008/layout/VerticalAccentList"/>
    <dgm:cxn modelId="{23298E4D-9EC4-43CB-9B49-DB49FEA74B21}" type="presParOf" srcId="{91BEA1EC-AA70-4649-8CAE-2101FE321681}" destId="{DB31CBA6-3129-4C11-B98A-DBEEF9839700}" srcOrd="0" destOrd="0" presId="urn:microsoft.com/office/officeart/2008/layout/VerticalAccentList"/>
    <dgm:cxn modelId="{E767D265-DBF6-4D83-A420-BCBB547FCFCB}" type="presParOf" srcId="{0F8DE94E-895B-4CE5-B2CA-F6F99D355464}" destId="{887A0742-841B-4EEB-A1AA-C61B6BB86398}" srcOrd="4" destOrd="0" presId="urn:microsoft.com/office/officeart/2008/layout/VerticalAccentList"/>
    <dgm:cxn modelId="{74C20F73-22F7-40F0-A45E-937E23678DE4}" type="presParOf" srcId="{887A0742-841B-4EEB-A1AA-C61B6BB86398}" destId="{FB838400-55EE-4312-AC4A-E6E6E63B81C9}" srcOrd="0" destOrd="0" presId="urn:microsoft.com/office/officeart/2008/layout/VerticalAccentList"/>
    <dgm:cxn modelId="{06FABE45-63D8-43F4-A846-5B22B6607C02}" type="presParOf" srcId="{887A0742-841B-4EEB-A1AA-C61B6BB86398}" destId="{19F383D3-B4B6-4FC7-BCF8-EEE2A55CAFF3}" srcOrd="1" destOrd="0" presId="urn:microsoft.com/office/officeart/2008/layout/VerticalAccentList"/>
    <dgm:cxn modelId="{FB3AA5DC-413F-41B6-B76B-2DA19482536F}" type="presParOf" srcId="{887A0742-841B-4EEB-A1AA-C61B6BB86398}" destId="{88C65ED6-4539-4A54-92F9-34A49EAE87A9}" srcOrd="2" destOrd="0" presId="urn:microsoft.com/office/officeart/2008/layout/VerticalAccentList"/>
    <dgm:cxn modelId="{E89A8E72-57EA-4AA7-A2EF-D74CDED6FFA6}" type="presParOf" srcId="{887A0742-841B-4EEB-A1AA-C61B6BB86398}" destId="{0A8EE58F-5589-4C5B-8A85-97B88D2888CF}" srcOrd="3" destOrd="0" presId="urn:microsoft.com/office/officeart/2008/layout/VerticalAccentList"/>
    <dgm:cxn modelId="{E750B267-E68D-405B-98FC-371A90048A9A}" type="presParOf" srcId="{887A0742-841B-4EEB-A1AA-C61B6BB86398}" destId="{9DED5989-9384-4A15-B1E5-0BDFAA2E98E5}" srcOrd="4" destOrd="0" presId="urn:microsoft.com/office/officeart/2008/layout/VerticalAccentList"/>
    <dgm:cxn modelId="{3CCC45E4-E803-48AB-877A-C40B4E511245}" type="presParOf" srcId="{887A0742-841B-4EEB-A1AA-C61B6BB86398}" destId="{36991874-D4E2-4A9B-B04D-A8549ED209E0}" srcOrd="5" destOrd="0" presId="urn:microsoft.com/office/officeart/2008/layout/VerticalAccentList"/>
    <dgm:cxn modelId="{E6B0A4BA-8ADB-42DD-853B-8000A59C5CE7}" type="presParOf" srcId="{887A0742-841B-4EEB-A1AA-C61B6BB86398}" destId="{BA3FC2A5-1985-47C1-B795-83C22D524CFC}" srcOrd="6" destOrd="0" presId="urn:microsoft.com/office/officeart/2008/layout/VerticalAccentList"/>
    <dgm:cxn modelId="{339C4077-BEFE-464E-BD68-FFF34ED8DC0E}" type="presParOf" srcId="{887A0742-841B-4EEB-A1AA-C61B6BB86398}" destId="{8EE9F132-BBE1-4B03-B296-C42CE739185A}" srcOrd="7" destOrd="0" presId="urn:microsoft.com/office/officeart/2008/layout/VerticalAccentList"/>
    <dgm:cxn modelId="{768050E4-A9D3-4E53-A4AD-85D9069F879D}" type="presParOf" srcId="{0F8DE94E-895B-4CE5-B2CA-F6F99D355464}" destId="{F2CD281E-6533-40BC-8425-719AA7909D52}" srcOrd="5" destOrd="0" presId="urn:microsoft.com/office/officeart/2008/layout/VerticalAccentList"/>
    <dgm:cxn modelId="{DF75B9DB-EA1A-4CD5-A827-E10474E47EC0}" type="presParOf" srcId="{0F8DE94E-895B-4CE5-B2CA-F6F99D355464}" destId="{3900A7C6-5659-4EFA-9CBF-A258D3809A64}" srcOrd="6" destOrd="0" presId="urn:microsoft.com/office/officeart/2008/layout/VerticalAccentList"/>
    <dgm:cxn modelId="{E523C9AE-7F2B-4580-89EC-4E9823B7763A}" type="presParOf" srcId="{3900A7C6-5659-4EFA-9CBF-A258D3809A64}" destId="{1CA75D6D-21DD-4D7E-A052-4F525EBAC475}" srcOrd="0" destOrd="0" presId="urn:microsoft.com/office/officeart/2008/layout/VerticalAccentList"/>
    <dgm:cxn modelId="{E2CF6BC0-BB9F-4E2E-AA0F-CC5C83DA126B}" type="presParOf" srcId="{0F8DE94E-895B-4CE5-B2CA-F6F99D355464}" destId="{4ABB83C0-DC6E-46DD-9188-AC7979E25398}" srcOrd="7" destOrd="0" presId="urn:microsoft.com/office/officeart/2008/layout/VerticalAccentList"/>
    <dgm:cxn modelId="{49D52157-BD95-4B67-84F3-E439FCFCB9F3}" type="presParOf" srcId="{4ABB83C0-DC6E-46DD-9188-AC7979E25398}" destId="{EF5774CB-5982-4B3B-B979-4CA024A20200}" srcOrd="0" destOrd="0" presId="urn:microsoft.com/office/officeart/2008/layout/VerticalAccentList"/>
    <dgm:cxn modelId="{E6DB4086-46BD-48E8-89A0-E1BD7B8DB905}" type="presParOf" srcId="{4ABB83C0-DC6E-46DD-9188-AC7979E25398}" destId="{7D7B0193-B110-4733-A04F-7E70FBB145B7}" srcOrd="1" destOrd="0" presId="urn:microsoft.com/office/officeart/2008/layout/VerticalAccentList"/>
    <dgm:cxn modelId="{0600C9E5-6AD1-48E2-A303-994D4430445B}" type="presParOf" srcId="{4ABB83C0-DC6E-46DD-9188-AC7979E25398}" destId="{2B32D96C-C835-4AEC-8B6E-CCD451ECF03A}" srcOrd="2" destOrd="0" presId="urn:microsoft.com/office/officeart/2008/layout/VerticalAccentList"/>
    <dgm:cxn modelId="{F10E4953-137F-4284-995C-29B44F1378B4}" type="presParOf" srcId="{4ABB83C0-DC6E-46DD-9188-AC7979E25398}" destId="{012D3962-5087-4DAE-8D6A-B06B24408A23}" srcOrd="3" destOrd="0" presId="urn:microsoft.com/office/officeart/2008/layout/VerticalAccentList"/>
    <dgm:cxn modelId="{2EEEA7B1-9EE2-46BB-8566-D6AC6BC992A6}" type="presParOf" srcId="{4ABB83C0-DC6E-46DD-9188-AC7979E25398}" destId="{43298EEF-6BF6-4914-A0B0-5982BFE07F18}" srcOrd="4" destOrd="0" presId="urn:microsoft.com/office/officeart/2008/layout/VerticalAccentList"/>
    <dgm:cxn modelId="{78EBEFF7-224A-45D6-A616-B358C5B70B04}" type="presParOf" srcId="{4ABB83C0-DC6E-46DD-9188-AC7979E25398}" destId="{BED04E99-A59B-4BEA-BC48-8DE1FBD66105}" srcOrd="5" destOrd="0" presId="urn:microsoft.com/office/officeart/2008/layout/VerticalAccentList"/>
    <dgm:cxn modelId="{621EE2CF-897E-40B5-B1C1-B0F52A21D10D}" type="presParOf" srcId="{4ABB83C0-DC6E-46DD-9188-AC7979E25398}" destId="{8AFA58D1-4011-4FA6-8D53-C5EB9693AF49}" srcOrd="6" destOrd="0" presId="urn:microsoft.com/office/officeart/2008/layout/VerticalAccentList"/>
    <dgm:cxn modelId="{84193B2D-96FF-44A1-BEFF-EFF791FFFE51}" type="presParOf" srcId="{4ABB83C0-DC6E-46DD-9188-AC7979E25398}" destId="{910A11C5-3041-4A5C-82AB-1CEE5EDAE9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A51A3-05EC-4B74-BF85-AC4246C693F7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F4C651-1EC3-45D8-8420-149002B60979}">
      <dgm:prSet custT="1"/>
      <dgm:spPr/>
      <dgm:t>
        <a:bodyPr/>
        <a:lstStyle/>
        <a:p>
          <a:r>
            <a:rPr lang="en-US" sz="3200" b="0" i="0" u="none" dirty="0">
              <a:latin typeface="Arial" panose="020B0604020202020204" pitchFamily="34" charset="0"/>
              <a:cs typeface="Arial" panose="020B0604020202020204" pitchFamily="34" charset="0"/>
            </a:rPr>
            <a:t>Scholarship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E1897-14DA-4891-BF72-5781F0054EBD}" type="parTrans" cxnId="{A9BE414B-036D-4E81-A043-607D14C74A7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F34429-0BA6-4769-B18C-076F03273932}" type="sibTrans" cxnId="{A9BE414B-036D-4E81-A043-607D14C74A7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CE764F-5E3D-4745-8445-9B4C7C1E4150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200" b="0" i="0" u="none" dirty="0">
              <a:latin typeface="Arial" panose="020B0604020202020204" pitchFamily="34" charset="0"/>
              <a:cs typeface="Arial" panose="020B0604020202020204" pitchFamily="34" charset="0"/>
            </a:rPr>
            <a:t>Potential to teach programming to everyone 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6BC143-DB94-4E2E-9A11-8BC3D2C3D8F3}" type="parTrans" cxnId="{918BB2C4-72BC-4676-9222-1E4259C323C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BBB9A3-98B9-4C85-B480-A128738D0223}" type="sibTrans" cxnId="{918BB2C4-72BC-4676-9222-1E4259C323C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9FCA34-F9F1-4390-9C85-BB0A9240518D}">
      <dgm:prSet custT="1"/>
      <dgm:spPr/>
      <dgm:t>
        <a:bodyPr/>
        <a:lstStyle/>
        <a:p>
          <a:r>
            <a:rPr lang="en-US" sz="3200" b="0" i="0" u="none" dirty="0">
              <a:latin typeface="Arial" panose="020B0604020202020204" pitchFamily="34" charset="0"/>
              <a:cs typeface="Arial" panose="020B0604020202020204" pitchFamily="34" charset="0"/>
            </a:rPr>
            <a:t>Collaboration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0D7AD4-4CA5-4167-8F4D-D544853B4FC4}" type="parTrans" cxnId="{65E027AE-B1E5-4F26-8310-C675BE87A7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C91AA6-4BDD-4777-BFE9-943877A50EAB}" type="sibTrans" cxnId="{65E027AE-B1E5-4F26-8310-C675BE87A7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32033-9A16-4288-A233-D67350E5B23B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200" b="0" i="0" u="none" dirty="0">
              <a:latin typeface="Arial" panose="020B0604020202020204" pitchFamily="34" charset="0"/>
              <a:cs typeface="Arial" panose="020B0604020202020204" pitchFamily="34" charset="0"/>
            </a:rPr>
            <a:t>Sustainable project with effective teamwork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D088C0-8F27-4CC0-8F8E-F6085596D6ED}" type="parTrans" cxnId="{5E0F1626-FD3F-4C6D-A136-0120AECBB9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FA53EF-F4EC-4243-9B67-F1877675B935}" type="sibTrans" cxnId="{5E0F1626-FD3F-4C6D-A136-0120AECBB9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A10EF-BC81-4B6B-A484-D949572500B0}">
      <dgm:prSet custT="1"/>
      <dgm:spPr/>
      <dgm:t>
        <a:bodyPr/>
        <a:lstStyle/>
        <a:p>
          <a:r>
            <a:rPr lang="en-US" sz="3200" b="0" i="0" u="none" dirty="0">
              <a:latin typeface="Arial" panose="020B0604020202020204" pitchFamily="34" charset="0"/>
              <a:cs typeface="Arial" panose="020B0604020202020204" pitchFamily="34" charset="0"/>
            </a:rPr>
            <a:t>Functionality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6421D6-54AE-45A5-9A72-C189AD3E9E1A}" type="parTrans" cxnId="{DF269F45-42C0-4301-9051-6A20366ECA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FE421-0FF3-4352-9E95-E31991E2ABAB}" type="sibTrans" cxnId="{DF269F45-42C0-4301-9051-6A20366ECA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FFF3A7-DAF0-499F-9649-D6A384640474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200" b="0" i="0" u="none" dirty="0">
              <a:latin typeface="Arial" panose="020B0604020202020204" pitchFamily="34" charset="0"/>
              <a:cs typeface="Arial" panose="020B0604020202020204" pitchFamily="34" charset="0"/>
            </a:rPr>
            <a:t>Can’t wait to see ~~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3FFC2E-9CC4-4C9C-827E-B8AEFED1BB36}" type="parTrans" cxnId="{74814542-77D9-4D3D-9050-022B9E72FB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0DC280-FBBA-4472-BB03-2705876ACD0B}" type="sibTrans" cxnId="{74814542-77D9-4D3D-9050-022B9E72FB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8DE94E-895B-4CE5-B2CA-F6F99D355464}" type="pres">
      <dgm:prSet presAssocID="{9EDA51A3-05EC-4B74-BF85-AC4246C693F7}" presName="Name0" presStyleCnt="0">
        <dgm:presLayoutVars>
          <dgm:chMax/>
          <dgm:chPref/>
          <dgm:dir/>
        </dgm:presLayoutVars>
      </dgm:prSet>
      <dgm:spPr/>
    </dgm:pt>
    <dgm:pt modelId="{514CCBD4-A5B0-4ED5-B1CC-D16BDE2D0FA4}" type="pres">
      <dgm:prSet presAssocID="{BBF4C651-1EC3-45D8-8420-149002B60979}" presName="parenttextcomposite" presStyleCnt="0"/>
      <dgm:spPr/>
    </dgm:pt>
    <dgm:pt modelId="{43D13897-1D93-4A9D-8B69-830C4CA2B0D2}" type="pres">
      <dgm:prSet presAssocID="{BBF4C651-1EC3-45D8-8420-149002B60979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846BFC9-2CB2-4CE1-8D6A-8DC55EA00005}" type="pres">
      <dgm:prSet presAssocID="{BBF4C651-1EC3-45D8-8420-149002B60979}" presName="composite" presStyleCnt="0"/>
      <dgm:spPr/>
    </dgm:pt>
    <dgm:pt modelId="{CD5ECC78-F456-458B-91B2-9B58AFCA4F2F}" type="pres">
      <dgm:prSet presAssocID="{BBF4C651-1EC3-45D8-8420-149002B60979}" presName="chevron1" presStyleLbl="alignNode1" presStyleIdx="0" presStyleCnt="21"/>
      <dgm:spPr/>
    </dgm:pt>
    <dgm:pt modelId="{53503F10-879E-40A8-8B2B-986AE78D156D}" type="pres">
      <dgm:prSet presAssocID="{BBF4C651-1EC3-45D8-8420-149002B60979}" presName="chevron2" presStyleLbl="alignNode1" presStyleIdx="1" presStyleCnt="21"/>
      <dgm:spPr/>
    </dgm:pt>
    <dgm:pt modelId="{A4AA5EB6-8CDC-4693-B4BB-132DF1D26BA2}" type="pres">
      <dgm:prSet presAssocID="{BBF4C651-1EC3-45D8-8420-149002B60979}" presName="chevron3" presStyleLbl="alignNode1" presStyleIdx="2" presStyleCnt="21"/>
      <dgm:spPr/>
    </dgm:pt>
    <dgm:pt modelId="{23956D08-0479-4187-98A9-66289CC5A5DF}" type="pres">
      <dgm:prSet presAssocID="{BBF4C651-1EC3-45D8-8420-149002B60979}" presName="chevron4" presStyleLbl="alignNode1" presStyleIdx="3" presStyleCnt="21"/>
      <dgm:spPr/>
    </dgm:pt>
    <dgm:pt modelId="{927FB554-9FD1-4E92-9164-1BD2DA259CD1}" type="pres">
      <dgm:prSet presAssocID="{BBF4C651-1EC3-45D8-8420-149002B60979}" presName="chevron5" presStyleLbl="alignNode1" presStyleIdx="4" presStyleCnt="21"/>
      <dgm:spPr/>
    </dgm:pt>
    <dgm:pt modelId="{7F285A80-709B-4B4F-8352-55853EE00B2D}" type="pres">
      <dgm:prSet presAssocID="{BBF4C651-1EC3-45D8-8420-149002B60979}" presName="chevron6" presStyleLbl="alignNode1" presStyleIdx="5" presStyleCnt="21"/>
      <dgm:spPr/>
    </dgm:pt>
    <dgm:pt modelId="{78BF7465-5391-4D9A-8CDE-B406BB1045E2}" type="pres">
      <dgm:prSet presAssocID="{BBF4C651-1EC3-45D8-8420-149002B60979}" presName="chevron7" presStyleLbl="alignNode1" presStyleIdx="6" presStyleCnt="21"/>
      <dgm:spPr/>
    </dgm:pt>
    <dgm:pt modelId="{EBF4B1BA-46EB-4726-A80A-644899EA7BBA}" type="pres">
      <dgm:prSet presAssocID="{BBF4C651-1EC3-45D8-8420-149002B60979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6845C83D-105C-44C4-9D9C-AA48C624BA97}" type="pres">
      <dgm:prSet presAssocID="{90F34429-0BA6-4769-B18C-076F03273932}" presName="sibTrans" presStyleCnt="0"/>
      <dgm:spPr/>
    </dgm:pt>
    <dgm:pt modelId="{91BEA1EC-AA70-4649-8CAE-2101FE321681}" type="pres">
      <dgm:prSet presAssocID="{619FCA34-F9F1-4390-9C85-BB0A9240518D}" presName="parenttextcomposite" presStyleCnt="0"/>
      <dgm:spPr/>
    </dgm:pt>
    <dgm:pt modelId="{DB31CBA6-3129-4C11-B98A-DBEEF9839700}" type="pres">
      <dgm:prSet presAssocID="{619FCA34-F9F1-4390-9C85-BB0A9240518D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887A0742-841B-4EEB-A1AA-C61B6BB86398}" type="pres">
      <dgm:prSet presAssocID="{619FCA34-F9F1-4390-9C85-BB0A9240518D}" presName="composite" presStyleCnt="0"/>
      <dgm:spPr/>
    </dgm:pt>
    <dgm:pt modelId="{FB838400-55EE-4312-AC4A-E6E6E63B81C9}" type="pres">
      <dgm:prSet presAssocID="{619FCA34-F9F1-4390-9C85-BB0A9240518D}" presName="chevron1" presStyleLbl="alignNode1" presStyleIdx="7" presStyleCnt="21"/>
      <dgm:spPr/>
    </dgm:pt>
    <dgm:pt modelId="{19F383D3-B4B6-4FC7-BCF8-EEE2A55CAFF3}" type="pres">
      <dgm:prSet presAssocID="{619FCA34-F9F1-4390-9C85-BB0A9240518D}" presName="chevron2" presStyleLbl="alignNode1" presStyleIdx="8" presStyleCnt="21"/>
      <dgm:spPr/>
    </dgm:pt>
    <dgm:pt modelId="{88C65ED6-4539-4A54-92F9-34A49EAE87A9}" type="pres">
      <dgm:prSet presAssocID="{619FCA34-F9F1-4390-9C85-BB0A9240518D}" presName="chevron3" presStyleLbl="alignNode1" presStyleIdx="9" presStyleCnt="21"/>
      <dgm:spPr/>
    </dgm:pt>
    <dgm:pt modelId="{0A8EE58F-5589-4C5B-8A85-97B88D2888CF}" type="pres">
      <dgm:prSet presAssocID="{619FCA34-F9F1-4390-9C85-BB0A9240518D}" presName="chevron4" presStyleLbl="alignNode1" presStyleIdx="10" presStyleCnt="21"/>
      <dgm:spPr/>
    </dgm:pt>
    <dgm:pt modelId="{9DED5989-9384-4A15-B1E5-0BDFAA2E98E5}" type="pres">
      <dgm:prSet presAssocID="{619FCA34-F9F1-4390-9C85-BB0A9240518D}" presName="chevron5" presStyleLbl="alignNode1" presStyleIdx="11" presStyleCnt="21"/>
      <dgm:spPr/>
    </dgm:pt>
    <dgm:pt modelId="{36991874-D4E2-4A9B-B04D-A8549ED209E0}" type="pres">
      <dgm:prSet presAssocID="{619FCA34-F9F1-4390-9C85-BB0A9240518D}" presName="chevron6" presStyleLbl="alignNode1" presStyleIdx="12" presStyleCnt="21"/>
      <dgm:spPr/>
    </dgm:pt>
    <dgm:pt modelId="{BA3FC2A5-1985-47C1-B795-83C22D524CFC}" type="pres">
      <dgm:prSet presAssocID="{619FCA34-F9F1-4390-9C85-BB0A9240518D}" presName="chevron7" presStyleLbl="alignNode1" presStyleIdx="13" presStyleCnt="21"/>
      <dgm:spPr/>
    </dgm:pt>
    <dgm:pt modelId="{8EE9F132-BBE1-4B03-B296-C42CE739185A}" type="pres">
      <dgm:prSet presAssocID="{619FCA34-F9F1-4390-9C85-BB0A9240518D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2CD281E-6533-40BC-8425-719AA7909D52}" type="pres">
      <dgm:prSet presAssocID="{48C91AA6-4BDD-4777-BFE9-943877A50EAB}" presName="sibTrans" presStyleCnt="0"/>
      <dgm:spPr/>
    </dgm:pt>
    <dgm:pt modelId="{3900A7C6-5659-4EFA-9CBF-A258D3809A64}" type="pres">
      <dgm:prSet presAssocID="{B9EA10EF-BC81-4B6B-A484-D949572500B0}" presName="parenttextcomposite" presStyleCnt="0"/>
      <dgm:spPr/>
    </dgm:pt>
    <dgm:pt modelId="{1CA75D6D-21DD-4D7E-A052-4F525EBAC475}" type="pres">
      <dgm:prSet presAssocID="{B9EA10EF-BC81-4B6B-A484-D949572500B0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ABB83C0-DC6E-46DD-9188-AC7979E25398}" type="pres">
      <dgm:prSet presAssocID="{B9EA10EF-BC81-4B6B-A484-D949572500B0}" presName="composite" presStyleCnt="0"/>
      <dgm:spPr/>
    </dgm:pt>
    <dgm:pt modelId="{EF5774CB-5982-4B3B-B979-4CA024A20200}" type="pres">
      <dgm:prSet presAssocID="{B9EA10EF-BC81-4B6B-A484-D949572500B0}" presName="chevron1" presStyleLbl="alignNode1" presStyleIdx="14" presStyleCnt="21"/>
      <dgm:spPr/>
    </dgm:pt>
    <dgm:pt modelId="{7D7B0193-B110-4733-A04F-7E70FBB145B7}" type="pres">
      <dgm:prSet presAssocID="{B9EA10EF-BC81-4B6B-A484-D949572500B0}" presName="chevron2" presStyleLbl="alignNode1" presStyleIdx="15" presStyleCnt="21"/>
      <dgm:spPr/>
    </dgm:pt>
    <dgm:pt modelId="{2B32D96C-C835-4AEC-8B6E-CCD451ECF03A}" type="pres">
      <dgm:prSet presAssocID="{B9EA10EF-BC81-4B6B-A484-D949572500B0}" presName="chevron3" presStyleLbl="alignNode1" presStyleIdx="16" presStyleCnt="21"/>
      <dgm:spPr/>
    </dgm:pt>
    <dgm:pt modelId="{012D3962-5087-4DAE-8D6A-B06B24408A23}" type="pres">
      <dgm:prSet presAssocID="{B9EA10EF-BC81-4B6B-A484-D949572500B0}" presName="chevron4" presStyleLbl="alignNode1" presStyleIdx="17" presStyleCnt="21"/>
      <dgm:spPr/>
    </dgm:pt>
    <dgm:pt modelId="{43298EEF-6BF6-4914-A0B0-5982BFE07F18}" type="pres">
      <dgm:prSet presAssocID="{B9EA10EF-BC81-4B6B-A484-D949572500B0}" presName="chevron5" presStyleLbl="alignNode1" presStyleIdx="18" presStyleCnt="21"/>
      <dgm:spPr/>
    </dgm:pt>
    <dgm:pt modelId="{BED04E99-A59B-4BEA-BC48-8DE1FBD66105}" type="pres">
      <dgm:prSet presAssocID="{B9EA10EF-BC81-4B6B-A484-D949572500B0}" presName="chevron6" presStyleLbl="alignNode1" presStyleIdx="19" presStyleCnt="21"/>
      <dgm:spPr/>
    </dgm:pt>
    <dgm:pt modelId="{8AFA58D1-4011-4FA6-8D53-C5EB9693AF49}" type="pres">
      <dgm:prSet presAssocID="{B9EA10EF-BC81-4B6B-A484-D949572500B0}" presName="chevron7" presStyleLbl="alignNode1" presStyleIdx="20" presStyleCnt="21"/>
      <dgm:spPr/>
    </dgm:pt>
    <dgm:pt modelId="{910A11C5-3041-4A5C-82AB-1CEE5EDAE9BD}" type="pres">
      <dgm:prSet presAssocID="{B9EA10EF-BC81-4B6B-A484-D949572500B0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F269F45-42C0-4301-9051-6A20366ECA37}" srcId="{9EDA51A3-05EC-4B74-BF85-AC4246C693F7}" destId="{B9EA10EF-BC81-4B6B-A484-D949572500B0}" srcOrd="2" destOrd="0" parTransId="{296421D6-54AE-45A5-9A72-C189AD3E9E1A}" sibTransId="{D4AFE421-0FF3-4352-9E95-E31991E2ABAB}"/>
    <dgm:cxn modelId="{65E027AE-B1E5-4F26-8310-C675BE87A7B3}" srcId="{9EDA51A3-05EC-4B74-BF85-AC4246C693F7}" destId="{619FCA34-F9F1-4390-9C85-BB0A9240518D}" srcOrd="1" destOrd="0" parTransId="{DB0D7AD4-4CA5-4167-8F4D-D544853B4FC4}" sibTransId="{48C91AA6-4BDD-4777-BFE9-943877A50EAB}"/>
    <dgm:cxn modelId="{4DFA35FE-83D1-4005-8A5F-A134054C7103}" type="presOf" srcId="{9EDA51A3-05EC-4B74-BF85-AC4246C693F7}" destId="{0F8DE94E-895B-4CE5-B2CA-F6F99D355464}" srcOrd="0" destOrd="0" presId="urn:microsoft.com/office/officeart/2008/layout/VerticalAccentList"/>
    <dgm:cxn modelId="{D6E36B92-9E3C-402E-B720-539C97F37317}" type="presOf" srcId="{11CE764F-5E3D-4745-8445-9B4C7C1E4150}" destId="{EBF4B1BA-46EB-4726-A80A-644899EA7BBA}" srcOrd="0" destOrd="0" presId="urn:microsoft.com/office/officeart/2008/layout/VerticalAccentList"/>
    <dgm:cxn modelId="{5E0F1626-FD3F-4C6D-A136-0120AECBB98C}" srcId="{619FCA34-F9F1-4390-9C85-BB0A9240518D}" destId="{64B32033-9A16-4288-A233-D67350E5B23B}" srcOrd="0" destOrd="0" parTransId="{5FD088C0-8F27-4CC0-8F8E-F6085596D6ED}" sibTransId="{D8FA53EF-F4EC-4243-9B67-F1877675B935}"/>
    <dgm:cxn modelId="{A9BE414B-036D-4E81-A043-607D14C74A73}" srcId="{9EDA51A3-05EC-4B74-BF85-AC4246C693F7}" destId="{BBF4C651-1EC3-45D8-8420-149002B60979}" srcOrd="0" destOrd="0" parTransId="{C3BE1897-14DA-4891-BF72-5781F0054EBD}" sibTransId="{90F34429-0BA6-4769-B18C-076F03273932}"/>
    <dgm:cxn modelId="{82D6C6AA-75FE-40B3-B5AB-6F12EE52CC2F}" type="presOf" srcId="{B9EA10EF-BC81-4B6B-A484-D949572500B0}" destId="{1CA75D6D-21DD-4D7E-A052-4F525EBAC475}" srcOrd="0" destOrd="0" presId="urn:microsoft.com/office/officeart/2008/layout/VerticalAccentList"/>
    <dgm:cxn modelId="{624AAA25-A1F7-443B-8767-C1E59589C7A8}" type="presOf" srcId="{64B32033-9A16-4288-A233-D67350E5B23B}" destId="{8EE9F132-BBE1-4B03-B296-C42CE739185A}" srcOrd="0" destOrd="0" presId="urn:microsoft.com/office/officeart/2008/layout/VerticalAccentList"/>
    <dgm:cxn modelId="{2D0A2677-4760-4437-94B6-89360DC3C0CD}" type="presOf" srcId="{619FCA34-F9F1-4390-9C85-BB0A9240518D}" destId="{DB31CBA6-3129-4C11-B98A-DBEEF9839700}" srcOrd="0" destOrd="0" presId="urn:microsoft.com/office/officeart/2008/layout/VerticalAccentList"/>
    <dgm:cxn modelId="{918BB2C4-72BC-4676-9222-1E4259C323C9}" srcId="{BBF4C651-1EC3-45D8-8420-149002B60979}" destId="{11CE764F-5E3D-4745-8445-9B4C7C1E4150}" srcOrd="0" destOrd="0" parTransId="{AE6BC143-DB94-4E2E-9A11-8BC3D2C3D8F3}" sibTransId="{92BBB9A3-98B9-4C85-B480-A128738D0223}"/>
    <dgm:cxn modelId="{74814542-77D9-4D3D-9050-022B9E72FB78}" srcId="{B9EA10EF-BC81-4B6B-A484-D949572500B0}" destId="{17FFF3A7-DAF0-499F-9649-D6A384640474}" srcOrd="0" destOrd="0" parTransId="{F63FFC2E-9CC4-4C9C-827E-B8AEFED1BB36}" sibTransId="{6E0DC280-FBBA-4472-BB03-2705876ACD0B}"/>
    <dgm:cxn modelId="{16EEDF83-860F-48A0-B34A-8EE9B444ED9D}" type="presOf" srcId="{17FFF3A7-DAF0-499F-9649-D6A384640474}" destId="{910A11C5-3041-4A5C-82AB-1CEE5EDAE9BD}" srcOrd="0" destOrd="0" presId="urn:microsoft.com/office/officeart/2008/layout/VerticalAccentList"/>
    <dgm:cxn modelId="{B06E9E84-92A9-4178-A4F9-8234EC34A237}" type="presOf" srcId="{BBF4C651-1EC3-45D8-8420-149002B60979}" destId="{43D13897-1D93-4A9D-8B69-830C4CA2B0D2}" srcOrd="0" destOrd="0" presId="urn:microsoft.com/office/officeart/2008/layout/VerticalAccentList"/>
    <dgm:cxn modelId="{4AE614C4-7192-4B01-92A1-4A9F25955F1E}" type="presParOf" srcId="{0F8DE94E-895B-4CE5-B2CA-F6F99D355464}" destId="{514CCBD4-A5B0-4ED5-B1CC-D16BDE2D0FA4}" srcOrd="0" destOrd="0" presId="urn:microsoft.com/office/officeart/2008/layout/VerticalAccentList"/>
    <dgm:cxn modelId="{5CB5276A-108E-4CCB-90B1-037B24F5D992}" type="presParOf" srcId="{514CCBD4-A5B0-4ED5-B1CC-D16BDE2D0FA4}" destId="{43D13897-1D93-4A9D-8B69-830C4CA2B0D2}" srcOrd="0" destOrd="0" presId="urn:microsoft.com/office/officeart/2008/layout/VerticalAccentList"/>
    <dgm:cxn modelId="{052D6565-8632-4B4C-AFD0-4675CB2F4310}" type="presParOf" srcId="{0F8DE94E-895B-4CE5-B2CA-F6F99D355464}" destId="{C846BFC9-2CB2-4CE1-8D6A-8DC55EA00005}" srcOrd="1" destOrd="0" presId="urn:microsoft.com/office/officeart/2008/layout/VerticalAccentList"/>
    <dgm:cxn modelId="{FC210CF2-A637-4792-9DE1-84DBAB04590A}" type="presParOf" srcId="{C846BFC9-2CB2-4CE1-8D6A-8DC55EA00005}" destId="{CD5ECC78-F456-458B-91B2-9B58AFCA4F2F}" srcOrd="0" destOrd="0" presId="urn:microsoft.com/office/officeart/2008/layout/VerticalAccentList"/>
    <dgm:cxn modelId="{7EF101A3-887D-4364-8BAC-0B229713A50D}" type="presParOf" srcId="{C846BFC9-2CB2-4CE1-8D6A-8DC55EA00005}" destId="{53503F10-879E-40A8-8B2B-986AE78D156D}" srcOrd="1" destOrd="0" presId="urn:microsoft.com/office/officeart/2008/layout/VerticalAccentList"/>
    <dgm:cxn modelId="{6270C681-D34A-4F15-81C9-94E4BF28A15B}" type="presParOf" srcId="{C846BFC9-2CB2-4CE1-8D6A-8DC55EA00005}" destId="{A4AA5EB6-8CDC-4693-B4BB-132DF1D26BA2}" srcOrd="2" destOrd="0" presId="urn:microsoft.com/office/officeart/2008/layout/VerticalAccentList"/>
    <dgm:cxn modelId="{9F25CF62-5137-4458-A6E9-89645C34F480}" type="presParOf" srcId="{C846BFC9-2CB2-4CE1-8D6A-8DC55EA00005}" destId="{23956D08-0479-4187-98A9-66289CC5A5DF}" srcOrd="3" destOrd="0" presId="urn:microsoft.com/office/officeart/2008/layout/VerticalAccentList"/>
    <dgm:cxn modelId="{93869D74-CAA3-4205-9F24-111FB401C295}" type="presParOf" srcId="{C846BFC9-2CB2-4CE1-8D6A-8DC55EA00005}" destId="{927FB554-9FD1-4E92-9164-1BD2DA259CD1}" srcOrd="4" destOrd="0" presId="urn:microsoft.com/office/officeart/2008/layout/VerticalAccentList"/>
    <dgm:cxn modelId="{A35B240C-9C17-43C0-8D57-33353DA478BC}" type="presParOf" srcId="{C846BFC9-2CB2-4CE1-8D6A-8DC55EA00005}" destId="{7F285A80-709B-4B4F-8352-55853EE00B2D}" srcOrd="5" destOrd="0" presId="urn:microsoft.com/office/officeart/2008/layout/VerticalAccentList"/>
    <dgm:cxn modelId="{91B41D13-B719-4650-9007-6A7FBD4CAA22}" type="presParOf" srcId="{C846BFC9-2CB2-4CE1-8D6A-8DC55EA00005}" destId="{78BF7465-5391-4D9A-8CDE-B406BB1045E2}" srcOrd="6" destOrd="0" presId="urn:microsoft.com/office/officeart/2008/layout/VerticalAccentList"/>
    <dgm:cxn modelId="{D5739CE2-9F56-4423-9B69-1DDC4D7620ED}" type="presParOf" srcId="{C846BFC9-2CB2-4CE1-8D6A-8DC55EA00005}" destId="{EBF4B1BA-46EB-4726-A80A-644899EA7BBA}" srcOrd="7" destOrd="0" presId="urn:microsoft.com/office/officeart/2008/layout/VerticalAccentList"/>
    <dgm:cxn modelId="{DF17A21E-57A6-4A11-9210-07B5D20D941A}" type="presParOf" srcId="{0F8DE94E-895B-4CE5-B2CA-F6F99D355464}" destId="{6845C83D-105C-44C4-9D9C-AA48C624BA97}" srcOrd="2" destOrd="0" presId="urn:microsoft.com/office/officeart/2008/layout/VerticalAccentList"/>
    <dgm:cxn modelId="{83BFADA4-10C1-4BB0-993A-813B21AA6200}" type="presParOf" srcId="{0F8DE94E-895B-4CE5-B2CA-F6F99D355464}" destId="{91BEA1EC-AA70-4649-8CAE-2101FE321681}" srcOrd="3" destOrd="0" presId="urn:microsoft.com/office/officeart/2008/layout/VerticalAccentList"/>
    <dgm:cxn modelId="{23298E4D-9EC4-43CB-9B49-DB49FEA74B21}" type="presParOf" srcId="{91BEA1EC-AA70-4649-8CAE-2101FE321681}" destId="{DB31CBA6-3129-4C11-B98A-DBEEF9839700}" srcOrd="0" destOrd="0" presId="urn:microsoft.com/office/officeart/2008/layout/VerticalAccentList"/>
    <dgm:cxn modelId="{E767D265-DBF6-4D83-A420-BCBB547FCFCB}" type="presParOf" srcId="{0F8DE94E-895B-4CE5-B2CA-F6F99D355464}" destId="{887A0742-841B-4EEB-A1AA-C61B6BB86398}" srcOrd="4" destOrd="0" presId="urn:microsoft.com/office/officeart/2008/layout/VerticalAccentList"/>
    <dgm:cxn modelId="{74C20F73-22F7-40F0-A45E-937E23678DE4}" type="presParOf" srcId="{887A0742-841B-4EEB-A1AA-C61B6BB86398}" destId="{FB838400-55EE-4312-AC4A-E6E6E63B81C9}" srcOrd="0" destOrd="0" presId="urn:microsoft.com/office/officeart/2008/layout/VerticalAccentList"/>
    <dgm:cxn modelId="{06FABE45-63D8-43F4-A846-5B22B6607C02}" type="presParOf" srcId="{887A0742-841B-4EEB-A1AA-C61B6BB86398}" destId="{19F383D3-B4B6-4FC7-BCF8-EEE2A55CAFF3}" srcOrd="1" destOrd="0" presId="urn:microsoft.com/office/officeart/2008/layout/VerticalAccentList"/>
    <dgm:cxn modelId="{FB3AA5DC-413F-41B6-B76B-2DA19482536F}" type="presParOf" srcId="{887A0742-841B-4EEB-A1AA-C61B6BB86398}" destId="{88C65ED6-4539-4A54-92F9-34A49EAE87A9}" srcOrd="2" destOrd="0" presId="urn:microsoft.com/office/officeart/2008/layout/VerticalAccentList"/>
    <dgm:cxn modelId="{E89A8E72-57EA-4AA7-A2EF-D74CDED6FFA6}" type="presParOf" srcId="{887A0742-841B-4EEB-A1AA-C61B6BB86398}" destId="{0A8EE58F-5589-4C5B-8A85-97B88D2888CF}" srcOrd="3" destOrd="0" presId="urn:microsoft.com/office/officeart/2008/layout/VerticalAccentList"/>
    <dgm:cxn modelId="{E750B267-E68D-405B-98FC-371A90048A9A}" type="presParOf" srcId="{887A0742-841B-4EEB-A1AA-C61B6BB86398}" destId="{9DED5989-9384-4A15-B1E5-0BDFAA2E98E5}" srcOrd="4" destOrd="0" presId="urn:microsoft.com/office/officeart/2008/layout/VerticalAccentList"/>
    <dgm:cxn modelId="{3CCC45E4-E803-48AB-877A-C40B4E511245}" type="presParOf" srcId="{887A0742-841B-4EEB-A1AA-C61B6BB86398}" destId="{36991874-D4E2-4A9B-B04D-A8549ED209E0}" srcOrd="5" destOrd="0" presId="urn:microsoft.com/office/officeart/2008/layout/VerticalAccentList"/>
    <dgm:cxn modelId="{E6B0A4BA-8ADB-42DD-853B-8000A59C5CE7}" type="presParOf" srcId="{887A0742-841B-4EEB-A1AA-C61B6BB86398}" destId="{BA3FC2A5-1985-47C1-B795-83C22D524CFC}" srcOrd="6" destOrd="0" presId="urn:microsoft.com/office/officeart/2008/layout/VerticalAccentList"/>
    <dgm:cxn modelId="{339C4077-BEFE-464E-BD68-FFF34ED8DC0E}" type="presParOf" srcId="{887A0742-841B-4EEB-A1AA-C61B6BB86398}" destId="{8EE9F132-BBE1-4B03-B296-C42CE739185A}" srcOrd="7" destOrd="0" presId="urn:microsoft.com/office/officeart/2008/layout/VerticalAccentList"/>
    <dgm:cxn modelId="{768050E4-A9D3-4E53-A4AD-85D9069F879D}" type="presParOf" srcId="{0F8DE94E-895B-4CE5-B2CA-F6F99D355464}" destId="{F2CD281E-6533-40BC-8425-719AA7909D52}" srcOrd="5" destOrd="0" presId="urn:microsoft.com/office/officeart/2008/layout/VerticalAccentList"/>
    <dgm:cxn modelId="{DF75B9DB-EA1A-4CD5-A827-E10474E47EC0}" type="presParOf" srcId="{0F8DE94E-895B-4CE5-B2CA-F6F99D355464}" destId="{3900A7C6-5659-4EFA-9CBF-A258D3809A64}" srcOrd="6" destOrd="0" presId="urn:microsoft.com/office/officeart/2008/layout/VerticalAccentList"/>
    <dgm:cxn modelId="{E523C9AE-7F2B-4580-89EC-4E9823B7763A}" type="presParOf" srcId="{3900A7C6-5659-4EFA-9CBF-A258D3809A64}" destId="{1CA75D6D-21DD-4D7E-A052-4F525EBAC475}" srcOrd="0" destOrd="0" presId="urn:microsoft.com/office/officeart/2008/layout/VerticalAccentList"/>
    <dgm:cxn modelId="{E2CF6BC0-BB9F-4E2E-AA0F-CC5C83DA126B}" type="presParOf" srcId="{0F8DE94E-895B-4CE5-B2CA-F6F99D355464}" destId="{4ABB83C0-DC6E-46DD-9188-AC7979E25398}" srcOrd="7" destOrd="0" presId="urn:microsoft.com/office/officeart/2008/layout/VerticalAccentList"/>
    <dgm:cxn modelId="{49D52157-BD95-4B67-84F3-E439FCFCB9F3}" type="presParOf" srcId="{4ABB83C0-DC6E-46DD-9188-AC7979E25398}" destId="{EF5774CB-5982-4B3B-B979-4CA024A20200}" srcOrd="0" destOrd="0" presId="urn:microsoft.com/office/officeart/2008/layout/VerticalAccentList"/>
    <dgm:cxn modelId="{E6DB4086-46BD-48E8-89A0-E1BD7B8DB905}" type="presParOf" srcId="{4ABB83C0-DC6E-46DD-9188-AC7979E25398}" destId="{7D7B0193-B110-4733-A04F-7E70FBB145B7}" srcOrd="1" destOrd="0" presId="urn:microsoft.com/office/officeart/2008/layout/VerticalAccentList"/>
    <dgm:cxn modelId="{0600C9E5-6AD1-48E2-A303-994D4430445B}" type="presParOf" srcId="{4ABB83C0-DC6E-46DD-9188-AC7979E25398}" destId="{2B32D96C-C835-4AEC-8B6E-CCD451ECF03A}" srcOrd="2" destOrd="0" presId="urn:microsoft.com/office/officeart/2008/layout/VerticalAccentList"/>
    <dgm:cxn modelId="{F10E4953-137F-4284-995C-29B44F1378B4}" type="presParOf" srcId="{4ABB83C0-DC6E-46DD-9188-AC7979E25398}" destId="{012D3962-5087-4DAE-8D6A-B06B24408A23}" srcOrd="3" destOrd="0" presId="urn:microsoft.com/office/officeart/2008/layout/VerticalAccentList"/>
    <dgm:cxn modelId="{2EEEA7B1-9EE2-46BB-8566-D6AC6BC992A6}" type="presParOf" srcId="{4ABB83C0-DC6E-46DD-9188-AC7979E25398}" destId="{43298EEF-6BF6-4914-A0B0-5982BFE07F18}" srcOrd="4" destOrd="0" presId="urn:microsoft.com/office/officeart/2008/layout/VerticalAccentList"/>
    <dgm:cxn modelId="{78EBEFF7-224A-45D6-A616-B358C5B70B04}" type="presParOf" srcId="{4ABB83C0-DC6E-46DD-9188-AC7979E25398}" destId="{BED04E99-A59B-4BEA-BC48-8DE1FBD66105}" srcOrd="5" destOrd="0" presId="urn:microsoft.com/office/officeart/2008/layout/VerticalAccentList"/>
    <dgm:cxn modelId="{621EE2CF-897E-40B5-B1C1-B0F52A21D10D}" type="presParOf" srcId="{4ABB83C0-DC6E-46DD-9188-AC7979E25398}" destId="{8AFA58D1-4011-4FA6-8D53-C5EB9693AF49}" srcOrd="6" destOrd="0" presId="urn:microsoft.com/office/officeart/2008/layout/VerticalAccentList"/>
    <dgm:cxn modelId="{84193B2D-96FF-44A1-BEFF-EFF791FFFE51}" type="presParOf" srcId="{4ABB83C0-DC6E-46DD-9188-AC7979E25398}" destId="{910A11C5-3041-4A5C-82AB-1CEE5EDAE9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D95A4-3FFD-4233-B53B-76B52B5DB40A}" type="doc">
      <dgm:prSet loTypeId="urn:microsoft.com/office/officeart/2005/8/layout/vProcess5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EDFAA5-3759-4537-8448-38EDEF1138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Improve connection between website and Mathematica</a:t>
          </a:r>
        </a:p>
      </dgm:t>
    </dgm:pt>
    <dgm:pt modelId="{1581FDDC-1E5B-4E70-8FAA-F0CEC5A71640}" type="parTrans" cxnId="{0D7F9D5D-076F-4CF1-9A43-FAAA8D48CE3A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7DFBBC-3F01-4522-B7EF-E27409436D86}" type="sibTrans" cxnId="{0D7F9D5D-076F-4CF1-9A43-FAAA8D48CE3A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A227F1-C29F-4663-928F-97BEBCB9A4E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rgbClr val="FF9D5B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 mobile apps for Android/iOS and Chatterbot</a:t>
          </a:r>
        </a:p>
      </dgm:t>
    </dgm:pt>
    <dgm:pt modelId="{A1EB6D5A-E3BF-4C64-BADF-F8650BAC5662}" type="parTrans" cxnId="{C6FD14F2-0022-4D68-B2F9-505271600FC5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18B105-A6B8-49DF-ADE1-CB039B432CB7}" type="sibTrans" cxnId="{C6FD14F2-0022-4D68-B2F9-505271600FC5}">
      <dgm:prSet custT="1"/>
      <dgm:spPr>
        <a:solidFill>
          <a:srgbClr val="FF9966">
            <a:alpha val="89804"/>
          </a:srgbClr>
        </a:solidFill>
      </dgm:spPr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A0608-2CBA-4904-9BFC-F59341F2DE63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Enable general-purpose programming (TALK2CODE)</a:t>
          </a:r>
        </a:p>
      </dgm:t>
    </dgm:pt>
    <dgm:pt modelId="{525F5C4D-D01A-4B30-8E38-112BCE763FA8}" type="parTrans" cxnId="{64FCEC8D-61CB-489B-A8E4-8FED277BEE37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B7A05E-277A-4691-B3AC-D89D06476EC3}" type="sibTrans" cxnId="{64FCEC8D-61CB-489B-A8E4-8FED277BEE37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BF7AF4-FD38-44F5-8093-9167675E040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Use deep learning algorithms to teach new commands</a:t>
          </a:r>
        </a:p>
      </dgm:t>
    </dgm:pt>
    <dgm:pt modelId="{659BDD4F-7C58-4556-A07E-7DFDC9DDF02B}" type="parTrans" cxnId="{43EA8259-2CBD-4DEB-B080-82C3C6134E4B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E6EFA4-CAED-47AE-983A-10CF1BDB0016}" type="sibTrans" cxnId="{43EA8259-2CBD-4DEB-B080-82C3C6134E4B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89E0FD-B4DA-4C82-8DA1-0B28E6190EAE}" type="pres">
      <dgm:prSet presAssocID="{41CD95A4-3FFD-4233-B53B-76B52B5DB40A}" presName="outerComposite" presStyleCnt="0">
        <dgm:presLayoutVars>
          <dgm:chMax val="5"/>
          <dgm:dir/>
          <dgm:resizeHandles val="exact"/>
        </dgm:presLayoutVars>
      </dgm:prSet>
      <dgm:spPr/>
    </dgm:pt>
    <dgm:pt modelId="{64EF6B3A-433E-4AE2-BB1D-DCB6EA8D0D35}" type="pres">
      <dgm:prSet presAssocID="{41CD95A4-3FFD-4233-B53B-76B52B5DB40A}" presName="dummyMaxCanvas" presStyleCnt="0">
        <dgm:presLayoutVars/>
      </dgm:prSet>
      <dgm:spPr/>
    </dgm:pt>
    <dgm:pt modelId="{4DEFAE2A-0EA1-46AD-A477-E38F3B93D10E}" type="pres">
      <dgm:prSet presAssocID="{41CD95A4-3FFD-4233-B53B-76B52B5DB40A}" presName="FourNodes_1" presStyleLbl="node1" presStyleIdx="0" presStyleCnt="4">
        <dgm:presLayoutVars>
          <dgm:bulletEnabled val="1"/>
        </dgm:presLayoutVars>
      </dgm:prSet>
      <dgm:spPr/>
    </dgm:pt>
    <dgm:pt modelId="{5BE8B977-7843-4D19-8D7B-8102BD1FCDC8}" type="pres">
      <dgm:prSet presAssocID="{41CD95A4-3FFD-4233-B53B-76B52B5DB40A}" presName="FourNodes_2" presStyleLbl="node1" presStyleIdx="1" presStyleCnt="4">
        <dgm:presLayoutVars>
          <dgm:bulletEnabled val="1"/>
        </dgm:presLayoutVars>
      </dgm:prSet>
      <dgm:spPr/>
    </dgm:pt>
    <dgm:pt modelId="{EC408216-1CD0-4E7C-A887-5A451966BAA3}" type="pres">
      <dgm:prSet presAssocID="{41CD95A4-3FFD-4233-B53B-76B52B5DB40A}" presName="FourNodes_3" presStyleLbl="node1" presStyleIdx="2" presStyleCnt="4">
        <dgm:presLayoutVars>
          <dgm:bulletEnabled val="1"/>
        </dgm:presLayoutVars>
      </dgm:prSet>
      <dgm:spPr/>
    </dgm:pt>
    <dgm:pt modelId="{D3FC8122-85B2-4E58-86C0-724BD2482D1E}" type="pres">
      <dgm:prSet presAssocID="{41CD95A4-3FFD-4233-B53B-76B52B5DB40A}" presName="FourNodes_4" presStyleLbl="node1" presStyleIdx="3" presStyleCnt="4">
        <dgm:presLayoutVars>
          <dgm:bulletEnabled val="1"/>
        </dgm:presLayoutVars>
      </dgm:prSet>
      <dgm:spPr/>
    </dgm:pt>
    <dgm:pt modelId="{F137EDFD-541C-41A5-87E8-CBE5AB11D675}" type="pres">
      <dgm:prSet presAssocID="{41CD95A4-3FFD-4233-B53B-76B52B5DB40A}" presName="FourConn_1-2" presStyleLbl="fgAccFollowNode1" presStyleIdx="0" presStyleCnt="3">
        <dgm:presLayoutVars>
          <dgm:bulletEnabled val="1"/>
        </dgm:presLayoutVars>
      </dgm:prSet>
      <dgm:spPr/>
    </dgm:pt>
    <dgm:pt modelId="{40815A7C-DC79-40C0-8C7D-596B3BC041B0}" type="pres">
      <dgm:prSet presAssocID="{41CD95A4-3FFD-4233-B53B-76B52B5DB40A}" presName="FourConn_2-3" presStyleLbl="fgAccFollowNode1" presStyleIdx="1" presStyleCnt="3">
        <dgm:presLayoutVars>
          <dgm:bulletEnabled val="1"/>
        </dgm:presLayoutVars>
      </dgm:prSet>
      <dgm:spPr/>
    </dgm:pt>
    <dgm:pt modelId="{710BC5F8-330E-4475-BD9D-BD07295B3F69}" type="pres">
      <dgm:prSet presAssocID="{41CD95A4-3FFD-4233-B53B-76B52B5DB40A}" presName="FourConn_3-4" presStyleLbl="fgAccFollowNode1" presStyleIdx="2" presStyleCnt="3">
        <dgm:presLayoutVars>
          <dgm:bulletEnabled val="1"/>
        </dgm:presLayoutVars>
      </dgm:prSet>
      <dgm:spPr/>
    </dgm:pt>
    <dgm:pt modelId="{AD498DB2-0A60-4C40-934A-D00F8D65F8F1}" type="pres">
      <dgm:prSet presAssocID="{41CD95A4-3FFD-4233-B53B-76B52B5DB40A}" presName="FourNodes_1_text" presStyleLbl="node1" presStyleIdx="3" presStyleCnt="4">
        <dgm:presLayoutVars>
          <dgm:bulletEnabled val="1"/>
        </dgm:presLayoutVars>
      </dgm:prSet>
      <dgm:spPr/>
    </dgm:pt>
    <dgm:pt modelId="{2D729CAE-322C-4934-80D1-3D21173FA4E5}" type="pres">
      <dgm:prSet presAssocID="{41CD95A4-3FFD-4233-B53B-76B52B5DB40A}" presName="FourNodes_2_text" presStyleLbl="node1" presStyleIdx="3" presStyleCnt="4">
        <dgm:presLayoutVars>
          <dgm:bulletEnabled val="1"/>
        </dgm:presLayoutVars>
      </dgm:prSet>
      <dgm:spPr/>
    </dgm:pt>
    <dgm:pt modelId="{339B43E6-AC93-46E4-9A70-537CEE716483}" type="pres">
      <dgm:prSet presAssocID="{41CD95A4-3FFD-4233-B53B-76B52B5DB40A}" presName="FourNodes_3_text" presStyleLbl="node1" presStyleIdx="3" presStyleCnt="4">
        <dgm:presLayoutVars>
          <dgm:bulletEnabled val="1"/>
        </dgm:presLayoutVars>
      </dgm:prSet>
      <dgm:spPr/>
    </dgm:pt>
    <dgm:pt modelId="{1C227A67-023B-4C3B-88DB-E82CD41BFDA9}" type="pres">
      <dgm:prSet presAssocID="{41CD95A4-3FFD-4233-B53B-76B52B5DB4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CA49C2C-1986-4800-83A6-09C26F8D1723}" type="presOf" srcId="{6818B105-A6B8-49DF-ADE1-CB039B432CB7}" destId="{40815A7C-DC79-40C0-8C7D-596B3BC041B0}" srcOrd="0" destOrd="0" presId="urn:microsoft.com/office/officeart/2005/8/layout/vProcess5"/>
    <dgm:cxn modelId="{64FCEC8D-61CB-489B-A8E4-8FED277BEE37}" srcId="{41CD95A4-3FFD-4233-B53B-76B52B5DB40A}" destId="{6ACA0608-2CBA-4904-9BFC-F59341F2DE63}" srcOrd="2" destOrd="0" parTransId="{525F5C4D-D01A-4B30-8E38-112BCE763FA8}" sibTransId="{10B7A05E-277A-4691-B3AC-D89D06476EC3}"/>
    <dgm:cxn modelId="{D6300420-0178-4078-A0DF-FCDC7226FD52}" type="presOf" srcId="{4BA227F1-C29F-4663-928F-97BEBCB9A4EE}" destId="{2D729CAE-322C-4934-80D1-3D21173FA4E5}" srcOrd="1" destOrd="0" presId="urn:microsoft.com/office/officeart/2005/8/layout/vProcess5"/>
    <dgm:cxn modelId="{0D7F9D5D-076F-4CF1-9A43-FAAA8D48CE3A}" srcId="{41CD95A4-3FFD-4233-B53B-76B52B5DB40A}" destId="{3BEDFAA5-3759-4537-8448-38EDEF1138D3}" srcOrd="0" destOrd="0" parTransId="{1581FDDC-1E5B-4E70-8FAA-F0CEC5A71640}" sibTransId="{B87DFBBC-3F01-4522-B7EF-E27409436D86}"/>
    <dgm:cxn modelId="{213793B2-D8B7-430F-9A8A-7AA5FFB9CDED}" type="presOf" srcId="{10B7A05E-277A-4691-B3AC-D89D06476EC3}" destId="{710BC5F8-330E-4475-BD9D-BD07295B3F69}" srcOrd="0" destOrd="0" presId="urn:microsoft.com/office/officeart/2005/8/layout/vProcess5"/>
    <dgm:cxn modelId="{7AF77D50-AE87-4895-8083-3750CEFADB60}" type="presOf" srcId="{6ACA0608-2CBA-4904-9BFC-F59341F2DE63}" destId="{339B43E6-AC93-46E4-9A70-537CEE716483}" srcOrd="1" destOrd="0" presId="urn:microsoft.com/office/officeart/2005/8/layout/vProcess5"/>
    <dgm:cxn modelId="{43EA8259-2CBD-4DEB-B080-82C3C6134E4B}" srcId="{41CD95A4-3FFD-4233-B53B-76B52B5DB40A}" destId="{78BF7AF4-FD38-44F5-8093-9167675E0403}" srcOrd="3" destOrd="0" parTransId="{659BDD4F-7C58-4556-A07E-7DFDC9DDF02B}" sibTransId="{30E6EFA4-CAED-47AE-983A-10CF1BDB0016}"/>
    <dgm:cxn modelId="{575F5CD6-0B20-420F-831B-E3DEBF94ACD2}" type="presOf" srcId="{41CD95A4-3FFD-4233-B53B-76B52B5DB40A}" destId="{B489E0FD-B4DA-4C82-8DA1-0B28E6190EAE}" srcOrd="0" destOrd="0" presId="urn:microsoft.com/office/officeart/2005/8/layout/vProcess5"/>
    <dgm:cxn modelId="{C6FD14F2-0022-4D68-B2F9-505271600FC5}" srcId="{41CD95A4-3FFD-4233-B53B-76B52B5DB40A}" destId="{4BA227F1-C29F-4663-928F-97BEBCB9A4EE}" srcOrd="1" destOrd="0" parTransId="{A1EB6D5A-E3BF-4C64-BADF-F8650BAC5662}" sibTransId="{6818B105-A6B8-49DF-ADE1-CB039B432CB7}"/>
    <dgm:cxn modelId="{332883EE-F62B-4404-A6F5-B19F921B9DBE}" type="presOf" srcId="{6ACA0608-2CBA-4904-9BFC-F59341F2DE63}" destId="{EC408216-1CD0-4E7C-A887-5A451966BAA3}" srcOrd="0" destOrd="0" presId="urn:microsoft.com/office/officeart/2005/8/layout/vProcess5"/>
    <dgm:cxn modelId="{4B0753D0-3311-4232-B794-743F73CA168E}" type="presOf" srcId="{78BF7AF4-FD38-44F5-8093-9167675E0403}" destId="{1C227A67-023B-4C3B-88DB-E82CD41BFDA9}" srcOrd="1" destOrd="0" presId="urn:microsoft.com/office/officeart/2005/8/layout/vProcess5"/>
    <dgm:cxn modelId="{63532026-B426-41E7-92AE-EF87548A50EA}" type="presOf" srcId="{4BA227F1-C29F-4663-928F-97BEBCB9A4EE}" destId="{5BE8B977-7843-4D19-8D7B-8102BD1FCDC8}" srcOrd="0" destOrd="0" presId="urn:microsoft.com/office/officeart/2005/8/layout/vProcess5"/>
    <dgm:cxn modelId="{5544DBC0-4532-457C-B561-80B40C6650A1}" type="presOf" srcId="{3BEDFAA5-3759-4537-8448-38EDEF1138D3}" destId="{AD498DB2-0A60-4C40-934A-D00F8D65F8F1}" srcOrd="1" destOrd="0" presId="urn:microsoft.com/office/officeart/2005/8/layout/vProcess5"/>
    <dgm:cxn modelId="{029EC7F9-F4FB-454C-8369-3A4CCB76B304}" type="presOf" srcId="{B87DFBBC-3F01-4522-B7EF-E27409436D86}" destId="{F137EDFD-541C-41A5-87E8-CBE5AB11D675}" srcOrd="0" destOrd="0" presId="urn:microsoft.com/office/officeart/2005/8/layout/vProcess5"/>
    <dgm:cxn modelId="{B14152F0-AAAF-4FEB-9F6B-FFF5B46657E3}" type="presOf" srcId="{78BF7AF4-FD38-44F5-8093-9167675E0403}" destId="{D3FC8122-85B2-4E58-86C0-724BD2482D1E}" srcOrd="0" destOrd="0" presId="urn:microsoft.com/office/officeart/2005/8/layout/vProcess5"/>
    <dgm:cxn modelId="{D0D2BD52-534B-4582-84F5-927DBF373067}" type="presOf" srcId="{3BEDFAA5-3759-4537-8448-38EDEF1138D3}" destId="{4DEFAE2A-0EA1-46AD-A477-E38F3B93D10E}" srcOrd="0" destOrd="0" presId="urn:microsoft.com/office/officeart/2005/8/layout/vProcess5"/>
    <dgm:cxn modelId="{BAE82D49-F9A0-430D-8225-1148D63C96CC}" type="presParOf" srcId="{B489E0FD-B4DA-4C82-8DA1-0B28E6190EAE}" destId="{64EF6B3A-433E-4AE2-BB1D-DCB6EA8D0D35}" srcOrd="0" destOrd="0" presId="urn:microsoft.com/office/officeart/2005/8/layout/vProcess5"/>
    <dgm:cxn modelId="{B440B2C0-5436-44B3-A23A-5BC009D71BD3}" type="presParOf" srcId="{B489E0FD-B4DA-4C82-8DA1-0B28E6190EAE}" destId="{4DEFAE2A-0EA1-46AD-A477-E38F3B93D10E}" srcOrd="1" destOrd="0" presId="urn:microsoft.com/office/officeart/2005/8/layout/vProcess5"/>
    <dgm:cxn modelId="{0AEBEDFF-7AAB-4C7E-9EB3-0840F1384E4E}" type="presParOf" srcId="{B489E0FD-B4DA-4C82-8DA1-0B28E6190EAE}" destId="{5BE8B977-7843-4D19-8D7B-8102BD1FCDC8}" srcOrd="2" destOrd="0" presId="urn:microsoft.com/office/officeart/2005/8/layout/vProcess5"/>
    <dgm:cxn modelId="{DC6E02DE-04A7-4E2B-B03F-D5A9FF64225B}" type="presParOf" srcId="{B489E0FD-B4DA-4C82-8DA1-0B28E6190EAE}" destId="{EC408216-1CD0-4E7C-A887-5A451966BAA3}" srcOrd="3" destOrd="0" presId="urn:microsoft.com/office/officeart/2005/8/layout/vProcess5"/>
    <dgm:cxn modelId="{F4AFAC16-0B21-4103-9931-8311986E9047}" type="presParOf" srcId="{B489E0FD-B4DA-4C82-8DA1-0B28E6190EAE}" destId="{D3FC8122-85B2-4E58-86C0-724BD2482D1E}" srcOrd="4" destOrd="0" presId="urn:microsoft.com/office/officeart/2005/8/layout/vProcess5"/>
    <dgm:cxn modelId="{E777DF74-796F-4474-84D2-C3C83EB2661A}" type="presParOf" srcId="{B489E0FD-B4DA-4C82-8DA1-0B28E6190EAE}" destId="{F137EDFD-541C-41A5-87E8-CBE5AB11D675}" srcOrd="5" destOrd="0" presId="urn:microsoft.com/office/officeart/2005/8/layout/vProcess5"/>
    <dgm:cxn modelId="{BC6E0FFE-AEB5-4FE0-B90F-12BDD614BD06}" type="presParOf" srcId="{B489E0FD-B4DA-4C82-8DA1-0B28E6190EAE}" destId="{40815A7C-DC79-40C0-8C7D-596B3BC041B0}" srcOrd="6" destOrd="0" presId="urn:microsoft.com/office/officeart/2005/8/layout/vProcess5"/>
    <dgm:cxn modelId="{CCA7F301-ED11-4315-BA9C-44DE7D6705D2}" type="presParOf" srcId="{B489E0FD-B4DA-4C82-8DA1-0B28E6190EAE}" destId="{710BC5F8-330E-4475-BD9D-BD07295B3F69}" srcOrd="7" destOrd="0" presId="urn:microsoft.com/office/officeart/2005/8/layout/vProcess5"/>
    <dgm:cxn modelId="{8C517D38-802E-4C03-A9AA-9BE9AC280A30}" type="presParOf" srcId="{B489E0FD-B4DA-4C82-8DA1-0B28E6190EAE}" destId="{AD498DB2-0A60-4C40-934A-D00F8D65F8F1}" srcOrd="8" destOrd="0" presId="urn:microsoft.com/office/officeart/2005/8/layout/vProcess5"/>
    <dgm:cxn modelId="{B241E4EB-B4B9-4A2A-8800-4B657F850216}" type="presParOf" srcId="{B489E0FD-B4DA-4C82-8DA1-0B28E6190EAE}" destId="{2D729CAE-322C-4934-80D1-3D21173FA4E5}" srcOrd="9" destOrd="0" presId="urn:microsoft.com/office/officeart/2005/8/layout/vProcess5"/>
    <dgm:cxn modelId="{44E9AFBB-E8E5-4FA1-BA24-38114C6BF503}" type="presParOf" srcId="{B489E0FD-B4DA-4C82-8DA1-0B28E6190EAE}" destId="{339B43E6-AC93-46E4-9A70-537CEE716483}" srcOrd="10" destOrd="0" presId="urn:microsoft.com/office/officeart/2005/8/layout/vProcess5"/>
    <dgm:cxn modelId="{FA0A68ED-412F-4DE7-B072-FFF2DC2C1FF7}" type="presParOf" srcId="{B489E0FD-B4DA-4C82-8DA1-0B28E6190EAE}" destId="{1C227A67-023B-4C3B-88DB-E82CD41BFD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13897-1D93-4A9D-8B69-830C4CA2B0D2}">
      <dsp:nvSpPr>
        <dsp:cNvPr id="0" name=""/>
        <dsp:cNvSpPr/>
      </dsp:nvSpPr>
      <dsp:spPr>
        <a:xfrm>
          <a:off x="97489" y="534936"/>
          <a:ext cx="5646550" cy="51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Creativity</a:t>
          </a:r>
        </a:p>
      </dsp:txBody>
      <dsp:txXfrm>
        <a:off x="97489" y="534936"/>
        <a:ext cx="5646550" cy="513322"/>
      </dsp:txXfrm>
    </dsp:sp>
    <dsp:sp modelId="{CD5ECC78-F456-458B-91B2-9B58AFCA4F2F}">
      <dsp:nvSpPr>
        <dsp:cNvPr id="0" name=""/>
        <dsp:cNvSpPr/>
      </dsp:nvSpPr>
      <dsp:spPr>
        <a:xfrm>
          <a:off x="97489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03F10-879E-40A8-8B2B-986AE78D156D}">
      <dsp:nvSpPr>
        <dsp:cNvPr id="0" name=""/>
        <dsp:cNvSpPr/>
      </dsp:nvSpPr>
      <dsp:spPr>
        <a:xfrm>
          <a:off x="891143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83008"/>
                <a:satOff val="-67"/>
                <a:lumOff val="137"/>
                <a:alphaOff val="0"/>
                <a:tint val="98000"/>
                <a:lumMod val="102000"/>
              </a:schemeClr>
              <a:schemeClr val="accent4">
                <a:hueOff val="-83008"/>
                <a:satOff val="-67"/>
                <a:lumOff val="13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83008"/>
              <a:satOff val="-67"/>
              <a:lumOff val="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A5EB6-8CDC-4693-B4BB-132DF1D26BA2}">
      <dsp:nvSpPr>
        <dsp:cNvPr id="0" name=""/>
        <dsp:cNvSpPr/>
      </dsp:nvSpPr>
      <dsp:spPr>
        <a:xfrm>
          <a:off x="1685424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66016"/>
                <a:satOff val="-134"/>
                <a:lumOff val="275"/>
                <a:alphaOff val="0"/>
                <a:tint val="98000"/>
                <a:lumMod val="102000"/>
              </a:schemeClr>
              <a:schemeClr val="accent4">
                <a:hueOff val="-166016"/>
                <a:satOff val="-134"/>
                <a:lumOff val="27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66016"/>
              <a:satOff val="-134"/>
              <a:lumOff val="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56D08-0479-4187-98A9-66289CC5A5DF}">
      <dsp:nvSpPr>
        <dsp:cNvPr id="0" name=""/>
        <dsp:cNvSpPr/>
      </dsp:nvSpPr>
      <dsp:spPr>
        <a:xfrm>
          <a:off x="2479078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249023"/>
                <a:satOff val="-201"/>
                <a:lumOff val="412"/>
                <a:alphaOff val="0"/>
                <a:tint val="98000"/>
                <a:lumMod val="102000"/>
              </a:schemeClr>
              <a:schemeClr val="accent4">
                <a:hueOff val="-249023"/>
                <a:satOff val="-201"/>
                <a:lumOff val="41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249023"/>
              <a:satOff val="-201"/>
              <a:lumOff val="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7FB554-9FD1-4E92-9164-1BD2DA259CD1}">
      <dsp:nvSpPr>
        <dsp:cNvPr id="0" name=""/>
        <dsp:cNvSpPr/>
      </dsp:nvSpPr>
      <dsp:spPr>
        <a:xfrm>
          <a:off x="3273360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332031"/>
                <a:satOff val="-268"/>
                <a:lumOff val="549"/>
                <a:alphaOff val="0"/>
                <a:tint val="98000"/>
                <a:lumMod val="102000"/>
              </a:schemeClr>
              <a:schemeClr val="accent4">
                <a:hueOff val="-332031"/>
                <a:satOff val="-268"/>
                <a:lumOff val="54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332031"/>
              <a:satOff val="-268"/>
              <a:lumOff val="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85A80-709B-4B4F-8352-55853EE00B2D}">
      <dsp:nvSpPr>
        <dsp:cNvPr id="0" name=""/>
        <dsp:cNvSpPr/>
      </dsp:nvSpPr>
      <dsp:spPr>
        <a:xfrm>
          <a:off x="4067014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415039"/>
                <a:satOff val="-335"/>
                <a:lumOff val="687"/>
                <a:alphaOff val="0"/>
                <a:tint val="98000"/>
                <a:lumMod val="102000"/>
              </a:schemeClr>
              <a:schemeClr val="accent4">
                <a:hueOff val="-415039"/>
                <a:satOff val="-335"/>
                <a:lumOff val="68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415039"/>
              <a:satOff val="-335"/>
              <a:lumOff val="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F7465-5391-4D9A-8CDE-B406BB1045E2}">
      <dsp:nvSpPr>
        <dsp:cNvPr id="0" name=""/>
        <dsp:cNvSpPr/>
      </dsp:nvSpPr>
      <dsp:spPr>
        <a:xfrm>
          <a:off x="4861295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498047"/>
                <a:satOff val="-402"/>
                <a:lumOff val="824"/>
                <a:alphaOff val="0"/>
                <a:tint val="98000"/>
                <a:lumMod val="102000"/>
              </a:schemeClr>
              <a:schemeClr val="accent4">
                <a:hueOff val="-498047"/>
                <a:satOff val="-402"/>
                <a:lumOff val="82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498047"/>
              <a:satOff val="-402"/>
              <a:lumOff val="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4B1BA-46EB-4726-A80A-644899EA7BBA}">
      <dsp:nvSpPr>
        <dsp:cNvPr id="0" name=""/>
        <dsp:cNvSpPr/>
      </dsp:nvSpPr>
      <dsp:spPr>
        <a:xfrm>
          <a:off x="97489" y="1152824"/>
          <a:ext cx="5719955" cy="83652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Allow anyone to quick start doing data science</a:t>
          </a:r>
        </a:p>
      </dsp:txBody>
      <dsp:txXfrm>
        <a:off x="97489" y="1152824"/>
        <a:ext cx="5719955" cy="836526"/>
      </dsp:txXfrm>
    </dsp:sp>
    <dsp:sp modelId="{DB31CBA6-3129-4C11-B98A-DBEEF9839700}">
      <dsp:nvSpPr>
        <dsp:cNvPr id="0" name=""/>
        <dsp:cNvSpPr/>
      </dsp:nvSpPr>
      <dsp:spPr>
        <a:xfrm>
          <a:off x="97489" y="2213519"/>
          <a:ext cx="5646550" cy="51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Theme</a:t>
          </a:r>
        </a:p>
      </dsp:txBody>
      <dsp:txXfrm>
        <a:off x="97489" y="2213519"/>
        <a:ext cx="5646550" cy="513322"/>
      </dsp:txXfrm>
    </dsp:sp>
    <dsp:sp modelId="{FB838400-55EE-4312-AC4A-E6E6E63B81C9}">
      <dsp:nvSpPr>
        <dsp:cNvPr id="0" name=""/>
        <dsp:cNvSpPr/>
      </dsp:nvSpPr>
      <dsp:spPr>
        <a:xfrm>
          <a:off x="97489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581055"/>
                <a:satOff val="-469"/>
                <a:lumOff val="961"/>
                <a:alphaOff val="0"/>
                <a:tint val="98000"/>
                <a:lumMod val="102000"/>
              </a:schemeClr>
              <a:schemeClr val="accent4">
                <a:hueOff val="-581055"/>
                <a:satOff val="-469"/>
                <a:lumOff val="96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581055"/>
              <a:satOff val="-469"/>
              <a:lumOff val="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383D3-B4B6-4FC7-BCF8-EEE2A55CAFF3}">
      <dsp:nvSpPr>
        <dsp:cNvPr id="0" name=""/>
        <dsp:cNvSpPr/>
      </dsp:nvSpPr>
      <dsp:spPr>
        <a:xfrm>
          <a:off x="891143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664062"/>
                <a:satOff val="-536"/>
                <a:lumOff val="1098"/>
                <a:alphaOff val="0"/>
                <a:tint val="98000"/>
                <a:lumMod val="102000"/>
              </a:schemeClr>
              <a:schemeClr val="accent4">
                <a:hueOff val="-664062"/>
                <a:satOff val="-536"/>
                <a:lumOff val="109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664062"/>
              <a:satOff val="-536"/>
              <a:lumOff val="1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C65ED6-4539-4A54-92F9-34A49EAE87A9}">
      <dsp:nvSpPr>
        <dsp:cNvPr id="0" name=""/>
        <dsp:cNvSpPr/>
      </dsp:nvSpPr>
      <dsp:spPr>
        <a:xfrm>
          <a:off x="1685424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747070"/>
                <a:satOff val="-603"/>
                <a:lumOff val="1236"/>
                <a:alphaOff val="0"/>
                <a:tint val="98000"/>
                <a:lumMod val="102000"/>
              </a:schemeClr>
              <a:schemeClr val="accent4">
                <a:hueOff val="-747070"/>
                <a:satOff val="-603"/>
                <a:lumOff val="123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747070"/>
              <a:satOff val="-603"/>
              <a:lumOff val="1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EE58F-5589-4C5B-8A85-97B88D2888CF}">
      <dsp:nvSpPr>
        <dsp:cNvPr id="0" name=""/>
        <dsp:cNvSpPr/>
      </dsp:nvSpPr>
      <dsp:spPr>
        <a:xfrm>
          <a:off x="2479078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830078"/>
                <a:satOff val="-670"/>
                <a:lumOff val="1373"/>
                <a:alphaOff val="0"/>
                <a:tint val="98000"/>
                <a:lumMod val="102000"/>
              </a:schemeClr>
              <a:schemeClr val="accent4">
                <a:hueOff val="-830078"/>
                <a:satOff val="-670"/>
                <a:lumOff val="137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830078"/>
              <a:satOff val="-670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ED5989-9384-4A15-B1E5-0BDFAA2E98E5}">
      <dsp:nvSpPr>
        <dsp:cNvPr id="0" name=""/>
        <dsp:cNvSpPr/>
      </dsp:nvSpPr>
      <dsp:spPr>
        <a:xfrm>
          <a:off x="3273360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913086"/>
                <a:satOff val="-737"/>
                <a:lumOff val="1510"/>
                <a:alphaOff val="0"/>
                <a:tint val="98000"/>
                <a:lumMod val="102000"/>
              </a:schemeClr>
              <a:schemeClr val="accent4">
                <a:hueOff val="-913086"/>
                <a:satOff val="-737"/>
                <a:lumOff val="151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913086"/>
              <a:satOff val="-737"/>
              <a:lumOff val="15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1874-D4E2-4A9B-B04D-A8549ED209E0}">
      <dsp:nvSpPr>
        <dsp:cNvPr id="0" name=""/>
        <dsp:cNvSpPr/>
      </dsp:nvSpPr>
      <dsp:spPr>
        <a:xfrm>
          <a:off x="4067014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996094"/>
                <a:satOff val="-804"/>
                <a:lumOff val="1648"/>
                <a:alphaOff val="0"/>
                <a:tint val="98000"/>
                <a:lumMod val="102000"/>
              </a:schemeClr>
              <a:schemeClr val="accent4">
                <a:hueOff val="-996094"/>
                <a:satOff val="-804"/>
                <a:lumOff val="164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996094"/>
              <a:satOff val="-804"/>
              <a:lumOff val="1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FC2A5-1985-47C1-B795-83C22D524CFC}">
      <dsp:nvSpPr>
        <dsp:cNvPr id="0" name=""/>
        <dsp:cNvSpPr/>
      </dsp:nvSpPr>
      <dsp:spPr>
        <a:xfrm>
          <a:off x="4861295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079102"/>
                <a:satOff val="-871"/>
                <a:lumOff val="1785"/>
                <a:alphaOff val="0"/>
                <a:tint val="98000"/>
                <a:lumMod val="102000"/>
              </a:schemeClr>
              <a:schemeClr val="accent4">
                <a:hueOff val="-1079102"/>
                <a:satOff val="-871"/>
                <a:lumOff val="1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079102"/>
              <a:satOff val="-871"/>
              <a:lumOff val="1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9F132-BBE1-4B03-B296-C42CE739185A}">
      <dsp:nvSpPr>
        <dsp:cNvPr id="0" name=""/>
        <dsp:cNvSpPr/>
      </dsp:nvSpPr>
      <dsp:spPr>
        <a:xfrm>
          <a:off x="97489" y="2831408"/>
          <a:ext cx="5719955" cy="83652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9525" cap="rnd" cmpd="sng" algn="ctr">
          <a:solidFill>
            <a:schemeClr val="accent4">
              <a:hueOff val="-830078"/>
              <a:satOff val="-670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Friendly to CU community with preloaded datasets</a:t>
          </a:r>
        </a:p>
      </dsp:txBody>
      <dsp:txXfrm>
        <a:off x="97489" y="2831408"/>
        <a:ext cx="5719955" cy="836526"/>
      </dsp:txXfrm>
    </dsp:sp>
    <dsp:sp modelId="{1CA75D6D-21DD-4D7E-A052-4F525EBAC475}">
      <dsp:nvSpPr>
        <dsp:cNvPr id="0" name=""/>
        <dsp:cNvSpPr/>
      </dsp:nvSpPr>
      <dsp:spPr>
        <a:xfrm>
          <a:off x="97489" y="3892103"/>
          <a:ext cx="5646550" cy="51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</a:p>
      </dsp:txBody>
      <dsp:txXfrm>
        <a:off x="97489" y="3892103"/>
        <a:ext cx="5646550" cy="513322"/>
      </dsp:txXfrm>
    </dsp:sp>
    <dsp:sp modelId="{EF5774CB-5982-4B3B-B979-4CA024A20200}">
      <dsp:nvSpPr>
        <dsp:cNvPr id="0" name=""/>
        <dsp:cNvSpPr/>
      </dsp:nvSpPr>
      <dsp:spPr>
        <a:xfrm>
          <a:off x="97489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162109"/>
                <a:satOff val="-938"/>
                <a:lumOff val="1922"/>
                <a:alphaOff val="0"/>
                <a:tint val="98000"/>
                <a:lumMod val="102000"/>
              </a:schemeClr>
              <a:schemeClr val="accent4">
                <a:hueOff val="-1162109"/>
                <a:satOff val="-938"/>
                <a:lumOff val="19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162109"/>
              <a:satOff val="-938"/>
              <a:lumOff val="1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B0193-B110-4733-A04F-7E70FBB145B7}">
      <dsp:nvSpPr>
        <dsp:cNvPr id="0" name=""/>
        <dsp:cNvSpPr/>
      </dsp:nvSpPr>
      <dsp:spPr>
        <a:xfrm>
          <a:off x="891143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245117"/>
                <a:satOff val="-1005"/>
                <a:lumOff val="2060"/>
                <a:alphaOff val="0"/>
                <a:tint val="98000"/>
                <a:lumMod val="102000"/>
              </a:schemeClr>
              <a:schemeClr val="accent4">
                <a:hueOff val="-1245117"/>
                <a:satOff val="-1005"/>
                <a:lumOff val="206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245117"/>
              <a:satOff val="-1005"/>
              <a:lumOff val="20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32D96C-C835-4AEC-8B6E-CCD451ECF03A}">
      <dsp:nvSpPr>
        <dsp:cNvPr id="0" name=""/>
        <dsp:cNvSpPr/>
      </dsp:nvSpPr>
      <dsp:spPr>
        <a:xfrm>
          <a:off x="1685424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328125"/>
                <a:satOff val="-1072"/>
                <a:lumOff val="2197"/>
                <a:alphaOff val="0"/>
                <a:tint val="98000"/>
                <a:lumMod val="102000"/>
              </a:schemeClr>
              <a:schemeClr val="accent4">
                <a:hueOff val="-1328125"/>
                <a:satOff val="-1072"/>
                <a:lumOff val="219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328125"/>
              <a:satOff val="-1072"/>
              <a:lumOff val="21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D3962-5087-4DAE-8D6A-B06B24408A23}">
      <dsp:nvSpPr>
        <dsp:cNvPr id="0" name=""/>
        <dsp:cNvSpPr/>
      </dsp:nvSpPr>
      <dsp:spPr>
        <a:xfrm>
          <a:off x="2479078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411133"/>
                <a:satOff val="-1139"/>
                <a:lumOff val="2334"/>
                <a:alphaOff val="0"/>
                <a:tint val="98000"/>
                <a:lumMod val="102000"/>
              </a:schemeClr>
              <a:schemeClr val="accent4">
                <a:hueOff val="-1411133"/>
                <a:satOff val="-1139"/>
                <a:lumOff val="233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411133"/>
              <a:satOff val="-1139"/>
              <a:lumOff val="2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98EEF-6BF6-4914-A0B0-5982BFE07F18}">
      <dsp:nvSpPr>
        <dsp:cNvPr id="0" name=""/>
        <dsp:cNvSpPr/>
      </dsp:nvSpPr>
      <dsp:spPr>
        <a:xfrm>
          <a:off x="3273360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494141"/>
                <a:satOff val="-1206"/>
                <a:lumOff val="2471"/>
                <a:alphaOff val="0"/>
                <a:tint val="98000"/>
                <a:lumMod val="102000"/>
              </a:schemeClr>
              <a:schemeClr val="accent4">
                <a:hueOff val="-1494141"/>
                <a:satOff val="-1206"/>
                <a:lumOff val="247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494141"/>
              <a:satOff val="-1206"/>
              <a:lumOff val="2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D04E99-A59B-4BEA-BC48-8DE1FBD66105}">
      <dsp:nvSpPr>
        <dsp:cNvPr id="0" name=""/>
        <dsp:cNvSpPr/>
      </dsp:nvSpPr>
      <dsp:spPr>
        <a:xfrm>
          <a:off x="4067014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577148"/>
                <a:satOff val="-1273"/>
                <a:lumOff val="2609"/>
                <a:alphaOff val="0"/>
                <a:tint val="98000"/>
                <a:lumMod val="102000"/>
              </a:schemeClr>
              <a:schemeClr val="accent4">
                <a:hueOff val="-1577148"/>
                <a:satOff val="-1273"/>
                <a:lumOff val="260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577148"/>
              <a:satOff val="-1273"/>
              <a:lumOff val="26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A58D1-4011-4FA6-8D53-C5EB9693AF49}">
      <dsp:nvSpPr>
        <dsp:cNvPr id="0" name=""/>
        <dsp:cNvSpPr/>
      </dsp:nvSpPr>
      <dsp:spPr>
        <a:xfrm>
          <a:off x="4861295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660156"/>
                <a:satOff val="-1340"/>
                <a:lumOff val="2746"/>
                <a:alphaOff val="0"/>
                <a:tint val="98000"/>
                <a:lumMod val="102000"/>
              </a:schemeClr>
              <a:schemeClr val="accent4">
                <a:hueOff val="-1660156"/>
                <a:satOff val="-1340"/>
                <a:lumOff val="27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660156"/>
              <a:satOff val="-1340"/>
              <a:lumOff val="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A11C5-3041-4A5C-82AB-1CEE5EDAE9BD}">
      <dsp:nvSpPr>
        <dsp:cNvPr id="0" name=""/>
        <dsp:cNvSpPr/>
      </dsp:nvSpPr>
      <dsp:spPr>
        <a:xfrm>
          <a:off x="97489" y="4509992"/>
          <a:ext cx="5719955" cy="83652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9525" cap="rnd" cmpd="sng" algn="ctr">
          <a:solidFill>
            <a:schemeClr val="accent4">
              <a:hueOff val="-1660156"/>
              <a:satOff val="-1340"/>
              <a:lumOff val="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Aesthetically pleasing user experience on website</a:t>
          </a:r>
        </a:p>
      </dsp:txBody>
      <dsp:txXfrm>
        <a:off x="97489" y="4509992"/>
        <a:ext cx="5719955" cy="83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13897-1D93-4A9D-8B69-830C4CA2B0D2}">
      <dsp:nvSpPr>
        <dsp:cNvPr id="0" name=""/>
        <dsp:cNvSpPr/>
      </dsp:nvSpPr>
      <dsp:spPr>
        <a:xfrm>
          <a:off x="97489" y="534936"/>
          <a:ext cx="5646550" cy="51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Scholarship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489" y="534936"/>
        <a:ext cx="5646550" cy="513322"/>
      </dsp:txXfrm>
    </dsp:sp>
    <dsp:sp modelId="{CD5ECC78-F456-458B-91B2-9B58AFCA4F2F}">
      <dsp:nvSpPr>
        <dsp:cNvPr id="0" name=""/>
        <dsp:cNvSpPr/>
      </dsp:nvSpPr>
      <dsp:spPr>
        <a:xfrm>
          <a:off x="97489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03F10-879E-40A8-8B2B-986AE78D156D}">
      <dsp:nvSpPr>
        <dsp:cNvPr id="0" name=""/>
        <dsp:cNvSpPr/>
      </dsp:nvSpPr>
      <dsp:spPr>
        <a:xfrm>
          <a:off x="891143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83008"/>
                <a:satOff val="-67"/>
                <a:lumOff val="137"/>
                <a:alphaOff val="0"/>
                <a:tint val="98000"/>
                <a:lumMod val="102000"/>
              </a:schemeClr>
              <a:schemeClr val="accent4">
                <a:hueOff val="-83008"/>
                <a:satOff val="-67"/>
                <a:lumOff val="13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83008"/>
              <a:satOff val="-67"/>
              <a:lumOff val="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A5EB6-8CDC-4693-B4BB-132DF1D26BA2}">
      <dsp:nvSpPr>
        <dsp:cNvPr id="0" name=""/>
        <dsp:cNvSpPr/>
      </dsp:nvSpPr>
      <dsp:spPr>
        <a:xfrm>
          <a:off x="1685424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66016"/>
                <a:satOff val="-134"/>
                <a:lumOff val="275"/>
                <a:alphaOff val="0"/>
                <a:tint val="98000"/>
                <a:lumMod val="102000"/>
              </a:schemeClr>
              <a:schemeClr val="accent4">
                <a:hueOff val="-166016"/>
                <a:satOff val="-134"/>
                <a:lumOff val="27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66016"/>
              <a:satOff val="-134"/>
              <a:lumOff val="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56D08-0479-4187-98A9-66289CC5A5DF}">
      <dsp:nvSpPr>
        <dsp:cNvPr id="0" name=""/>
        <dsp:cNvSpPr/>
      </dsp:nvSpPr>
      <dsp:spPr>
        <a:xfrm>
          <a:off x="2479078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249023"/>
                <a:satOff val="-201"/>
                <a:lumOff val="412"/>
                <a:alphaOff val="0"/>
                <a:tint val="98000"/>
                <a:lumMod val="102000"/>
              </a:schemeClr>
              <a:schemeClr val="accent4">
                <a:hueOff val="-249023"/>
                <a:satOff val="-201"/>
                <a:lumOff val="41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249023"/>
              <a:satOff val="-201"/>
              <a:lumOff val="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7FB554-9FD1-4E92-9164-1BD2DA259CD1}">
      <dsp:nvSpPr>
        <dsp:cNvPr id="0" name=""/>
        <dsp:cNvSpPr/>
      </dsp:nvSpPr>
      <dsp:spPr>
        <a:xfrm>
          <a:off x="3273360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332031"/>
                <a:satOff val="-268"/>
                <a:lumOff val="549"/>
                <a:alphaOff val="0"/>
                <a:tint val="98000"/>
                <a:lumMod val="102000"/>
              </a:schemeClr>
              <a:schemeClr val="accent4">
                <a:hueOff val="-332031"/>
                <a:satOff val="-268"/>
                <a:lumOff val="54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332031"/>
              <a:satOff val="-268"/>
              <a:lumOff val="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85A80-709B-4B4F-8352-55853EE00B2D}">
      <dsp:nvSpPr>
        <dsp:cNvPr id="0" name=""/>
        <dsp:cNvSpPr/>
      </dsp:nvSpPr>
      <dsp:spPr>
        <a:xfrm>
          <a:off x="4067014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415039"/>
                <a:satOff val="-335"/>
                <a:lumOff val="687"/>
                <a:alphaOff val="0"/>
                <a:tint val="98000"/>
                <a:lumMod val="102000"/>
              </a:schemeClr>
              <a:schemeClr val="accent4">
                <a:hueOff val="-415039"/>
                <a:satOff val="-335"/>
                <a:lumOff val="68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415039"/>
              <a:satOff val="-335"/>
              <a:lumOff val="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F7465-5391-4D9A-8CDE-B406BB1045E2}">
      <dsp:nvSpPr>
        <dsp:cNvPr id="0" name=""/>
        <dsp:cNvSpPr/>
      </dsp:nvSpPr>
      <dsp:spPr>
        <a:xfrm>
          <a:off x="4861295" y="1048258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498047"/>
                <a:satOff val="-402"/>
                <a:lumOff val="824"/>
                <a:alphaOff val="0"/>
                <a:tint val="98000"/>
                <a:lumMod val="102000"/>
              </a:schemeClr>
              <a:schemeClr val="accent4">
                <a:hueOff val="-498047"/>
                <a:satOff val="-402"/>
                <a:lumOff val="82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498047"/>
              <a:satOff val="-402"/>
              <a:lumOff val="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4B1BA-46EB-4726-A80A-644899EA7BBA}">
      <dsp:nvSpPr>
        <dsp:cNvPr id="0" name=""/>
        <dsp:cNvSpPr/>
      </dsp:nvSpPr>
      <dsp:spPr>
        <a:xfrm>
          <a:off x="97489" y="1152824"/>
          <a:ext cx="5719955" cy="83652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Potential to teach programming to everyone 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489" y="1152824"/>
        <a:ext cx="5719955" cy="836526"/>
      </dsp:txXfrm>
    </dsp:sp>
    <dsp:sp modelId="{DB31CBA6-3129-4C11-B98A-DBEEF9839700}">
      <dsp:nvSpPr>
        <dsp:cNvPr id="0" name=""/>
        <dsp:cNvSpPr/>
      </dsp:nvSpPr>
      <dsp:spPr>
        <a:xfrm>
          <a:off x="97489" y="2213519"/>
          <a:ext cx="5646550" cy="51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Collaboration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489" y="2213519"/>
        <a:ext cx="5646550" cy="513322"/>
      </dsp:txXfrm>
    </dsp:sp>
    <dsp:sp modelId="{FB838400-55EE-4312-AC4A-E6E6E63B81C9}">
      <dsp:nvSpPr>
        <dsp:cNvPr id="0" name=""/>
        <dsp:cNvSpPr/>
      </dsp:nvSpPr>
      <dsp:spPr>
        <a:xfrm>
          <a:off x="97489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581055"/>
                <a:satOff val="-469"/>
                <a:lumOff val="961"/>
                <a:alphaOff val="0"/>
                <a:tint val="98000"/>
                <a:lumMod val="102000"/>
              </a:schemeClr>
              <a:schemeClr val="accent4">
                <a:hueOff val="-581055"/>
                <a:satOff val="-469"/>
                <a:lumOff val="96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581055"/>
              <a:satOff val="-469"/>
              <a:lumOff val="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383D3-B4B6-4FC7-BCF8-EEE2A55CAFF3}">
      <dsp:nvSpPr>
        <dsp:cNvPr id="0" name=""/>
        <dsp:cNvSpPr/>
      </dsp:nvSpPr>
      <dsp:spPr>
        <a:xfrm>
          <a:off x="891143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664062"/>
                <a:satOff val="-536"/>
                <a:lumOff val="1098"/>
                <a:alphaOff val="0"/>
                <a:tint val="98000"/>
                <a:lumMod val="102000"/>
              </a:schemeClr>
              <a:schemeClr val="accent4">
                <a:hueOff val="-664062"/>
                <a:satOff val="-536"/>
                <a:lumOff val="109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664062"/>
              <a:satOff val="-536"/>
              <a:lumOff val="1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C65ED6-4539-4A54-92F9-34A49EAE87A9}">
      <dsp:nvSpPr>
        <dsp:cNvPr id="0" name=""/>
        <dsp:cNvSpPr/>
      </dsp:nvSpPr>
      <dsp:spPr>
        <a:xfrm>
          <a:off x="1685424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747070"/>
                <a:satOff val="-603"/>
                <a:lumOff val="1236"/>
                <a:alphaOff val="0"/>
                <a:tint val="98000"/>
                <a:lumMod val="102000"/>
              </a:schemeClr>
              <a:schemeClr val="accent4">
                <a:hueOff val="-747070"/>
                <a:satOff val="-603"/>
                <a:lumOff val="123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747070"/>
              <a:satOff val="-603"/>
              <a:lumOff val="1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EE58F-5589-4C5B-8A85-97B88D2888CF}">
      <dsp:nvSpPr>
        <dsp:cNvPr id="0" name=""/>
        <dsp:cNvSpPr/>
      </dsp:nvSpPr>
      <dsp:spPr>
        <a:xfrm>
          <a:off x="2479078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830078"/>
                <a:satOff val="-670"/>
                <a:lumOff val="1373"/>
                <a:alphaOff val="0"/>
                <a:tint val="98000"/>
                <a:lumMod val="102000"/>
              </a:schemeClr>
              <a:schemeClr val="accent4">
                <a:hueOff val="-830078"/>
                <a:satOff val="-670"/>
                <a:lumOff val="137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830078"/>
              <a:satOff val="-670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ED5989-9384-4A15-B1E5-0BDFAA2E98E5}">
      <dsp:nvSpPr>
        <dsp:cNvPr id="0" name=""/>
        <dsp:cNvSpPr/>
      </dsp:nvSpPr>
      <dsp:spPr>
        <a:xfrm>
          <a:off x="3273360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913086"/>
                <a:satOff val="-737"/>
                <a:lumOff val="1510"/>
                <a:alphaOff val="0"/>
                <a:tint val="98000"/>
                <a:lumMod val="102000"/>
              </a:schemeClr>
              <a:schemeClr val="accent4">
                <a:hueOff val="-913086"/>
                <a:satOff val="-737"/>
                <a:lumOff val="151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913086"/>
              <a:satOff val="-737"/>
              <a:lumOff val="15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1874-D4E2-4A9B-B04D-A8549ED209E0}">
      <dsp:nvSpPr>
        <dsp:cNvPr id="0" name=""/>
        <dsp:cNvSpPr/>
      </dsp:nvSpPr>
      <dsp:spPr>
        <a:xfrm>
          <a:off x="4067014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996094"/>
                <a:satOff val="-804"/>
                <a:lumOff val="1648"/>
                <a:alphaOff val="0"/>
                <a:tint val="98000"/>
                <a:lumMod val="102000"/>
              </a:schemeClr>
              <a:schemeClr val="accent4">
                <a:hueOff val="-996094"/>
                <a:satOff val="-804"/>
                <a:lumOff val="164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996094"/>
              <a:satOff val="-804"/>
              <a:lumOff val="1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FC2A5-1985-47C1-B795-83C22D524CFC}">
      <dsp:nvSpPr>
        <dsp:cNvPr id="0" name=""/>
        <dsp:cNvSpPr/>
      </dsp:nvSpPr>
      <dsp:spPr>
        <a:xfrm>
          <a:off x="4861295" y="2726842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079102"/>
                <a:satOff val="-871"/>
                <a:lumOff val="1785"/>
                <a:alphaOff val="0"/>
                <a:tint val="98000"/>
                <a:lumMod val="102000"/>
              </a:schemeClr>
              <a:schemeClr val="accent4">
                <a:hueOff val="-1079102"/>
                <a:satOff val="-871"/>
                <a:lumOff val="1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079102"/>
              <a:satOff val="-871"/>
              <a:lumOff val="1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9F132-BBE1-4B03-B296-C42CE739185A}">
      <dsp:nvSpPr>
        <dsp:cNvPr id="0" name=""/>
        <dsp:cNvSpPr/>
      </dsp:nvSpPr>
      <dsp:spPr>
        <a:xfrm>
          <a:off x="97489" y="2831408"/>
          <a:ext cx="5719955" cy="83652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9525" cap="rnd" cmpd="sng" algn="ctr">
          <a:solidFill>
            <a:schemeClr val="accent4">
              <a:hueOff val="-830078"/>
              <a:satOff val="-670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Sustainable project with effective teamwork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489" y="2831408"/>
        <a:ext cx="5719955" cy="836526"/>
      </dsp:txXfrm>
    </dsp:sp>
    <dsp:sp modelId="{1CA75D6D-21DD-4D7E-A052-4F525EBAC475}">
      <dsp:nvSpPr>
        <dsp:cNvPr id="0" name=""/>
        <dsp:cNvSpPr/>
      </dsp:nvSpPr>
      <dsp:spPr>
        <a:xfrm>
          <a:off x="97489" y="3892103"/>
          <a:ext cx="5646550" cy="51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Functionality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489" y="3892103"/>
        <a:ext cx="5646550" cy="513322"/>
      </dsp:txXfrm>
    </dsp:sp>
    <dsp:sp modelId="{EF5774CB-5982-4B3B-B979-4CA024A20200}">
      <dsp:nvSpPr>
        <dsp:cNvPr id="0" name=""/>
        <dsp:cNvSpPr/>
      </dsp:nvSpPr>
      <dsp:spPr>
        <a:xfrm>
          <a:off x="97489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162109"/>
                <a:satOff val="-938"/>
                <a:lumOff val="1922"/>
                <a:alphaOff val="0"/>
                <a:tint val="98000"/>
                <a:lumMod val="102000"/>
              </a:schemeClr>
              <a:schemeClr val="accent4">
                <a:hueOff val="-1162109"/>
                <a:satOff val="-938"/>
                <a:lumOff val="19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162109"/>
              <a:satOff val="-938"/>
              <a:lumOff val="1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B0193-B110-4733-A04F-7E70FBB145B7}">
      <dsp:nvSpPr>
        <dsp:cNvPr id="0" name=""/>
        <dsp:cNvSpPr/>
      </dsp:nvSpPr>
      <dsp:spPr>
        <a:xfrm>
          <a:off x="891143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245117"/>
                <a:satOff val="-1005"/>
                <a:lumOff val="2060"/>
                <a:alphaOff val="0"/>
                <a:tint val="98000"/>
                <a:lumMod val="102000"/>
              </a:schemeClr>
              <a:schemeClr val="accent4">
                <a:hueOff val="-1245117"/>
                <a:satOff val="-1005"/>
                <a:lumOff val="206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245117"/>
              <a:satOff val="-1005"/>
              <a:lumOff val="20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32D96C-C835-4AEC-8B6E-CCD451ECF03A}">
      <dsp:nvSpPr>
        <dsp:cNvPr id="0" name=""/>
        <dsp:cNvSpPr/>
      </dsp:nvSpPr>
      <dsp:spPr>
        <a:xfrm>
          <a:off x="1685424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328125"/>
                <a:satOff val="-1072"/>
                <a:lumOff val="2197"/>
                <a:alphaOff val="0"/>
                <a:tint val="98000"/>
                <a:lumMod val="102000"/>
              </a:schemeClr>
              <a:schemeClr val="accent4">
                <a:hueOff val="-1328125"/>
                <a:satOff val="-1072"/>
                <a:lumOff val="219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328125"/>
              <a:satOff val="-1072"/>
              <a:lumOff val="21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D3962-5087-4DAE-8D6A-B06B24408A23}">
      <dsp:nvSpPr>
        <dsp:cNvPr id="0" name=""/>
        <dsp:cNvSpPr/>
      </dsp:nvSpPr>
      <dsp:spPr>
        <a:xfrm>
          <a:off x="2479078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411133"/>
                <a:satOff val="-1139"/>
                <a:lumOff val="2334"/>
                <a:alphaOff val="0"/>
                <a:tint val="98000"/>
                <a:lumMod val="102000"/>
              </a:schemeClr>
              <a:schemeClr val="accent4">
                <a:hueOff val="-1411133"/>
                <a:satOff val="-1139"/>
                <a:lumOff val="233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411133"/>
              <a:satOff val="-1139"/>
              <a:lumOff val="2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98EEF-6BF6-4914-A0B0-5982BFE07F18}">
      <dsp:nvSpPr>
        <dsp:cNvPr id="0" name=""/>
        <dsp:cNvSpPr/>
      </dsp:nvSpPr>
      <dsp:spPr>
        <a:xfrm>
          <a:off x="3273360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494141"/>
                <a:satOff val="-1206"/>
                <a:lumOff val="2471"/>
                <a:alphaOff val="0"/>
                <a:tint val="98000"/>
                <a:lumMod val="102000"/>
              </a:schemeClr>
              <a:schemeClr val="accent4">
                <a:hueOff val="-1494141"/>
                <a:satOff val="-1206"/>
                <a:lumOff val="247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494141"/>
              <a:satOff val="-1206"/>
              <a:lumOff val="2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D04E99-A59B-4BEA-BC48-8DE1FBD66105}">
      <dsp:nvSpPr>
        <dsp:cNvPr id="0" name=""/>
        <dsp:cNvSpPr/>
      </dsp:nvSpPr>
      <dsp:spPr>
        <a:xfrm>
          <a:off x="4067014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577148"/>
                <a:satOff val="-1273"/>
                <a:lumOff val="2609"/>
                <a:alphaOff val="0"/>
                <a:tint val="98000"/>
                <a:lumMod val="102000"/>
              </a:schemeClr>
              <a:schemeClr val="accent4">
                <a:hueOff val="-1577148"/>
                <a:satOff val="-1273"/>
                <a:lumOff val="260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577148"/>
              <a:satOff val="-1273"/>
              <a:lumOff val="26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A58D1-4011-4FA6-8D53-C5EB9693AF49}">
      <dsp:nvSpPr>
        <dsp:cNvPr id="0" name=""/>
        <dsp:cNvSpPr/>
      </dsp:nvSpPr>
      <dsp:spPr>
        <a:xfrm>
          <a:off x="4861295" y="4405426"/>
          <a:ext cx="1321292" cy="1045657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-1660156"/>
                <a:satOff val="-1340"/>
                <a:lumOff val="2746"/>
                <a:alphaOff val="0"/>
                <a:tint val="98000"/>
                <a:lumMod val="102000"/>
              </a:schemeClr>
              <a:schemeClr val="accent4">
                <a:hueOff val="-1660156"/>
                <a:satOff val="-1340"/>
                <a:lumOff val="27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-1660156"/>
              <a:satOff val="-1340"/>
              <a:lumOff val="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A11C5-3041-4A5C-82AB-1CEE5EDAE9BD}">
      <dsp:nvSpPr>
        <dsp:cNvPr id="0" name=""/>
        <dsp:cNvSpPr/>
      </dsp:nvSpPr>
      <dsp:spPr>
        <a:xfrm>
          <a:off x="97489" y="4509992"/>
          <a:ext cx="5719955" cy="83652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9525" cap="rnd" cmpd="sng" algn="ctr">
          <a:solidFill>
            <a:schemeClr val="accent4">
              <a:hueOff val="-1660156"/>
              <a:satOff val="-1340"/>
              <a:lumOff val="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Can’t wait to see ~~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489" y="4509992"/>
        <a:ext cx="5719955" cy="836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AE2A-0EA1-46AD-A477-E38F3B93D10E}">
      <dsp:nvSpPr>
        <dsp:cNvPr id="0" name=""/>
        <dsp:cNvSpPr/>
      </dsp:nvSpPr>
      <dsp:spPr>
        <a:xfrm>
          <a:off x="0" y="0"/>
          <a:ext cx="5020087" cy="1223599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Improve connection between website and Mathematica</a:t>
          </a:r>
        </a:p>
      </dsp:txBody>
      <dsp:txXfrm>
        <a:off x="35838" y="35838"/>
        <a:ext cx="3596333" cy="1151923"/>
      </dsp:txXfrm>
    </dsp:sp>
    <dsp:sp modelId="{5BE8B977-7843-4D19-8D7B-8102BD1FCDC8}">
      <dsp:nvSpPr>
        <dsp:cNvPr id="0" name=""/>
        <dsp:cNvSpPr/>
      </dsp:nvSpPr>
      <dsp:spPr>
        <a:xfrm>
          <a:off x="420432" y="1446071"/>
          <a:ext cx="5020087" cy="1223599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rgbClr val="FF9D5B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 mobile apps for Android/iOS and Chatterbot</a:t>
          </a:r>
        </a:p>
      </dsp:txBody>
      <dsp:txXfrm>
        <a:off x="456270" y="1481909"/>
        <a:ext cx="3732639" cy="1151923"/>
      </dsp:txXfrm>
    </dsp:sp>
    <dsp:sp modelId="{EC408216-1CD0-4E7C-A887-5A451966BAA3}">
      <dsp:nvSpPr>
        <dsp:cNvPr id="0" name=""/>
        <dsp:cNvSpPr/>
      </dsp:nvSpPr>
      <dsp:spPr>
        <a:xfrm>
          <a:off x="834589" y="2892143"/>
          <a:ext cx="5020087" cy="1223599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Enable general-purpose programming (TALK2CODE)</a:t>
          </a:r>
        </a:p>
      </dsp:txBody>
      <dsp:txXfrm>
        <a:off x="870427" y="2927981"/>
        <a:ext cx="3738914" cy="1151923"/>
      </dsp:txXfrm>
    </dsp:sp>
    <dsp:sp modelId="{D3FC8122-85B2-4E58-86C0-724BD2482D1E}">
      <dsp:nvSpPr>
        <dsp:cNvPr id="0" name=""/>
        <dsp:cNvSpPr/>
      </dsp:nvSpPr>
      <dsp:spPr>
        <a:xfrm>
          <a:off x="1255021" y="4338215"/>
          <a:ext cx="5020087" cy="1223599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Use deep learning algorithms to teach new commands</a:t>
          </a:r>
        </a:p>
      </dsp:txBody>
      <dsp:txXfrm>
        <a:off x="1290859" y="4374053"/>
        <a:ext cx="3732639" cy="1151923"/>
      </dsp:txXfrm>
    </dsp:sp>
    <dsp:sp modelId="{F137EDFD-541C-41A5-87E8-CBE5AB11D675}">
      <dsp:nvSpPr>
        <dsp:cNvPr id="0" name=""/>
        <dsp:cNvSpPr/>
      </dsp:nvSpPr>
      <dsp:spPr>
        <a:xfrm>
          <a:off x="4224747" y="937165"/>
          <a:ext cx="795339" cy="795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3698" y="937165"/>
        <a:ext cx="437437" cy="598493"/>
      </dsp:txXfrm>
    </dsp:sp>
    <dsp:sp modelId="{40815A7C-DC79-40C0-8C7D-596B3BC041B0}">
      <dsp:nvSpPr>
        <dsp:cNvPr id="0" name=""/>
        <dsp:cNvSpPr/>
      </dsp:nvSpPr>
      <dsp:spPr>
        <a:xfrm>
          <a:off x="4645179" y="2383237"/>
          <a:ext cx="795339" cy="795339"/>
        </a:xfrm>
        <a:prstGeom prst="downArrow">
          <a:avLst>
            <a:gd name="adj1" fmla="val 55000"/>
            <a:gd name="adj2" fmla="val 45000"/>
          </a:avLst>
        </a:prstGeom>
        <a:solidFill>
          <a:srgbClr val="FF9966">
            <a:alpha val="89804"/>
          </a:srgbClr>
        </a:solidFill>
        <a:ln w="9525" cap="rnd" cmpd="sng" algn="ctr">
          <a:solidFill>
            <a:schemeClr val="accent4">
              <a:tint val="40000"/>
              <a:alpha val="90000"/>
              <a:hueOff val="-719648"/>
              <a:satOff val="-432"/>
              <a:lumOff val="1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24130" y="2383237"/>
        <a:ext cx="437437" cy="598493"/>
      </dsp:txXfrm>
    </dsp:sp>
    <dsp:sp modelId="{710BC5F8-330E-4475-BD9D-BD07295B3F69}">
      <dsp:nvSpPr>
        <dsp:cNvPr id="0" name=""/>
        <dsp:cNvSpPr/>
      </dsp:nvSpPr>
      <dsp:spPr>
        <a:xfrm>
          <a:off x="5059337" y="3829309"/>
          <a:ext cx="795339" cy="795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rnd" cmpd="sng" algn="ctr">
          <a:solidFill>
            <a:schemeClr val="accent4">
              <a:tint val="40000"/>
              <a:alpha val="90000"/>
              <a:hueOff val="-1439297"/>
              <a:satOff val="-864"/>
              <a:lumOff val="3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288" y="3829309"/>
        <a:ext cx="437437" cy="59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19" y="3319272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219" y="4247511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219" y="239284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219" y="1472552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5797" y="2048309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McCarthy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5797" y="2979597"/>
            <a:ext cx="12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</a:t>
            </a:r>
            <a:r>
              <a:rPr lang="en-US" dirty="0" err="1"/>
              <a:t>Lyu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5797" y="386434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 George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5797" y="479562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Emily Chen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185" y="1530305"/>
            <a:ext cx="808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</a:t>
            </a:r>
          </a:p>
          <a:p>
            <a:pPr algn="ctr"/>
            <a:r>
              <a:rPr lang="en-US" sz="4800" dirty="0"/>
              <a:t>E</a:t>
            </a:r>
          </a:p>
          <a:p>
            <a:pPr algn="ctr"/>
            <a:r>
              <a:rPr lang="en-US" sz="4800" dirty="0"/>
              <a:t>A</a:t>
            </a:r>
          </a:p>
          <a:p>
            <a:pPr algn="ctr"/>
            <a:r>
              <a:rPr lang="en-US" sz="4800" dirty="0"/>
              <a:t>M</a:t>
            </a:r>
          </a:p>
          <a:p>
            <a:pPr algn="ctr"/>
            <a:r>
              <a:rPr lang="en-US" sz="4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73737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19" y="3319272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219" y="4247511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219" y="239284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219" y="1472552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5797" y="2048309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McCarthy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5797" y="2979597"/>
            <a:ext cx="12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</a:t>
            </a:r>
            <a:r>
              <a:rPr lang="en-US" dirty="0" err="1"/>
              <a:t>Lyu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5797" y="386434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 George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5797" y="479562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Emily Chen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185" y="1530305"/>
            <a:ext cx="808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</a:t>
            </a:r>
          </a:p>
          <a:p>
            <a:pPr algn="ctr"/>
            <a:r>
              <a:rPr lang="en-US" sz="4800" dirty="0"/>
              <a:t>E</a:t>
            </a:r>
          </a:p>
          <a:p>
            <a:pPr algn="ctr"/>
            <a:r>
              <a:rPr lang="en-US" sz="4800" dirty="0"/>
              <a:t>A</a:t>
            </a:r>
          </a:p>
          <a:p>
            <a:pPr algn="ctr"/>
            <a:r>
              <a:rPr lang="en-US" sz="4800" dirty="0"/>
              <a:t>M</a:t>
            </a:r>
          </a:p>
          <a:p>
            <a:pPr algn="ctr"/>
            <a:r>
              <a:rPr lang="en-US" sz="4800" dirty="0"/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690" y="1530305"/>
            <a:ext cx="50382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can we make programming and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more accessible to students and staff here at UIUC?</a:t>
            </a:r>
          </a:p>
        </p:txBody>
      </p:sp>
    </p:spTree>
    <p:extLst>
      <p:ext uri="{BB962C8B-B14F-4D97-AF65-F5344CB8AC3E}">
        <p14:creationId xmlns:p14="http://schemas.microsoft.com/office/powerpoint/2010/main" val="1249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90" y="1530305"/>
            <a:ext cx="50382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can we make programming and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more accessible to students and staff here at UIUC?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7279270" y="2915299"/>
            <a:ext cx="451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TALK2DATA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824" y="2915299"/>
            <a:ext cx="5169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Lets you analyze data by virtue of your voice alone</a:t>
            </a:r>
          </a:p>
        </p:txBody>
      </p:sp>
    </p:spTree>
    <p:extLst>
      <p:ext uri="{BB962C8B-B14F-4D97-AF65-F5344CB8AC3E}">
        <p14:creationId xmlns:p14="http://schemas.microsoft.com/office/powerpoint/2010/main" val="18135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7279270" y="2396814"/>
            <a:ext cx="451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TALK2DATA</a:t>
            </a:r>
          </a:p>
          <a:p>
            <a:pPr algn="ctr"/>
            <a:r>
              <a:rPr lang="en-US" sz="4400" dirty="0"/>
              <a:t>Introduction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1185147"/>
              </p:ext>
            </p:extLst>
          </p:nvPr>
        </p:nvGraphicFramePr>
        <p:xfrm>
          <a:off x="120723" y="405354"/>
          <a:ext cx="6280078" cy="598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6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0739457"/>
              </p:ext>
            </p:extLst>
          </p:nvPr>
        </p:nvGraphicFramePr>
        <p:xfrm>
          <a:off x="120723" y="395928"/>
          <a:ext cx="6280078" cy="598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79270" y="2396814"/>
            <a:ext cx="451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TALK2DATA</a:t>
            </a:r>
          </a:p>
          <a:p>
            <a:pPr algn="ctr"/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58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279270" y="2396814"/>
            <a:ext cx="451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TALK2DATA</a:t>
            </a:r>
          </a:p>
          <a:p>
            <a:pPr algn="ctr"/>
            <a:r>
              <a:rPr lang="en-US" sz="4400" dirty="0"/>
              <a:t>Features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1402" y="1414525"/>
            <a:ext cx="6231118" cy="4085511"/>
          </a:xfrm>
          <a:prstGeom prst="roundRect">
            <a:avLst>
              <a:gd name="adj" fmla="val 635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For website: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Speech recognition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Preloaded datasets overview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Project report available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Mobile friendly website</a:t>
            </a:r>
            <a:endParaRPr lang="en-US" sz="32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279270" y="2396814"/>
            <a:ext cx="451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TALK2DATA</a:t>
            </a:r>
          </a:p>
          <a:p>
            <a:pPr algn="ctr"/>
            <a:r>
              <a:rPr lang="en-US" sz="4400" dirty="0"/>
              <a:t>Features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5069" y="579404"/>
            <a:ext cx="6096000" cy="5647134"/>
          </a:xfrm>
          <a:prstGeom prst="roundRect">
            <a:avLst>
              <a:gd name="adj" fmla="val 4989"/>
            </a:avLst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For Mathematica: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NLP &amp; auto spelling correction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Support of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multiple 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ommands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Multi-language input recognition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Classified &amp; parsed CU          </a:t>
            </a:r>
          </a:p>
          <a:p>
            <a:pPr fontAlgn="base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community datasets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Comparable results between       </a:t>
            </a:r>
          </a:p>
          <a:p>
            <a:pPr fontAlgn="base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local &amp; online data</a:t>
            </a:r>
          </a:p>
        </p:txBody>
      </p:sp>
    </p:spTree>
    <p:extLst>
      <p:ext uri="{BB962C8B-B14F-4D97-AF65-F5344CB8AC3E}">
        <p14:creationId xmlns:p14="http://schemas.microsoft.com/office/powerpoint/2010/main" val="15024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2" r="2003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279270" y="2396814"/>
            <a:ext cx="451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TALK2DATA</a:t>
            </a:r>
          </a:p>
          <a:p>
            <a:pPr algn="ctr"/>
            <a:r>
              <a:rPr lang="en-US" sz="4400" dirty="0"/>
              <a:t>Future Work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451722"/>
              </p:ext>
            </p:extLst>
          </p:nvPr>
        </p:nvGraphicFramePr>
        <p:xfrm>
          <a:off x="106838" y="669302"/>
          <a:ext cx="6275109" cy="556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3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EFAE2A-0EA1-46AD-A477-E38F3B93D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DEFAE2A-0EA1-46AD-A477-E38F3B93D1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7EDFD-541C-41A5-87E8-CBE5AB11D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137EDFD-541C-41A5-87E8-CBE5AB11D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E8B977-7843-4D19-8D7B-8102BD1FC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5BE8B977-7843-4D19-8D7B-8102BD1FC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815A7C-DC79-40C0-8C7D-596B3BC04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815A7C-DC79-40C0-8C7D-596B3BC04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08216-1CD0-4E7C-A887-5A451966B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EC408216-1CD0-4E7C-A887-5A451966B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0BC5F8-330E-4475-BD9D-BD07295B3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710BC5F8-330E-4475-BD9D-BD07295B3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FC8122-85B2-4E58-86C0-724BD2482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D3FC8122-85B2-4E58-86C0-724BD2482D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476" y="821792"/>
            <a:ext cx="4852988" cy="1617163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1475" y="3504181"/>
            <a:ext cx="2380965" cy="1039539"/>
          </a:xfrm>
        </p:spPr>
        <p:txBody>
          <a:bodyPr>
            <a:noAutofit/>
          </a:bodyPr>
          <a:lstStyle/>
          <a:p>
            <a:r>
              <a:rPr lang="en-US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865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268</TotalTime>
  <Words>213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Emily Le</dc:creator>
  <cp:lastModifiedBy>Hui Lyu</cp:lastModifiedBy>
  <cp:revision>37</cp:revision>
  <dcterms:created xsi:type="dcterms:W3CDTF">2016-10-21T07:18:50Z</dcterms:created>
  <dcterms:modified xsi:type="dcterms:W3CDTF">2016-10-22T06:19:56Z</dcterms:modified>
</cp:coreProperties>
</file>