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April 19,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32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0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5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0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5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3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9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65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6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April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April 19,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54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2C8C6-7C1E-477C-9971-C40D3FC02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Mobile Computing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6810F-0FE8-4123-BAF5-AA3A2FA80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By Dani Brown, Giovanni Cornejo, Austin Padilla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0" name="Picture 3">
            <a:extLst>
              <a:ext uri="{FF2B5EF4-FFF2-40B4-BE49-F238E27FC236}">
                <a16:creationId xmlns:a16="http://schemas.microsoft.com/office/drawing/2014/main" id="{A5891E0B-67AC-B857-4C54-0810F3DCA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29" r="-2" b="-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2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0BABC-E5F3-45D3-ADDC-BBA6364F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Group Member Effort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78A8F-9C0A-4F14-AB90-40EF861D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581" y="1520825"/>
            <a:ext cx="4756556" cy="457200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All members contributed an equal amount of effort to the project</a:t>
            </a:r>
          </a:p>
          <a:p>
            <a:r>
              <a:rPr lang="en-US" dirty="0"/>
              <a:t>Dani Brown</a:t>
            </a:r>
          </a:p>
          <a:p>
            <a:pPr lvl="1"/>
            <a:r>
              <a:rPr lang="en-US" dirty="0"/>
              <a:t>Effort: 100%</a:t>
            </a:r>
          </a:p>
          <a:p>
            <a:pPr lvl="1"/>
            <a:r>
              <a:rPr lang="en-US" dirty="0"/>
              <a:t>API calls, tweets, save/load/delete, service activation code</a:t>
            </a:r>
          </a:p>
          <a:p>
            <a:r>
              <a:rPr lang="en-US" dirty="0"/>
              <a:t>Giovanni Cornejo</a:t>
            </a:r>
          </a:p>
          <a:p>
            <a:pPr lvl="1"/>
            <a:r>
              <a:rPr lang="en-US" dirty="0"/>
              <a:t>Effort: 100%</a:t>
            </a:r>
          </a:p>
          <a:p>
            <a:pPr lvl="1"/>
            <a:r>
              <a:rPr lang="en-US" dirty="0"/>
              <a:t>Setup for the second raspberry pi and corresponding services, the report/presentation documentation</a:t>
            </a:r>
          </a:p>
          <a:p>
            <a:r>
              <a:rPr lang="en-US" dirty="0"/>
              <a:t>Austin Padilla</a:t>
            </a:r>
          </a:p>
          <a:p>
            <a:pPr lvl="1"/>
            <a:r>
              <a:rPr lang="en-US" dirty="0"/>
              <a:t>Effort: 100%</a:t>
            </a:r>
          </a:p>
          <a:p>
            <a:pPr lvl="1"/>
            <a:r>
              <a:rPr lang="en-US" dirty="0"/>
              <a:t>Front-end development, redux store and slices</a:t>
            </a:r>
          </a:p>
        </p:txBody>
      </p:sp>
    </p:spTree>
    <p:extLst>
      <p:ext uri="{BB962C8B-B14F-4D97-AF65-F5344CB8AC3E}">
        <p14:creationId xmlns:p14="http://schemas.microsoft.com/office/powerpoint/2010/main" val="77375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AB7BF2-C0E5-4451-82FD-4D451D5D3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055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27188-BCD0-4107-87AE-FB8217FD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549276"/>
            <a:ext cx="7308850" cy="363945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/>
              <a:t>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DB02B9-F3BA-4EEE-A717-BA38B57F4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3792" y="4530271"/>
            <a:ext cx="3960000" cy="2696065"/>
            <a:chOff x="6053792" y="4530271"/>
            <a:chExt cx="3960000" cy="269606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9C4E36-EAB8-46C1-ADC2-867AA90CD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6305855" y="5349826"/>
              <a:ext cx="3707937" cy="1853969"/>
            </a:xfrm>
            <a:custGeom>
              <a:avLst/>
              <a:gdLst>
                <a:gd name="connsiteX0" fmla="*/ 3707937 w 3707937"/>
                <a:gd name="connsiteY0" fmla="*/ 1853969 h 1853969"/>
                <a:gd name="connsiteX1" fmla="*/ 1853969 w 3707937"/>
                <a:gd name="connsiteY1" fmla="*/ 0 h 1853969"/>
                <a:gd name="connsiteX2" fmla="*/ 1684921 w 3707937"/>
                <a:gd name="connsiteY2" fmla="*/ 8536 h 1853969"/>
                <a:gd name="connsiteX3" fmla="*/ 8536 w 3707937"/>
                <a:gd name="connsiteY3" fmla="*/ 1684921 h 1853969"/>
                <a:gd name="connsiteX4" fmla="*/ 0 w 3707937"/>
                <a:gd name="connsiteY4" fmla="*/ 1853969 h 1853969"/>
                <a:gd name="connsiteX5" fmla="*/ 926985 w 3707937"/>
                <a:gd name="connsiteY5" fmla="*/ 1853969 h 1853969"/>
                <a:gd name="connsiteX6" fmla="*/ 1853969 w 3707937"/>
                <a:gd name="connsiteY6" fmla="*/ 926985 h 1853969"/>
                <a:gd name="connsiteX7" fmla="*/ 2780952 w 3707937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7937" h="1853969">
                  <a:moveTo>
                    <a:pt x="3707937" y="1853969"/>
                  </a:moveTo>
                  <a:cubicBezTo>
                    <a:pt x="3707937" y="830050"/>
                    <a:pt x="2877887" y="0"/>
                    <a:pt x="1853969" y="0"/>
                  </a:cubicBezTo>
                  <a:lnTo>
                    <a:pt x="1684921" y="8536"/>
                  </a:lnTo>
                  <a:lnTo>
                    <a:pt x="8536" y="1684921"/>
                  </a:lnTo>
                  <a:lnTo>
                    <a:pt x="0" y="1853969"/>
                  </a:lnTo>
                  <a:lnTo>
                    <a:pt x="926985" y="1853969"/>
                  </a:lnTo>
                  <a:cubicBezTo>
                    <a:pt x="926985" y="1342010"/>
                    <a:pt x="1342009" y="926986"/>
                    <a:pt x="1853969" y="926985"/>
                  </a:cubicBezTo>
                  <a:cubicBezTo>
                    <a:pt x="2365928" y="926985"/>
                    <a:pt x="2780952" y="1342010"/>
                    <a:pt x="2780952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42900" dist="50800" dir="162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AC95D1B-353B-49A5-92C8-947C87416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6186241" y="5061493"/>
              <a:ext cx="3707937" cy="2164843"/>
            </a:xfrm>
            <a:custGeom>
              <a:avLst/>
              <a:gdLst>
                <a:gd name="connsiteX0" fmla="*/ 3707937 w 3707937"/>
                <a:gd name="connsiteY0" fmla="*/ 2164843 h 2164843"/>
                <a:gd name="connsiteX1" fmla="*/ 1853968 w 3707937"/>
                <a:gd name="connsiteY1" fmla="*/ 0 h 2164843"/>
                <a:gd name="connsiteX2" fmla="*/ 1664412 w 3707937"/>
                <a:gd name="connsiteY2" fmla="*/ 11177 h 2164843"/>
                <a:gd name="connsiteX3" fmla="*/ 1646600 w 3707937"/>
                <a:gd name="connsiteY3" fmla="*/ 14351 h 2164843"/>
                <a:gd name="connsiteX4" fmla="*/ 67392 w 3707937"/>
                <a:gd name="connsiteY4" fmla="*/ 1593559 h 2164843"/>
                <a:gd name="connsiteX5" fmla="*/ 37666 w 3707937"/>
                <a:gd name="connsiteY5" fmla="*/ 1728552 h 2164843"/>
                <a:gd name="connsiteX6" fmla="*/ 0 w 3707937"/>
                <a:gd name="connsiteY6" fmla="*/ 2164843 h 2164843"/>
                <a:gd name="connsiteX7" fmla="*/ 926985 w 3707937"/>
                <a:gd name="connsiteY7" fmla="*/ 2164843 h 2164843"/>
                <a:gd name="connsiteX8" fmla="*/ 1853968 w 3707937"/>
                <a:gd name="connsiteY8" fmla="*/ 1082422 h 2164843"/>
                <a:gd name="connsiteX9" fmla="*/ 2780952 w 3707937"/>
                <a:gd name="connsiteY9" fmla="*/ 2164843 h 2164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7937" h="2164843">
                  <a:moveTo>
                    <a:pt x="3707937" y="2164843"/>
                  </a:moveTo>
                  <a:cubicBezTo>
                    <a:pt x="3707937" y="969234"/>
                    <a:pt x="2877886" y="0"/>
                    <a:pt x="1853968" y="0"/>
                  </a:cubicBezTo>
                  <a:cubicBezTo>
                    <a:pt x="1789974" y="0"/>
                    <a:pt x="1726736" y="3786"/>
                    <a:pt x="1664412" y="11177"/>
                  </a:cubicBezTo>
                  <a:lnTo>
                    <a:pt x="1646600" y="14351"/>
                  </a:lnTo>
                  <a:lnTo>
                    <a:pt x="67392" y="1593559"/>
                  </a:lnTo>
                  <a:lnTo>
                    <a:pt x="37666" y="1728552"/>
                  </a:lnTo>
                  <a:cubicBezTo>
                    <a:pt x="12970" y="1869478"/>
                    <a:pt x="0" y="2015392"/>
                    <a:pt x="0" y="2164843"/>
                  </a:cubicBezTo>
                  <a:lnTo>
                    <a:pt x="926985" y="2164843"/>
                  </a:lnTo>
                  <a:cubicBezTo>
                    <a:pt x="926985" y="1567039"/>
                    <a:pt x="1342009" y="1082423"/>
                    <a:pt x="1853968" y="1082422"/>
                  </a:cubicBezTo>
                  <a:cubicBezTo>
                    <a:pt x="2365928" y="1082422"/>
                    <a:pt x="2780952" y="1567039"/>
                    <a:pt x="2780952" y="2164843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ED63058-6155-422A-A2D9-69A6A1DF0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413283" y="6132831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Oval 24">
              <a:extLst>
                <a:ext uri="{FF2B5EF4-FFF2-40B4-BE49-F238E27FC236}">
                  <a16:creationId xmlns:a16="http://schemas.microsoft.com/office/drawing/2014/main" id="{C4486CA9-CA51-4F1D-AD04-FC35DA44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8375334" y="4170780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0" name="Oval 26">
            <a:extLst>
              <a:ext uri="{FF2B5EF4-FFF2-40B4-BE49-F238E27FC236}">
                <a16:creationId xmlns:a16="http://schemas.microsoft.com/office/drawing/2014/main" id="{19E80463-482A-4612-8063-9F60E0C7F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633" y="180949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47BE06-624A-4F53-8B42-58DD39DB5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52426" y="1013899"/>
            <a:ext cx="1262947" cy="1335601"/>
            <a:chOff x="5094405" y="2340638"/>
            <a:chExt cx="1262947" cy="133560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0BF6DBE-FE5B-4D9A-B7A8-86FF60DFE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5185879" y="2504765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A32303D-EAC6-41B6-9A89-CC568F123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5711479" y="2340638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628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27188-BCD0-4107-87AE-FB8217FD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 dirty="0"/>
              <a:t>Conclusions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565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8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85">
            <a:extLst>
              <a:ext uri="{FF2B5EF4-FFF2-40B4-BE49-F238E27FC236}">
                <a16:creationId xmlns:a16="http://schemas.microsoft.com/office/drawing/2014/main" id="{746ECF6E-1937-4212-B2E3-E2F43AD7A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2413"/>
            <a:ext cx="670118" cy="1080000"/>
          </a:xfrm>
          <a:custGeom>
            <a:avLst/>
            <a:gdLst>
              <a:gd name="connsiteX0" fmla="*/ 130118 w 670118"/>
              <a:gd name="connsiteY0" fmla="*/ 0 h 1080000"/>
              <a:gd name="connsiteX1" fmla="*/ 670118 w 670118"/>
              <a:gd name="connsiteY1" fmla="*/ 540000 h 1080000"/>
              <a:gd name="connsiteX2" fmla="*/ 130118 w 670118"/>
              <a:gd name="connsiteY2" fmla="*/ 1080000 h 1080000"/>
              <a:gd name="connsiteX3" fmla="*/ 21289 w 670118"/>
              <a:gd name="connsiteY3" fmla="*/ 1069029 h 1080000"/>
              <a:gd name="connsiteX4" fmla="*/ 0 w 670118"/>
              <a:gd name="connsiteY4" fmla="*/ 1062421 h 1080000"/>
              <a:gd name="connsiteX5" fmla="*/ 0 w 670118"/>
              <a:gd name="connsiteY5" fmla="*/ 17579 h 1080000"/>
              <a:gd name="connsiteX6" fmla="*/ 21289 w 670118"/>
              <a:gd name="connsiteY6" fmla="*/ 10971 h 1080000"/>
              <a:gd name="connsiteX7" fmla="*/ 130118 w 670118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18" h="1080000">
                <a:moveTo>
                  <a:pt x="130118" y="0"/>
                </a:moveTo>
                <a:cubicBezTo>
                  <a:pt x="428352" y="0"/>
                  <a:pt x="670118" y="241766"/>
                  <a:pt x="670118" y="540000"/>
                </a:cubicBezTo>
                <a:cubicBezTo>
                  <a:pt x="670118" y="838234"/>
                  <a:pt x="428352" y="1080000"/>
                  <a:pt x="130118" y="1080000"/>
                </a:cubicBezTo>
                <a:cubicBezTo>
                  <a:pt x="92839" y="1080000"/>
                  <a:pt x="56442" y="1076223"/>
                  <a:pt x="21289" y="1069029"/>
                </a:cubicBezTo>
                <a:lnTo>
                  <a:pt x="0" y="1062421"/>
                </a:lnTo>
                <a:lnTo>
                  <a:pt x="0" y="17579"/>
                </a:lnTo>
                <a:lnTo>
                  <a:pt x="21289" y="10971"/>
                </a:lnTo>
                <a:cubicBezTo>
                  <a:pt x="56442" y="3778"/>
                  <a:pt x="92839" y="0"/>
                  <a:pt x="13011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AAC8A-E635-4E3F-BC3C-2174BB2C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437186" cy="2663806"/>
          </a:xfrm>
        </p:spPr>
        <p:txBody>
          <a:bodyPr wrap="square" anchor="b">
            <a:normAutofit/>
          </a:bodyPr>
          <a:lstStyle/>
          <a:p>
            <a:r>
              <a:rPr lang="en-US" sz="6400" dirty="0"/>
              <a:t>What Went Well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119AF2A-3C22-4BC0-A8C5-A077AA201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7431" y="842413"/>
            <a:ext cx="762805" cy="734873"/>
            <a:chOff x="7950336" y="1300590"/>
            <a:chExt cx="762805" cy="734873"/>
          </a:xfrm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E2A3E344-FE73-466B-9169-50D95B1DE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DEA66A1E-1BD8-4765-A717-BA220280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D12B08F5-F02D-4B4E-975E-C41ED7AA9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C59C187B-17A4-499E-B9A3-E3D07A2B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147" y="778553"/>
            <a:ext cx="5083992" cy="2313218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57B709FF-BFDC-4D26-9990-BC26F14D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695687" y="5744830"/>
            <a:ext cx="998223" cy="1262947"/>
          </a:xfrm>
          <a:custGeom>
            <a:avLst/>
            <a:gdLst>
              <a:gd name="connsiteX0" fmla="*/ 458223 w 998223"/>
              <a:gd name="connsiteY0" fmla="*/ 0 h 1262947"/>
              <a:gd name="connsiteX1" fmla="*/ 982597 w 998223"/>
              <a:gd name="connsiteY1" fmla="*/ 931034 h 1262947"/>
              <a:gd name="connsiteX2" fmla="*/ 987252 w 998223"/>
              <a:gd name="connsiteY2" fmla="*/ 938533 h 1262947"/>
              <a:gd name="connsiteX3" fmla="*/ 998223 w 998223"/>
              <a:gd name="connsiteY3" fmla="*/ 992947 h 1262947"/>
              <a:gd name="connsiteX4" fmla="*/ 458223 w 998223"/>
              <a:gd name="connsiteY4" fmla="*/ 1262947 h 1262947"/>
              <a:gd name="connsiteX5" fmla="*/ 448893 w 998223"/>
              <a:gd name="connsiteY5" fmla="*/ 1262476 h 1262947"/>
              <a:gd name="connsiteX6" fmla="*/ 0 w 998223"/>
              <a:gd name="connsiteY6" fmla="*/ 81358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223" h="1262947">
                <a:moveTo>
                  <a:pt x="458223" y="0"/>
                </a:moveTo>
                <a:lnTo>
                  <a:pt x="982597" y="931034"/>
                </a:lnTo>
                <a:lnTo>
                  <a:pt x="987252" y="938533"/>
                </a:lnTo>
                <a:cubicBezTo>
                  <a:pt x="994446" y="956109"/>
                  <a:pt x="998223" y="974307"/>
                  <a:pt x="998223" y="992947"/>
                </a:cubicBezTo>
                <a:cubicBezTo>
                  <a:pt x="998223" y="1142064"/>
                  <a:pt x="756457" y="1262947"/>
                  <a:pt x="458223" y="1262947"/>
                </a:cubicBezTo>
                <a:lnTo>
                  <a:pt x="448893" y="1262476"/>
                </a:lnTo>
                <a:lnTo>
                  <a:pt x="0" y="813583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6F427B2B-E8F7-4FF7-AA4D-5801283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188044" y="6135961"/>
            <a:ext cx="540000" cy="976595"/>
          </a:xfrm>
          <a:custGeom>
            <a:avLst/>
            <a:gdLst>
              <a:gd name="connsiteX0" fmla="*/ 164903 w 540000"/>
              <a:gd name="connsiteY0" fmla="*/ 42436 h 976595"/>
              <a:gd name="connsiteX1" fmla="*/ 270000 w 540000"/>
              <a:gd name="connsiteY1" fmla="*/ 0 h 976595"/>
              <a:gd name="connsiteX2" fmla="*/ 540000 w 540000"/>
              <a:gd name="connsiteY2" fmla="*/ 540000 h 976595"/>
              <a:gd name="connsiteX3" fmla="*/ 539530 w 540000"/>
              <a:gd name="connsiteY3" fmla="*/ 549329 h 976595"/>
              <a:gd name="connsiteX4" fmla="*/ 112264 w 540000"/>
              <a:gd name="connsiteY4" fmla="*/ 976595 h 976595"/>
              <a:gd name="connsiteX5" fmla="*/ 79081 w 540000"/>
              <a:gd name="connsiteY5" fmla="*/ 921838 h 976595"/>
              <a:gd name="connsiteX6" fmla="*/ 0 w 540000"/>
              <a:gd name="connsiteY6" fmla="*/ 540000 h 976595"/>
              <a:gd name="connsiteX7" fmla="*/ 164903 w 540000"/>
              <a:gd name="connsiteY7" fmla="*/ 42436 h 97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976595">
                <a:moveTo>
                  <a:pt x="164903" y="42436"/>
                </a:moveTo>
                <a:cubicBezTo>
                  <a:pt x="197206" y="15110"/>
                  <a:pt x="232721" y="0"/>
                  <a:pt x="270000" y="0"/>
                </a:cubicBezTo>
                <a:cubicBezTo>
                  <a:pt x="419117" y="0"/>
                  <a:pt x="540000" y="241766"/>
                  <a:pt x="540000" y="540000"/>
                </a:cubicBezTo>
                <a:lnTo>
                  <a:pt x="539530" y="549329"/>
                </a:lnTo>
                <a:lnTo>
                  <a:pt x="112264" y="976595"/>
                </a:lnTo>
                <a:lnTo>
                  <a:pt x="79081" y="921838"/>
                </a:lnTo>
                <a:cubicBezTo>
                  <a:pt x="30221" y="824117"/>
                  <a:pt x="0" y="689117"/>
                  <a:pt x="0" y="540000"/>
                </a:cubicBezTo>
                <a:cubicBezTo>
                  <a:pt x="0" y="316324"/>
                  <a:pt x="67997" y="124412"/>
                  <a:pt x="164903" y="4243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65238-C8EF-40DA-AC90-68DE167AE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409936"/>
            <a:ext cx="5437187" cy="2682889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planning stage was done weeks in advance, and a schedule for sprints and delegation of tasks was done early</a:t>
            </a:r>
          </a:p>
          <a:p>
            <a:r>
              <a:rPr lang="en-US" sz="1600" dirty="0"/>
              <a:t>Each member’s abilities were a key factor in determining the type of tasks given</a:t>
            </a:r>
          </a:p>
          <a:p>
            <a:r>
              <a:rPr lang="en-US" sz="1600" dirty="0"/>
              <a:t>Each feature and product backlog item was descriptive and thoroughly outlined the details of each task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456E90-516D-4408-A376-0EA923A44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345" y="3394924"/>
            <a:ext cx="4579595" cy="3159922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749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46ECF6E-1937-4212-B2E3-E2F43AD7A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2413"/>
            <a:ext cx="670118" cy="1080000"/>
          </a:xfrm>
          <a:custGeom>
            <a:avLst/>
            <a:gdLst>
              <a:gd name="connsiteX0" fmla="*/ 130118 w 670118"/>
              <a:gd name="connsiteY0" fmla="*/ 0 h 1080000"/>
              <a:gd name="connsiteX1" fmla="*/ 670118 w 670118"/>
              <a:gd name="connsiteY1" fmla="*/ 540000 h 1080000"/>
              <a:gd name="connsiteX2" fmla="*/ 130118 w 670118"/>
              <a:gd name="connsiteY2" fmla="*/ 1080000 h 1080000"/>
              <a:gd name="connsiteX3" fmla="*/ 21289 w 670118"/>
              <a:gd name="connsiteY3" fmla="*/ 1069029 h 1080000"/>
              <a:gd name="connsiteX4" fmla="*/ 0 w 670118"/>
              <a:gd name="connsiteY4" fmla="*/ 1062421 h 1080000"/>
              <a:gd name="connsiteX5" fmla="*/ 0 w 670118"/>
              <a:gd name="connsiteY5" fmla="*/ 17579 h 1080000"/>
              <a:gd name="connsiteX6" fmla="*/ 21289 w 670118"/>
              <a:gd name="connsiteY6" fmla="*/ 10971 h 1080000"/>
              <a:gd name="connsiteX7" fmla="*/ 130118 w 670118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18" h="1080000">
                <a:moveTo>
                  <a:pt x="130118" y="0"/>
                </a:moveTo>
                <a:cubicBezTo>
                  <a:pt x="428352" y="0"/>
                  <a:pt x="670118" y="241766"/>
                  <a:pt x="670118" y="540000"/>
                </a:cubicBezTo>
                <a:cubicBezTo>
                  <a:pt x="670118" y="838234"/>
                  <a:pt x="428352" y="1080000"/>
                  <a:pt x="130118" y="1080000"/>
                </a:cubicBezTo>
                <a:cubicBezTo>
                  <a:pt x="92839" y="1080000"/>
                  <a:pt x="56442" y="1076223"/>
                  <a:pt x="21289" y="1069029"/>
                </a:cubicBezTo>
                <a:lnTo>
                  <a:pt x="0" y="1062421"/>
                </a:lnTo>
                <a:lnTo>
                  <a:pt x="0" y="17579"/>
                </a:lnTo>
                <a:lnTo>
                  <a:pt x="21289" y="10971"/>
                </a:lnTo>
                <a:cubicBezTo>
                  <a:pt x="56442" y="3778"/>
                  <a:pt x="92839" y="0"/>
                  <a:pt x="13011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AAC8A-E635-4E3F-BC3C-2174BB2C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437186" cy="2663806"/>
          </a:xfrm>
        </p:spPr>
        <p:txBody>
          <a:bodyPr wrap="square" anchor="b">
            <a:normAutofit/>
          </a:bodyPr>
          <a:lstStyle/>
          <a:p>
            <a:r>
              <a:rPr lang="en-US" sz="6400" dirty="0"/>
              <a:t>What Went Well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19AF2A-3C22-4BC0-A8C5-A077AA201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7431" y="842413"/>
            <a:ext cx="762805" cy="734873"/>
            <a:chOff x="7950336" y="1300590"/>
            <a:chExt cx="762805" cy="734873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E2A3E344-FE73-466B-9169-50D95B1DE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DEA66A1E-1BD8-4765-A717-BA220280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D12B08F5-F02D-4B4E-975E-C41ED7AA9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D4A5456-2874-4814-9D9A-A40431AD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147" y="791265"/>
            <a:ext cx="5083992" cy="2287795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7B709FF-BFDC-4D26-9990-BC26F14D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695687" y="5744830"/>
            <a:ext cx="998223" cy="1262947"/>
          </a:xfrm>
          <a:custGeom>
            <a:avLst/>
            <a:gdLst>
              <a:gd name="connsiteX0" fmla="*/ 458223 w 998223"/>
              <a:gd name="connsiteY0" fmla="*/ 0 h 1262947"/>
              <a:gd name="connsiteX1" fmla="*/ 982597 w 998223"/>
              <a:gd name="connsiteY1" fmla="*/ 931034 h 1262947"/>
              <a:gd name="connsiteX2" fmla="*/ 987252 w 998223"/>
              <a:gd name="connsiteY2" fmla="*/ 938533 h 1262947"/>
              <a:gd name="connsiteX3" fmla="*/ 998223 w 998223"/>
              <a:gd name="connsiteY3" fmla="*/ 992947 h 1262947"/>
              <a:gd name="connsiteX4" fmla="*/ 458223 w 998223"/>
              <a:gd name="connsiteY4" fmla="*/ 1262947 h 1262947"/>
              <a:gd name="connsiteX5" fmla="*/ 448893 w 998223"/>
              <a:gd name="connsiteY5" fmla="*/ 1262476 h 1262947"/>
              <a:gd name="connsiteX6" fmla="*/ 0 w 998223"/>
              <a:gd name="connsiteY6" fmla="*/ 81358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223" h="1262947">
                <a:moveTo>
                  <a:pt x="458223" y="0"/>
                </a:moveTo>
                <a:lnTo>
                  <a:pt x="982597" y="931034"/>
                </a:lnTo>
                <a:lnTo>
                  <a:pt x="987252" y="938533"/>
                </a:lnTo>
                <a:cubicBezTo>
                  <a:pt x="994446" y="956109"/>
                  <a:pt x="998223" y="974307"/>
                  <a:pt x="998223" y="992947"/>
                </a:cubicBezTo>
                <a:cubicBezTo>
                  <a:pt x="998223" y="1142064"/>
                  <a:pt x="756457" y="1262947"/>
                  <a:pt x="458223" y="1262947"/>
                </a:cubicBezTo>
                <a:lnTo>
                  <a:pt x="448893" y="1262476"/>
                </a:lnTo>
                <a:lnTo>
                  <a:pt x="0" y="813583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F427B2B-E8F7-4FF7-AA4D-5801283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188044" y="6135961"/>
            <a:ext cx="540000" cy="976595"/>
          </a:xfrm>
          <a:custGeom>
            <a:avLst/>
            <a:gdLst>
              <a:gd name="connsiteX0" fmla="*/ 164903 w 540000"/>
              <a:gd name="connsiteY0" fmla="*/ 42436 h 976595"/>
              <a:gd name="connsiteX1" fmla="*/ 270000 w 540000"/>
              <a:gd name="connsiteY1" fmla="*/ 0 h 976595"/>
              <a:gd name="connsiteX2" fmla="*/ 540000 w 540000"/>
              <a:gd name="connsiteY2" fmla="*/ 540000 h 976595"/>
              <a:gd name="connsiteX3" fmla="*/ 539530 w 540000"/>
              <a:gd name="connsiteY3" fmla="*/ 549329 h 976595"/>
              <a:gd name="connsiteX4" fmla="*/ 112264 w 540000"/>
              <a:gd name="connsiteY4" fmla="*/ 976595 h 976595"/>
              <a:gd name="connsiteX5" fmla="*/ 79081 w 540000"/>
              <a:gd name="connsiteY5" fmla="*/ 921838 h 976595"/>
              <a:gd name="connsiteX6" fmla="*/ 0 w 540000"/>
              <a:gd name="connsiteY6" fmla="*/ 540000 h 976595"/>
              <a:gd name="connsiteX7" fmla="*/ 164903 w 540000"/>
              <a:gd name="connsiteY7" fmla="*/ 42436 h 97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976595">
                <a:moveTo>
                  <a:pt x="164903" y="42436"/>
                </a:moveTo>
                <a:cubicBezTo>
                  <a:pt x="197206" y="15110"/>
                  <a:pt x="232721" y="0"/>
                  <a:pt x="270000" y="0"/>
                </a:cubicBezTo>
                <a:cubicBezTo>
                  <a:pt x="419117" y="0"/>
                  <a:pt x="540000" y="241766"/>
                  <a:pt x="540000" y="540000"/>
                </a:cubicBezTo>
                <a:lnTo>
                  <a:pt x="539530" y="549329"/>
                </a:lnTo>
                <a:lnTo>
                  <a:pt x="112264" y="976595"/>
                </a:lnTo>
                <a:lnTo>
                  <a:pt x="79081" y="921838"/>
                </a:lnTo>
                <a:cubicBezTo>
                  <a:pt x="30221" y="824117"/>
                  <a:pt x="0" y="689117"/>
                  <a:pt x="0" y="540000"/>
                </a:cubicBezTo>
                <a:cubicBezTo>
                  <a:pt x="0" y="316324"/>
                  <a:pt x="67997" y="124412"/>
                  <a:pt x="164903" y="4243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65238-C8EF-40DA-AC90-68DE167AE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409936"/>
            <a:ext cx="5437187" cy="2682889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front-end display was easy to implement thanks to planning in advance what the display should look like</a:t>
            </a:r>
          </a:p>
          <a:p>
            <a:r>
              <a:rPr lang="en-US" sz="1600" dirty="0"/>
              <a:t>Featured is an early sketch of the IDE and a prototype showing progress towards it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F2B58E6E-B333-4F38-836A-38B2D40885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2" b="3036"/>
          <a:stretch/>
        </p:blipFill>
        <p:spPr bwMode="auto">
          <a:xfrm>
            <a:off x="6902378" y="3536950"/>
            <a:ext cx="4393530" cy="2773362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562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AC8A-E635-4E3F-BC3C-2174BB2C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437186" cy="2663806"/>
          </a:xfrm>
        </p:spPr>
        <p:txBody>
          <a:bodyPr wrap="square" anchor="b">
            <a:normAutofit/>
          </a:bodyPr>
          <a:lstStyle/>
          <a:p>
            <a:r>
              <a:rPr lang="en-US" sz="6400" dirty="0"/>
              <a:t>What Went Poorly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65238-C8EF-40DA-AC90-68DE167AE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409936"/>
            <a:ext cx="5437187" cy="2682889"/>
          </a:xfrm>
        </p:spPr>
        <p:txBody>
          <a:bodyPr anchor="t">
            <a:normAutofit lnSpcReduction="10000"/>
          </a:bodyPr>
          <a:lstStyle/>
          <a:p>
            <a:r>
              <a:rPr lang="en-US" sz="1600" dirty="0"/>
              <a:t>Scheduling conflicts meant that working on the VSS became difficult to accomplish. Whether due to jobs, classes, or other projects, rarely were we all available at the same time</a:t>
            </a:r>
          </a:p>
          <a:p>
            <a:r>
              <a:rPr lang="en-US" sz="1600" dirty="0"/>
              <a:t>Only one pi was fully set up with Atlas prior to beginning the project, so a lot of extra time was required in getting a secondary pi finalized and ready to communicate in the VSS.</a:t>
            </a:r>
          </a:p>
          <a:p>
            <a:r>
              <a:rPr lang="en-US" sz="1600" dirty="0"/>
              <a:t>Time management was the biggest issue that ultimately led to an incomplete application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575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AAC8A-E635-4E3F-BC3C-2174BB2C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US"/>
              <a:t>Where to Improve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65238-C8EF-40DA-AC90-68DE167AE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r>
              <a:rPr lang="en-US" dirty="0"/>
              <a:t>In terms of scheduling, figuring out at the very least one day or time slot for weekly meetings would have kept us on track to finish the project</a:t>
            </a:r>
          </a:p>
          <a:p>
            <a:r>
              <a:rPr lang="en-US" dirty="0"/>
              <a:t>Sticking to sprint goals would also prevent falling behind and rushing some aspects of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4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27188-BCD0-4107-87AE-FB8217FD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549275"/>
            <a:ext cx="5437187" cy="346234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The End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E4B864-934A-4FA2-BD41-97214DEE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9763" y="1"/>
            <a:ext cx="1080000" cy="851695"/>
          </a:xfrm>
          <a:custGeom>
            <a:avLst/>
            <a:gdLst>
              <a:gd name="connsiteX0" fmla="*/ 100289 w 1080000"/>
              <a:gd name="connsiteY0" fmla="*/ 0 h 851695"/>
              <a:gd name="connsiteX1" fmla="*/ 979711 w 1080000"/>
              <a:gd name="connsiteY1" fmla="*/ 0 h 851695"/>
              <a:gd name="connsiteX2" fmla="*/ 987777 w 1080000"/>
              <a:gd name="connsiteY2" fmla="*/ 9776 h 851695"/>
              <a:gd name="connsiteX3" fmla="*/ 1080000 w 1080000"/>
              <a:gd name="connsiteY3" fmla="*/ 311695 h 851695"/>
              <a:gd name="connsiteX4" fmla="*/ 540000 w 1080000"/>
              <a:gd name="connsiteY4" fmla="*/ 851695 h 851695"/>
              <a:gd name="connsiteX5" fmla="*/ 0 w 1080000"/>
              <a:gd name="connsiteY5" fmla="*/ 311695 h 851695"/>
              <a:gd name="connsiteX6" fmla="*/ 92224 w 1080000"/>
              <a:gd name="connsiteY6" fmla="*/ 9776 h 85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0" h="851695">
                <a:moveTo>
                  <a:pt x="100289" y="0"/>
                </a:moveTo>
                <a:lnTo>
                  <a:pt x="979711" y="0"/>
                </a:lnTo>
                <a:lnTo>
                  <a:pt x="987777" y="9776"/>
                </a:lnTo>
                <a:cubicBezTo>
                  <a:pt x="1046002" y="95960"/>
                  <a:pt x="1080000" y="199857"/>
                  <a:pt x="1080000" y="311695"/>
                </a:cubicBezTo>
                <a:cubicBezTo>
                  <a:pt x="1080000" y="609929"/>
                  <a:pt x="838234" y="851695"/>
                  <a:pt x="540000" y="851695"/>
                </a:cubicBezTo>
                <a:cubicBezTo>
                  <a:pt x="241766" y="851695"/>
                  <a:pt x="0" y="609929"/>
                  <a:pt x="0" y="311695"/>
                </a:cubicBezTo>
                <a:cubicBezTo>
                  <a:pt x="0" y="199857"/>
                  <a:pt x="33998" y="95960"/>
                  <a:pt x="92224" y="9776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E724B59-C987-4078-AE71-65FA4BBEB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-883665" y="3459490"/>
            <a:ext cx="3707936" cy="1853969"/>
          </a:xfrm>
          <a:custGeom>
            <a:avLst/>
            <a:gdLst>
              <a:gd name="connsiteX0" fmla="*/ 3707936 w 3707936"/>
              <a:gd name="connsiteY0" fmla="*/ 1853969 h 1853969"/>
              <a:gd name="connsiteX1" fmla="*/ 2780951 w 3707936"/>
              <a:gd name="connsiteY1" fmla="*/ 1853969 h 1853969"/>
              <a:gd name="connsiteX2" fmla="*/ 1853968 w 3707936"/>
              <a:gd name="connsiteY2" fmla="*/ 926985 h 1853969"/>
              <a:gd name="connsiteX3" fmla="*/ 926985 w 3707936"/>
              <a:gd name="connsiteY3" fmla="*/ 1853969 h 1853969"/>
              <a:gd name="connsiteX4" fmla="*/ 0 w 3707936"/>
              <a:gd name="connsiteY4" fmla="*/ 1853969 h 1853969"/>
              <a:gd name="connsiteX5" fmla="*/ 1853968 w 3707936"/>
              <a:gd name="connsiteY5" fmla="*/ 0 h 1853969"/>
              <a:gd name="connsiteX6" fmla="*/ 2227607 w 3707936"/>
              <a:gd name="connsiteY6" fmla="*/ 37666 h 1853969"/>
              <a:gd name="connsiteX7" fmla="*/ 2374682 w 3707936"/>
              <a:gd name="connsiteY7" fmla="*/ 75483 h 1853969"/>
              <a:gd name="connsiteX8" fmla="*/ 3632453 w 3707936"/>
              <a:gd name="connsiteY8" fmla="*/ 1333254 h 1853969"/>
              <a:gd name="connsiteX9" fmla="*/ 3670270 w 3707936"/>
              <a:gd name="connsiteY9" fmla="*/ 1480330 h 1853969"/>
              <a:gd name="connsiteX10" fmla="*/ 3707936 w 3707936"/>
              <a:gd name="connsiteY10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07936" h="1853969">
                <a:moveTo>
                  <a:pt x="3707936" y="1853969"/>
                </a:moveTo>
                <a:lnTo>
                  <a:pt x="2780951" y="1853969"/>
                </a:lnTo>
                <a:cubicBezTo>
                  <a:pt x="2780951" y="1342010"/>
                  <a:pt x="2365927" y="926985"/>
                  <a:pt x="1853968" y="926985"/>
                </a:cubicBezTo>
                <a:cubicBezTo>
                  <a:pt x="1342009" y="926985"/>
                  <a:pt x="926985" y="1342010"/>
                  <a:pt x="926985" y="1853969"/>
                </a:cubicBezTo>
                <a:lnTo>
                  <a:pt x="0" y="1853969"/>
                </a:lnTo>
                <a:cubicBezTo>
                  <a:pt x="0" y="830051"/>
                  <a:pt x="830050" y="0"/>
                  <a:pt x="1853968" y="0"/>
                </a:cubicBezTo>
                <a:cubicBezTo>
                  <a:pt x="1981958" y="0"/>
                  <a:pt x="2106918" y="12969"/>
                  <a:pt x="2227607" y="37666"/>
                </a:cubicBezTo>
                <a:lnTo>
                  <a:pt x="2374682" y="75483"/>
                </a:lnTo>
                <a:lnTo>
                  <a:pt x="3632453" y="1333254"/>
                </a:lnTo>
                <a:lnTo>
                  <a:pt x="3670270" y="1480330"/>
                </a:lnTo>
                <a:cubicBezTo>
                  <a:pt x="3694966" y="1601019"/>
                  <a:pt x="3707936" y="1725979"/>
                  <a:pt x="3707936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4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24D124-0A58-4832-8637-3B30AE719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-779088" y="3226929"/>
            <a:ext cx="3707936" cy="2149759"/>
          </a:xfrm>
          <a:custGeom>
            <a:avLst/>
            <a:gdLst>
              <a:gd name="connsiteX0" fmla="*/ 3707936 w 3707936"/>
              <a:gd name="connsiteY0" fmla="*/ 2149759 h 2149759"/>
              <a:gd name="connsiteX1" fmla="*/ 2780951 w 3707936"/>
              <a:gd name="connsiteY1" fmla="*/ 2149759 h 2149759"/>
              <a:gd name="connsiteX2" fmla="*/ 1853968 w 3707936"/>
              <a:gd name="connsiteY2" fmla="*/ 1074880 h 2149759"/>
              <a:gd name="connsiteX3" fmla="*/ 926985 w 3707936"/>
              <a:gd name="connsiteY3" fmla="*/ 2149759 h 2149759"/>
              <a:gd name="connsiteX4" fmla="*/ 0 w 3707936"/>
              <a:gd name="connsiteY4" fmla="*/ 2149759 h 2149759"/>
              <a:gd name="connsiteX5" fmla="*/ 1853968 w 3707936"/>
              <a:gd name="connsiteY5" fmla="*/ 0 h 2149759"/>
              <a:gd name="connsiteX6" fmla="*/ 2227607 w 3707936"/>
              <a:gd name="connsiteY6" fmla="*/ 43676 h 2149759"/>
              <a:gd name="connsiteX7" fmla="*/ 2391840 w 3707936"/>
              <a:gd name="connsiteY7" fmla="*/ 92641 h 2149759"/>
              <a:gd name="connsiteX8" fmla="*/ 3526755 w 3707936"/>
              <a:gd name="connsiteY8" fmla="*/ 1227557 h 2149759"/>
              <a:gd name="connsiteX9" fmla="*/ 3562242 w 3707936"/>
              <a:gd name="connsiteY9" fmla="*/ 1312976 h 2149759"/>
              <a:gd name="connsiteX10" fmla="*/ 3707936 w 3707936"/>
              <a:gd name="connsiteY10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07936" h="2149759">
                <a:moveTo>
                  <a:pt x="3707936" y="2149759"/>
                </a:moveTo>
                <a:lnTo>
                  <a:pt x="2780951" y="2149759"/>
                </a:lnTo>
                <a:cubicBezTo>
                  <a:pt x="2780951" y="1556120"/>
                  <a:pt x="2365927" y="1074880"/>
                  <a:pt x="1853968" y="1074880"/>
                </a:cubicBezTo>
                <a:cubicBezTo>
                  <a:pt x="1342009" y="1074880"/>
                  <a:pt x="926985" y="1556120"/>
                  <a:pt x="926985" y="2149759"/>
                </a:cubicBezTo>
                <a:lnTo>
                  <a:pt x="0" y="2149759"/>
                </a:lnTo>
                <a:cubicBezTo>
                  <a:pt x="0" y="962480"/>
                  <a:pt x="830050" y="0"/>
                  <a:pt x="1853968" y="0"/>
                </a:cubicBezTo>
                <a:cubicBezTo>
                  <a:pt x="1981958" y="0"/>
                  <a:pt x="2106918" y="15039"/>
                  <a:pt x="2227607" y="43676"/>
                </a:cubicBezTo>
                <a:lnTo>
                  <a:pt x="2391840" y="92641"/>
                </a:lnTo>
                <a:lnTo>
                  <a:pt x="3526755" y="1227557"/>
                </a:lnTo>
                <a:lnTo>
                  <a:pt x="3562242" y="1312976"/>
                </a:lnTo>
                <a:cubicBezTo>
                  <a:pt x="3656058" y="1570170"/>
                  <a:pt x="3707936" y="1852939"/>
                  <a:pt x="3707936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18B356-D175-4209-BEF2-024CCE89F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540596" y="2280445"/>
            <a:ext cx="214196" cy="93317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B542020-4D2E-46FE-A3F2-D57E8826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3905314" y="3027455"/>
            <a:ext cx="540001" cy="631474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5000"/>
                  <a:lumOff val="5000"/>
                </a:schemeClr>
              </a:gs>
              <a:gs pos="30000">
                <a:schemeClr val="bg2">
                  <a:lumMod val="95000"/>
                  <a:lumOff val="5000"/>
                </a:schemeClr>
              </a:gs>
              <a:gs pos="40000">
                <a:schemeClr val="bg2">
                  <a:lumMod val="85000"/>
                  <a:lumOff val="15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600000" scaled="0"/>
          </a:gradFill>
          <a:ln>
            <a:noFill/>
          </a:ln>
          <a:effectLst>
            <a:innerShdw blurRad="101600" dist="50800" dir="7320000">
              <a:schemeClr val="accent1">
                <a:lumMod val="60000"/>
                <a:lumOff val="4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8FE930-94C1-41F5-91E7-AFEE93C81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912514" y="2945391"/>
            <a:ext cx="270000" cy="540001"/>
          </a:xfrm>
          <a:prstGeom prst="ellipse">
            <a:avLst/>
          </a:prstGeom>
          <a:gradFill>
            <a:gsLst>
              <a:gs pos="97000">
                <a:schemeClr val="bg2"/>
              </a:gs>
              <a:gs pos="0">
                <a:schemeClr val="bg2">
                  <a:lumMod val="90000"/>
                  <a:lumOff val="10000"/>
                </a:schemeClr>
              </a:gs>
            </a:gsLst>
            <a:lin ang="150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302BC9-31AF-4AD2-AF80-D0AD26F64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2502647" y="4242496"/>
            <a:ext cx="214196" cy="93317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069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309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Sitka Heading</vt:lpstr>
      <vt:lpstr>Source Sans Pro</vt:lpstr>
      <vt:lpstr>3DFloatVTI</vt:lpstr>
      <vt:lpstr>Mobile Computing Final Project</vt:lpstr>
      <vt:lpstr>Group Member Effort</vt:lpstr>
      <vt:lpstr>Demo</vt:lpstr>
      <vt:lpstr>Conclusions</vt:lpstr>
      <vt:lpstr>What Went Well</vt:lpstr>
      <vt:lpstr>What Went Well</vt:lpstr>
      <vt:lpstr>What Went Poorly</vt:lpstr>
      <vt:lpstr>Where to Improve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Final Project</dc:title>
  <dc:creator>Giovanni Cornejo</dc:creator>
  <cp:lastModifiedBy>Giovanni Cornejo</cp:lastModifiedBy>
  <cp:revision>6</cp:revision>
  <dcterms:created xsi:type="dcterms:W3CDTF">2022-04-19T10:12:00Z</dcterms:created>
  <dcterms:modified xsi:type="dcterms:W3CDTF">2022-04-19T11:30:00Z</dcterms:modified>
</cp:coreProperties>
</file>