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2/28/2021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6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2"/>
              </a:rPr>
              <a:t>https://github.com/dcrouch1/Peer-graded-Assignment-Capstone-Project---The-Battle-of-Neighborhoods-Week-2-/blob/master/Daves_Capstone.ipynb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54</TotalTime>
  <Words>1814</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Century Gothic</vt:lpstr>
      <vt:lpstr>Wingdings 3</vt:lpstr>
      <vt:lpstr>Slice</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dana A</cp:lastModifiedBy>
  <cp:revision>10</cp:revision>
  <dcterms:created xsi:type="dcterms:W3CDTF">2019-01-19T16:30:22Z</dcterms:created>
  <dcterms:modified xsi:type="dcterms:W3CDTF">2021-02-28T21:37:01Z</dcterms:modified>
</cp:coreProperties>
</file>