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dara" panose="020E0502030303020204" pitchFamily="34" charset="0"/>
      <p:regular r:id="rId27"/>
      <p:bold r:id="rId28"/>
      <p:italic r:id="rId29"/>
      <p:boldItalic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kqLi9hriH3kl5KHTqeESLp9Zy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daa94bea2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edaa94bea2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aa94be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edaa94be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daa94bea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edaa94bea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daa94bea2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edaa94bea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aa94bea2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edaa94bea2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daa94bea2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edaa94bea2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daa94bea2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edaa94bea2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daa94bea2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edaa94bea2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daa94bea2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edaa94bea2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daa94bea2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edaa94bea2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d9ca62d6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ed9ca62d6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9ca62d6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ed9ca62d6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9ca62d6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ged9ca62d6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aa94bea2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edaa94bea2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d9ca62d6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ed9ca62d6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9ca62d6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ed9ca62d6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.NET </a:t>
            </a:r>
            <a:r>
              <a:rPr lang="en-IN" sz="2800" b="1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OOPS</a:t>
            </a:r>
            <a:endParaRPr sz="2800" b="1" i="0" u="none" strike="noStrike" cap="none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AA06D769-04F0-41C0-85FF-80C1B4779D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aa94bea2_1_98"/>
          <p:cNvSpPr txBox="1"/>
          <p:nvPr/>
        </p:nvSpPr>
        <p:spPr>
          <a:xfrm>
            <a:off x="1814351" y="2780275"/>
            <a:ext cx="9114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Abstraction, Interface and Inheritance</a:t>
            </a:r>
            <a:endParaRPr sz="4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81CFFEA9-59A8-486A-92A7-FD8A0BA9E9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aa94bea2_1_0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Abstraction, Interface and Inheritance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daa94bea2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edaa94bea2_1_0"/>
          <p:cNvSpPr txBox="1"/>
          <p:nvPr/>
        </p:nvSpPr>
        <p:spPr>
          <a:xfrm>
            <a:off x="604025" y="1371625"/>
            <a:ext cx="422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edaa94bea2_1_0"/>
          <p:cNvSpPr txBox="1"/>
          <p:nvPr/>
        </p:nvSpPr>
        <p:spPr>
          <a:xfrm>
            <a:off x="622300" y="1865950"/>
            <a:ext cx="1048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 in C# refers to the technique of hiding internal details and simply displaying functionality.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daa94bea2_1_0"/>
          <p:cNvSpPr txBox="1"/>
          <p:nvPr/>
        </p:nvSpPr>
        <p:spPr>
          <a:xfrm>
            <a:off x="667225" y="2861750"/>
            <a:ext cx="8352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abstract method is one that is declared abstract and has no body.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public abstract void write ( );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edaa94bea2_1_0"/>
          <p:cNvSpPr txBox="1"/>
          <p:nvPr/>
        </p:nvSpPr>
        <p:spPr>
          <a:xfrm>
            <a:off x="604025" y="2327650"/>
            <a:ext cx="422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 Method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daa94bea2_1_0"/>
          <p:cNvSpPr txBox="1"/>
          <p:nvPr/>
        </p:nvSpPr>
        <p:spPr>
          <a:xfrm>
            <a:off x="698500" y="4134750"/>
            <a:ext cx="10326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abstract class is one that has been declared abstract. There are both abstract and non-abstract methods that can be used.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It's a class that can't create new objects (to access it, it must be inherited from another class).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daa94bea2_1_0"/>
          <p:cNvSpPr txBox="1"/>
          <p:nvPr/>
        </p:nvSpPr>
        <p:spPr>
          <a:xfrm>
            <a:off x="667225" y="3561325"/>
            <a:ext cx="422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 Class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4;p13">
            <a:extLst>
              <a:ext uri="{FF2B5EF4-FFF2-40B4-BE49-F238E27FC236}">
                <a16:creationId xmlns:a16="http://schemas.microsoft.com/office/drawing/2014/main" id="{3161D66C-4EEB-4973-93AE-E030AC291E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aa94bea2_1_2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Abstraction, Interface and Inheritance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daa94bea2_1_24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daa94bea2_1_24"/>
          <p:cNvSpPr txBox="1"/>
          <p:nvPr/>
        </p:nvSpPr>
        <p:spPr>
          <a:xfrm>
            <a:off x="604025" y="1371625"/>
            <a:ext cx="422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daa94bea2_1_24"/>
          <p:cNvSpPr txBox="1"/>
          <p:nvPr/>
        </p:nvSpPr>
        <p:spPr>
          <a:xfrm>
            <a:off x="622300" y="1865950"/>
            <a:ext cx="104823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interface is an entirely "abstract class," having only abstract methods and properties (and no bodies)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All the methods are only abstract methods inside an Interface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method body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instantiation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interface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living beings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void sleep(); // interface method (does not include a body)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void eat(); // interface method (does not include a body)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8C92F486-E506-458B-B180-B1D3EC0FD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daa94bea2_1_38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Abstraction, Interface and Inheritance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edaa94bea2_1_38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daa94bea2_1_38"/>
          <p:cNvSpPr txBox="1"/>
          <p:nvPr/>
        </p:nvSpPr>
        <p:spPr>
          <a:xfrm>
            <a:off x="604025" y="1371625"/>
            <a:ext cx="422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edaa94bea2_1_38"/>
          <p:cNvSpPr txBox="1"/>
          <p:nvPr/>
        </p:nvSpPr>
        <p:spPr>
          <a:xfrm>
            <a:off x="622300" y="1865950"/>
            <a:ext cx="104823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C#, inheritance refers to the ability to build a class that inherits the attributes and actions of another class.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Derived Class (Child) - a class that is descended from another.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class being inherited from is called the base class (parent).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: sign to inherit from a class.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&lt;acess-specifier&gt; class &lt;base_class&gt; {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...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&lt;derived_class&gt; : &lt;base_class&gt; {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...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E3928367-F723-4A9B-AFDB-257D45712D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daa94bea2_1_102"/>
          <p:cNvSpPr txBox="1"/>
          <p:nvPr/>
        </p:nvSpPr>
        <p:spPr>
          <a:xfrm>
            <a:off x="1814351" y="2780275"/>
            <a:ext cx="9114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Delegates and Event Handlers</a:t>
            </a:r>
            <a:endParaRPr sz="4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7F1D474E-2490-4FCD-9D98-55AA6AFB3D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daa94bea2_1_52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Delegates and Event Handlers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daa94bea2_1_5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daa94bea2_1_52"/>
          <p:cNvSpPr txBox="1"/>
          <p:nvPr/>
        </p:nvSpPr>
        <p:spPr>
          <a:xfrm>
            <a:off x="604025" y="1371625"/>
            <a:ext cx="422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Delegates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daa94bea2_1_52"/>
          <p:cNvSpPr txBox="1"/>
          <p:nvPr/>
        </p:nvSpPr>
        <p:spPr>
          <a:xfrm>
            <a:off x="622300" y="1984925"/>
            <a:ext cx="102390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Delegate is a reference to a method in C#. In C and C++, it works similarly to a function pointer.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Internally, a delegate declaration specifies a class that is inherited from another class of </a:t>
            </a: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system.delegate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delegate &lt;return type&gt; &lt;delegate-name&gt; &lt;parameter list&gt;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FDB749FA-4B68-49A3-9812-BA06F84027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daa94bea2_1_66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Delegates and Event Handlers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daa94bea2_1_66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daa94bea2_1_66"/>
          <p:cNvSpPr txBox="1"/>
          <p:nvPr/>
        </p:nvSpPr>
        <p:spPr>
          <a:xfrm>
            <a:off x="604025" y="1371625"/>
            <a:ext cx="422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Handlers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edaa94bea2_1_66"/>
          <p:cNvSpPr txBox="1"/>
          <p:nvPr/>
        </p:nvSpPr>
        <p:spPr>
          <a:xfrm>
            <a:off x="622300" y="1984925"/>
            <a:ext cx="102390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event is a delegate that has been encapsulated.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people can subscribe to an event.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general, we utilised the Event to represent a single user activity, such as clicking a button.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event has many subscribers, the event handler is called synchronously.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event EventHandler Event_Name;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14C1ABA0-D7DC-4DC7-85BF-BF64149C64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daa94bea2_1_106"/>
          <p:cNvSpPr txBox="1"/>
          <p:nvPr/>
        </p:nvSpPr>
        <p:spPr>
          <a:xfrm>
            <a:off x="1306351" y="2734093"/>
            <a:ext cx="9114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endParaRPr sz="4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8DBACE9C-4B5B-4FB0-950A-ADB8E6A813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aa94bea2_1_80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LINQ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daa94bea2_1_8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daa94bea2_1_80"/>
          <p:cNvSpPr txBox="1"/>
          <p:nvPr/>
        </p:nvSpPr>
        <p:spPr>
          <a:xfrm>
            <a:off x="622300" y="1364175"/>
            <a:ext cx="102390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C#, LINQ is used to access data from a variety of sources, including objects, data sets, SQL Server, and XML.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LINQ is abbreviated as Language Integrated Query.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edaa94bea2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000" y="2932050"/>
            <a:ext cx="6437602" cy="36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7780E233-BA7A-4B81-80D3-62D26F1A96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>
            <a:spLocks noGrp="1"/>
          </p:cNvSpPr>
          <p:nvPr>
            <p:ph type="title"/>
          </p:nvPr>
        </p:nvSpPr>
        <p:spPr>
          <a:xfrm>
            <a:off x="700358" y="379144"/>
            <a:ext cx="10947400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b="1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2"/>
          <p:cNvSpPr txBox="1"/>
          <p:nvPr/>
        </p:nvSpPr>
        <p:spPr>
          <a:xfrm>
            <a:off x="622350" y="1135874"/>
            <a:ext cx="10947300" cy="3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handle exceptions and also information about structures in C#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OOPs Concepts like Polymorphism, inheritance, abstraction, interface and encapsulation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Delegates and Event Handling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 - Language Integrated Query St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ructure and uses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2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54;p13">
            <a:extLst>
              <a:ext uri="{FF2B5EF4-FFF2-40B4-BE49-F238E27FC236}">
                <a16:creationId xmlns:a16="http://schemas.microsoft.com/office/drawing/2014/main" id="{2D4B0C77-3F8A-4F70-B478-6ED0EAEBE8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/>
          <p:nvPr/>
        </p:nvSpPr>
        <p:spPr>
          <a:xfrm>
            <a:off x="9581211" y="5635599"/>
            <a:ext cx="236314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6" y="420913"/>
            <a:ext cx="10947400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9"/>
          <p:cNvSpPr txBox="1"/>
          <p:nvPr/>
        </p:nvSpPr>
        <p:spPr>
          <a:xfrm>
            <a:off x="764525" y="1574725"/>
            <a:ext cx="6687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Exception Handling and Exploring Structs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Object Oriented Programming concepts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Abstraction, Interface and Inheritance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54;p13">
            <a:extLst>
              <a:ext uri="{FF2B5EF4-FFF2-40B4-BE49-F238E27FC236}">
                <a16:creationId xmlns:a16="http://schemas.microsoft.com/office/drawing/2014/main" id="{DB47A5A4-CA1F-4860-A0AA-CC95D2EA3D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02739758-DA2E-40DD-90B2-37C9EEEF40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2;p43">
            <a:extLst>
              <a:ext uri="{FF2B5EF4-FFF2-40B4-BE49-F238E27FC236}">
                <a16:creationId xmlns:a16="http://schemas.microsoft.com/office/drawing/2014/main" id="{5C2943D9-D75E-4D5D-A20F-78428BD69F0C}"/>
              </a:ext>
            </a:extLst>
          </p:cNvPr>
          <p:cNvSpPr/>
          <p:nvPr/>
        </p:nvSpPr>
        <p:spPr>
          <a:xfrm>
            <a:off x="3721925" y="6512432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daa94bea2_1_90"/>
          <p:cNvSpPr txBox="1"/>
          <p:nvPr/>
        </p:nvSpPr>
        <p:spPr>
          <a:xfrm>
            <a:off x="1068475" y="2780275"/>
            <a:ext cx="103818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Handling and Exploring Structs </a:t>
            </a:r>
            <a:endParaRPr sz="4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B96C3149-71EC-4FC3-915D-2985C54B59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9ca62d61_0_50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Exception Handling and Exploring Structs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d9ca62d61_0_50"/>
          <p:cNvSpPr txBox="1"/>
          <p:nvPr/>
        </p:nvSpPr>
        <p:spPr>
          <a:xfrm>
            <a:off x="622300" y="1406775"/>
            <a:ext cx="78750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Handling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d9ca62d61_0_5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ed9ca62d61_0_50"/>
          <p:cNvSpPr txBox="1"/>
          <p:nvPr/>
        </p:nvSpPr>
        <p:spPr>
          <a:xfrm>
            <a:off x="622300" y="1984900"/>
            <a:ext cx="96258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problem that occurs during the execution of a programme is referred to as an exception.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Attempting to divide by zero.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ed9ca62d61_0_50"/>
          <p:cNvSpPr txBox="1"/>
          <p:nvPr/>
        </p:nvSpPr>
        <p:spPr>
          <a:xfrm>
            <a:off x="1661525" y="2977400"/>
            <a:ext cx="49176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try 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// Code causing exception case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} catch( ExceptionName e1 )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{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// Code to handle exception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} catch( ExceptionName e2 ) 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} catch( ExceptionName eN )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{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// Code to handle exception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} 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finally 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// statements to be executed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54;p13">
            <a:extLst>
              <a:ext uri="{FF2B5EF4-FFF2-40B4-BE49-F238E27FC236}">
                <a16:creationId xmlns:a16="http://schemas.microsoft.com/office/drawing/2014/main" id="{ECCB2E3A-0CB2-4091-A7BA-A7BC26FA32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d9ca62d61_0_57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Exception Handling and Exploring Structs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ed9ca62d61_0_57"/>
          <p:cNvSpPr txBox="1"/>
          <p:nvPr/>
        </p:nvSpPr>
        <p:spPr>
          <a:xfrm>
            <a:off x="622300" y="1406775"/>
            <a:ext cx="78750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Classes in C#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ed9ca62d61_0_57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d9ca62d61_0_57"/>
          <p:cNvSpPr txBox="1"/>
          <p:nvPr/>
        </p:nvSpPr>
        <p:spPr>
          <a:xfrm>
            <a:off x="535275" y="1895700"/>
            <a:ext cx="4404600" cy="3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System.IO.IOException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System.IndexOutOfRangeException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System.ArrayTypeMismatchException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System.NullReferenceException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System.DivideByZeroException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System.InvalidCastException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System.OutOfMemoryException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System.StackOverflowException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096BAB7A-392D-4DC8-9919-995753D1B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9ca62d61_0_113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Exception Handling and Exploring Structs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ed9ca62d61_0_113"/>
          <p:cNvSpPr txBox="1"/>
          <p:nvPr/>
        </p:nvSpPr>
        <p:spPr>
          <a:xfrm>
            <a:off x="622300" y="1406775"/>
            <a:ext cx="78750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Structs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d9ca62d61_0_113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d9ca62d61_0_113"/>
          <p:cNvSpPr txBox="1"/>
          <p:nvPr/>
        </p:nvSpPr>
        <p:spPr>
          <a:xfrm>
            <a:off x="622300" y="2085275"/>
            <a:ext cx="9648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is a value type data type in C#.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allows you to combine relevant data from several data kinds into a single variable.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structure is created with the</a:t>
            </a: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struct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 novels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public string title;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public string author;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public int book_id;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 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D5FBA8BC-A5A1-4824-8FEB-4552FE4F90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89397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daa94bea2_1_94"/>
          <p:cNvSpPr txBox="1"/>
          <p:nvPr/>
        </p:nvSpPr>
        <p:spPr>
          <a:xfrm>
            <a:off x="335900" y="2817550"/>
            <a:ext cx="117774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Object Oriented Programming Concepts</a:t>
            </a:r>
            <a:endParaRPr sz="4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E5515FD7-48FF-40E9-AE85-1D440F49C6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9ca62d61_0_125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Basic Object Oriented Programming Concepts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d9ca62d61_0_125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d9ca62d61_0_125"/>
          <p:cNvSpPr txBox="1"/>
          <p:nvPr/>
        </p:nvSpPr>
        <p:spPr>
          <a:xfrm>
            <a:off x="604025" y="1371625"/>
            <a:ext cx="422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d9ca62d61_0_125"/>
          <p:cNvSpPr txBox="1"/>
          <p:nvPr/>
        </p:nvSpPr>
        <p:spPr>
          <a:xfrm>
            <a:off x="680225" y="2083550"/>
            <a:ext cx="96348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process of encapsulating one or more elements within a physical or logical container is characterised as encapsulation.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Encapsulation prohibits access to implementation details in object-oriented programming.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access specifier determines the scope and visibility of a class member. The following access specifiers are supported by C#: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ed9ca62d61_0_125"/>
          <p:cNvSpPr txBox="1"/>
          <p:nvPr/>
        </p:nvSpPr>
        <p:spPr>
          <a:xfrm>
            <a:off x="1161475" y="3724525"/>
            <a:ext cx="3000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 internal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54;p13">
            <a:extLst>
              <a:ext uri="{FF2B5EF4-FFF2-40B4-BE49-F238E27FC236}">
                <a16:creationId xmlns:a16="http://schemas.microsoft.com/office/drawing/2014/main" id="{C0E59D32-14CA-4421-8E93-BC45CED24D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9ca62d61_0_141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Basic Object Oriented Programming Concepts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ed9ca62d61_0_141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d9ca62d61_0_141"/>
          <p:cNvSpPr txBox="1"/>
          <p:nvPr/>
        </p:nvSpPr>
        <p:spPr>
          <a:xfrm>
            <a:off x="604025" y="1371625"/>
            <a:ext cx="422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Polymorphism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ed9ca62d61_0_141"/>
          <p:cNvSpPr txBox="1"/>
          <p:nvPr/>
        </p:nvSpPr>
        <p:spPr>
          <a:xfrm>
            <a:off x="747125" y="2083550"/>
            <a:ext cx="8251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Polymorphism refers to the fact that something exists in multiple forms.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Polymorphism is commonly described in the object-oriented programming paradigm as "one interface, numerous functions."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ed9ca62d61_0_141"/>
          <p:cNvPicPr preferRelativeResize="0"/>
          <p:nvPr/>
        </p:nvPicPr>
        <p:blipFill rotWithShape="1">
          <a:blip r:embed="rId3">
            <a:alphaModFix/>
          </a:blip>
          <a:srcRect l="14367" r="15134" b="15044"/>
          <a:stretch/>
        </p:blipFill>
        <p:spPr>
          <a:xfrm>
            <a:off x="1118175" y="3154250"/>
            <a:ext cx="4609248" cy="3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4;p13">
            <a:extLst>
              <a:ext uri="{FF2B5EF4-FFF2-40B4-BE49-F238E27FC236}">
                <a16:creationId xmlns:a16="http://schemas.microsoft.com/office/drawing/2014/main" id="{C0985C3F-348E-456D-BB9D-DE5D4396BE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3308" y="273899"/>
            <a:ext cx="1635450" cy="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970</Words>
  <Application>Microsoft Office PowerPoint</Application>
  <PresentationFormat>Widescreen</PresentationFormat>
  <Paragraphs>179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Corbel</vt:lpstr>
      <vt:lpstr>Candara</vt:lpstr>
      <vt:lpstr>Roboto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Exception Handling and Exploring Structs </vt:lpstr>
      <vt:lpstr>Exception Handling and Exploring Structs </vt:lpstr>
      <vt:lpstr>Exception Handling and Exploring Structs </vt:lpstr>
      <vt:lpstr>PowerPoint Presentation</vt:lpstr>
      <vt:lpstr>Basic Object Oriented Programming Concepts </vt:lpstr>
      <vt:lpstr>Basic Object Oriented Programming Concepts </vt:lpstr>
      <vt:lpstr>PowerPoint Presentation</vt:lpstr>
      <vt:lpstr>Abstraction, Interface and Inheritance </vt:lpstr>
      <vt:lpstr>Abstraction, Interface and Inheritance </vt:lpstr>
      <vt:lpstr>Abstraction, Interface and Inheritance </vt:lpstr>
      <vt:lpstr>PowerPoint Presentation</vt:lpstr>
      <vt:lpstr>Delegates and Event Handlers </vt:lpstr>
      <vt:lpstr>Delegates and Event Handlers </vt:lpstr>
      <vt:lpstr>PowerPoint Presentation</vt:lpstr>
      <vt:lpstr>LINQ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Sneha V K</cp:lastModifiedBy>
  <cp:revision>41</cp:revision>
  <dcterms:modified xsi:type="dcterms:W3CDTF">2021-11-15T03:58:29Z</dcterms:modified>
</cp:coreProperties>
</file>