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4"/>
  </p:notesMasterIdLst>
  <p:sldIdLst>
    <p:sldId id="256" r:id="rId2"/>
    <p:sldId id="258" r:id="rId3"/>
    <p:sldId id="267" r:id="rId4"/>
    <p:sldId id="276" r:id="rId5"/>
    <p:sldId id="279" r:id="rId6"/>
    <p:sldId id="301" r:id="rId7"/>
    <p:sldId id="294" r:id="rId8"/>
    <p:sldId id="268" r:id="rId9"/>
    <p:sldId id="325" r:id="rId10"/>
    <p:sldId id="324" r:id="rId11"/>
    <p:sldId id="311" r:id="rId12"/>
    <p:sldId id="315" r:id="rId13"/>
  </p:sldIdLst>
  <p:sldSz cx="9144000" cy="5143500" type="screen16x9"/>
  <p:notesSz cx="6858000" cy="9144000"/>
  <p:embeddedFontLst>
    <p:embeddedFont>
      <p:font typeface="Darker Grotesque" panose="020B0604020202020204" charset="0"/>
      <p:regular r:id="rId15"/>
      <p:bold r:id="rId16"/>
    </p:embeddedFont>
    <p:embeddedFont>
      <p:font typeface="Darker Grotesque Medium" panose="020B0604020202020204" charset="0"/>
      <p:regular r:id="rId17"/>
    </p:embeddedFont>
    <p:embeddedFont>
      <p:font typeface="Montserrat" panose="020B0604020202020204" charset="-52"/>
      <p:regular r:id="rId18"/>
      <p:bold r:id="rId19"/>
      <p:italic r:id="rId20"/>
      <p:boldItalic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21E58-BA30-4D41-AFFB-D217718387E5}" v="42" dt="2023-02-02T11:08:52.228"/>
  </p1510:revLst>
</p1510:revInfo>
</file>

<file path=ppt/tableStyles.xml><?xml version="1.0" encoding="utf-8"?>
<a:tblStyleLst xmlns:a="http://schemas.openxmlformats.org/drawingml/2006/main" def="{28CA931A-FDD9-46A4-A90D-B79E421AB2C9}">
  <a:tblStyle styleId="{28CA931A-FDD9-46A4-A90D-B79E421AB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Arvinti" userId="a25030b3-5e1f-4ab4-89c3-dbfea29828e7" providerId="ADAL" clId="{210C6D88-B1CA-4582-A560-055D7FCC0C0E}"/>
    <pc:docChg chg="undo redo custSel addSld delSld modSld sldOrd delMainMaster">
      <pc:chgData name="Daniela Arvinti" userId="a25030b3-5e1f-4ab4-89c3-dbfea29828e7" providerId="ADAL" clId="{210C6D88-B1CA-4582-A560-055D7FCC0C0E}" dt="2023-01-30T21:43:20.749" v="6561" actId="47"/>
      <pc:docMkLst>
        <pc:docMk/>
      </pc:docMkLst>
      <pc:sldChg chg="modSp mod">
        <pc:chgData name="Daniela Arvinti" userId="a25030b3-5e1f-4ab4-89c3-dbfea29828e7" providerId="ADAL" clId="{210C6D88-B1CA-4582-A560-055D7FCC0C0E}" dt="2023-01-29T00:15:19.027" v="583" actId="1076"/>
        <pc:sldMkLst>
          <pc:docMk/>
          <pc:sldMk cId="0" sldId="256"/>
        </pc:sldMkLst>
        <pc:spChg chg="mod">
          <ac:chgData name="Daniela Arvinti" userId="a25030b3-5e1f-4ab4-89c3-dbfea29828e7" providerId="ADAL" clId="{210C6D88-B1CA-4582-A560-055D7FCC0C0E}" dt="2023-01-29T00:14:51.665" v="582" actId="1076"/>
          <ac:spMkLst>
            <pc:docMk/>
            <pc:sldMk cId="0" sldId="256"/>
            <ac:spMk id="96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00:14:41.936" v="581" actId="20577"/>
          <ac:spMkLst>
            <pc:docMk/>
            <pc:sldMk cId="0" sldId="256"/>
            <ac:spMk id="96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8T22:55:03.825" v="40" actId="20577"/>
          <ac:spMkLst>
            <pc:docMk/>
            <pc:sldMk cId="0" sldId="256"/>
            <ac:spMk id="963" creationId="{00000000-0000-0000-0000-000000000000}"/>
          </ac:spMkLst>
        </pc:spChg>
        <pc:grpChg chg="mod">
          <ac:chgData name="Daniela Arvinti" userId="a25030b3-5e1f-4ab4-89c3-dbfea29828e7" providerId="ADAL" clId="{210C6D88-B1CA-4582-A560-055D7FCC0C0E}" dt="2023-01-29T00:15:19.027" v="583" actId="1076"/>
          <ac:grpSpMkLst>
            <pc:docMk/>
            <pc:sldMk cId="0" sldId="256"/>
            <ac:grpSpMk id="969" creationId="{00000000-0000-0000-0000-000000000000}"/>
          </ac:grpSpMkLst>
        </pc:grpChg>
      </pc:sldChg>
      <pc:sldChg chg="del">
        <pc:chgData name="Daniela Arvinti" userId="a25030b3-5e1f-4ab4-89c3-dbfea29828e7" providerId="ADAL" clId="{210C6D88-B1CA-4582-A560-055D7FCC0C0E}" dt="2023-01-28T23:07:23.123" v="68" actId="2696"/>
        <pc:sldMkLst>
          <pc:docMk/>
          <pc:sldMk cId="0" sldId="257"/>
        </pc:sldMkLst>
      </pc:sldChg>
      <pc:sldChg chg="modSp mod">
        <pc:chgData name="Daniela Arvinti" userId="a25030b3-5e1f-4ab4-89c3-dbfea29828e7" providerId="ADAL" clId="{210C6D88-B1CA-4582-A560-055D7FCC0C0E}" dt="2023-01-30T21:25:02.268" v="5989" actId="20577"/>
        <pc:sldMkLst>
          <pc:docMk/>
          <pc:sldMk cId="0" sldId="258"/>
        </pc:sldMkLst>
        <pc:spChg chg="mod">
          <ac:chgData name="Daniela Arvinti" userId="a25030b3-5e1f-4ab4-89c3-dbfea29828e7" providerId="ADAL" clId="{210C6D88-B1CA-4582-A560-055D7FCC0C0E}" dt="2023-01-30T19:23:15.119" v="4185" actId="21"/>
          <ac:spMkLst>
            <pc:docMk/>
            <pc:sldMk cId="0" sldId="258"/>
            <ac:spMk id="103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25:04.822" v="3731" actId="14100"/>
          <ac:spMkLst>
            <pc:docMk/>
            <pc:sldMk cId="0" sldId="258"/>
            <ac:spMk id="103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23:13.707" v="4184" actId="21"/>
          <ac:spMkLst>
            <pc:docMk/>
            <pc:sldMk cId="0" sldId="258"/>
            <ac:spMk id="103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3:35:04.426" v="1908" actId="255"/>
          <ac:spMkLst>
            <pc:docMk/>
            <pc:sldMk cId="0" sldId="258"/>
            <ac:spMk id="1035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24:45.009" v="3727"/>
          <ac:spMkLst>
            <pc:docMk/>
            <pc:sldMk cId="0" sldId="258"/>
            <ac:spMk id="1036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20:01:23.328" v="5774" actId="20577"/>
          <ac:spMkLst>
            <pc:docMk/>
            <pc:sldMk cId="0" sldId="258"/>
            <ac:spMk id="1037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8T22:57:50.501" v="64" actId="20577"/>
          <ac:spMkLst>
            <pc:docMk/>
            <pc:sldMk cId="0" sldId="258"/>
            <ac:spMk id="1038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21:24:43.515" v="5946" actId="1076"/>
          <ac:spMkLst>
            <pc:docMk/>
            <pc:sldMk cId="0" sldId="258"/>
            <ac:spMk id="1039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25:59.912" v="3779" actId="20577"/>
          <ac:spMkLst>
            <pc:docMk/>
            <pc:sldMk cId="0" sldId="258"/>
            <ac:spMk id="104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25:07.161" v="4214" actId="14100"/>
          <ac:spMkLst>
            <pc:docMk/>
            <pc:sldMk cId="0" sldId="258"/>
            <ac:spMk id="104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8T23:43:49.516" v="277" actId="20577"/>
          <ac:spMkLst>
            <pc:docMk/>
            <pc:sldMk cId="0" sldId="258"/>
            <ac:spMk id="104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24:39.876" v="3726"/>
          <ac:spMkLst>
            <pc:docMk/>
            <pc:sldMk cId="0" sldId="258"/>
            <ac:spMk id="104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21:25:02.268" v="5989" actId="20577"/>
          <ac:spMkLst>
            <pc:docMk/>
            <pc:sldMk cId="0" sldId="258"/>
            <ac:spMk id="1044" creationId="{00000000-0000-0000-0000-000000000000}"/>
          </ac:spMkLst>
        </pc:spChg>
      </pc:sldChg>
      <pc:sldChg chg="del">
        <pc:chgData name="Daniela Arvinti" userId="a25030b3-5e1f-4ab4-89c3-dbfea29828e7" providerId="ADAL" clId="{210C6D88-B1CA-4582-A560-055D7FCC0C0E}" dt="2023-01-28T22:58:35.413" v="65" actId="2696"/>
        <pc:sldMkLst>
          <pc:docMk/>
          <pc:sldMk cId="0" sldId="259"/>
        </pc:sldMkLst>
      </pc:sldChg>
      <pc:sldChg chg="del">
        <pc:chgData name="Daniela Arvinti" userId="a25030b3-5e1f-4ab4-89c3-dbfea29828e7" providerId="ADAL" clId="{210C6D88-B1CA-4582-A560-055D7FCC0C0E}" dt="2023-01-28T23:07:27.010" v="69" actId="2696"/>
        <pc:sldMkLst>
          <pc:docMk/>
          <pc:sldMk cId="0" sldId="260"/>
        </pc:sldMkLst>
      </pc:sldChg>
      <pc:sldChg chg="del">
        <pc:chgData name="Daniela Arvinti" userId="a25030b3-5e1f-4ab4-89c3-dbfea29828e7" providerId="ADAL" clId="{210C6D88-B1CA-4582-A560-055D7FCC0C0E}" dt="2023-01-28T23:07:29.897" v="70" actId="2696"/>
        <pc:sldMkLst>
          <pc:docMk/>
          <pc:sldMk cId="0" sldId="261"/>
        </pc:sldMkLst>
      </pc:sldChg>
      <pc:sldChg chg="del">
        <pc:chgData name="Daniela Arvinti" userId="a25030b3-5e1f-4ab4-89c3-dbfea29828e7" providerId="ADAL" clId="{210C6D88-B1CA-4582-A560-055D7FCC0C0E}" dt="2023-01-28T23:10:00.083" v="82" actId="2696"/>
        <pc:sldMkLst>
          <pc:docMk/>
          <pc:sldMk cId="0" sldId="262"/>
        </pc:sldMkLst>
      </pc:sldChg>
      <pc:sldChg chg="del">
        <pc:chgData name="Daniela Arvinti" userId="a25030b3-5e1f-4ab4-89c3-dbfea29828e7" providerId="ADAL" clId="{210C6D88-B1CA-4582-A560-055D7FCC0C0E}" dt="2023-01-29T00:15:49.017" v="584" actId="2696"/>
        <pc:sldMkLst>
          <pc:docMk/>
          <pc:sldMk cId="0" sldId="263"/>
        </pc:sldMkLst>
      </pc:sldChg>
      <pc:sldChg chg="del">
        <pc:chgData name="Daniela Arvinti" userId="a25030b3-5e1f-4ab4-89c3-dbfea29828e7" providerId="ADAL" clId="{210C6D88-B1CA-4582-A560-055D7FCC0C0E}" dt="2023-01-30T21:43:17.817" v="6555" actId="47"/>
        <pc:sldMkLst>
          <pc:docMk/>
          <pc:sldMk cId="0" sldId="264"/>
        </pc:sldMkLst>
      </pc:sldChg>
      <pc:sldChg chg="del">
        <pc:chgData name="Daniela Arvinti" userId="a25030b3-5e1f-4ab4-89c3-dbfea29828e7" providerId="ADAL" clId="{210C6D88-B1CA-4582-A560-055D7FCC0C0E}" dt="2023-01-30T21:43:17.690" v="6554" actId="47"/>
        <pc:sldMkLst>
          <pc:docMk/>
          <pc:sldMk cId="0" sldId="265"/>
        </pc:sldMkLst>
      </pc:sldChg>
      <pc:sldChg chg="del">
        <pc:chgData name="Daniela Arvinti" userId="a25030b3-5e1f-4ab4-89c3-dbfea29828e7" providerId="ADAL" clId="{210C6D88-B1CA-4582-A560-055D7FCC0C0E}" dt="2023-01-28T23:14:24.834" v="85" actId="2696"/>
        <pc:sldMkLst>
          <pc:docMk/>
          <pc:sldMk cId="0" sldId="266"/>
        </pc:sldMkLst>
      </pc:sldChg>
      <pc:sldChg chg="modSp mod ord">
        <pc:chgData name="Daniela Arvinti" userId="a25030b3-5e1f-4ab4-89c3-dbfea29828e7" providerId="ADAL" clId="{210C6D88-B1CA-4582-A560-055D7FCC0C0E}" dt="2023-01-30T21:40:44.026" v="6511" actId="20577"/>
        <pc:sldMkLst>
          <pc:docMk/>
          <pc:sldMk cId="0" sldId="267"/>
        </pc:sldMkLst>
        <pc:spChg chg="mod">
          <ac:chgData name="Daniela Arvinti" userId="a25030b3-5e1f-4ab4-89c3-dbfea29828e7" providerId="ADAL" clId="{210C6D88-B1CA-4582-A560-055D7FCC0C0E}" dt="2023-01-30T21:25:36.218" v="5991" actId="1076"/>
          <ac:spMkLst>
            <pc:docMk/>
            <pc:sldMk cId="0" sldId="267"/>
            <ac:spMk id="146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21:40:44.026" v="6511" actId="20577"/>
          <ac:spMkLst>
            <pc:docMk/>
            <pc:sldMk cId="0" sldId="267"/>
            <ac:spMk id="1464" creationId="{00000000-0000-0000-0000-000000000000}"/>
          </ac:spMkLst>
        </pc:spChg>
        <pc:picChg chg="mod">
          <ac:chgData name="Daniela Arvinti" userId="a25030b3-5e1f-4ab4-89c3-dbfea29828e7" providerId="ADAL" clId="{210C6D88-B1CA-4582-A560-055D7FCC0C0E}" dt="2023-01-28T23:11:58.641" v="84" actId="14826"/>
          <ac:picMkLst>
            <pc:docMk/>
            <pc:sldMk cId="0" sldId="267"/>
            <ac:picMk id="1481" creationId="{00000000-0000-0000-0000-000000000000}"/>
          </ac:picMkLst>
        </pc:picChg>
      </pc:sldChg>
      <pc:sldChg chg="addSp delSp modSp mod ord">
        <pc:chgData name="Daniela Arvinti" userId="a25030b3-5e1f-4ab4-89c3-dbfea29828e7" providerId="ADAL" clId="{210C6D88-B1CA-4582-A560-055D7FCC0C0E}" dt="2023-01-29T14:23:23.840" v="2564"/>
        <pc:sldMkLst>
          <pc:docMk/>
          <pc:sldMk cId="0" sldId="268"/>
        </pc:sldMkLst>
        <pc:spChg chg="mod">
          <ac:chgData name="Daniela Arvinti" userId="a25030b3-5e1f-4ab4-89c3-dbfea29828e7" providerId="ADAL" clId="{210C6D88-B1CA-4582-A560-055D7FCC0C0E}" dt="2023-01-29T01:12:56.279" v="1661"/>
          <ac:spMkLst>
            <pc:docMk/>
            <pc:sldMk cId="0" sldId="268"/>
            <ac:spMk id="64" creationId="{2E9AE707-190B-4829-9156-51C70894EE82}"/>
          </ac:spMkLst>
        </pc:spChg>
        <pc:spChg chg="mod">
          <ac:chgData name="Daniela Arvinti" userId="a25030b3-5e1f-4ab4-89c3-dbfea29828e7" providerId="ADAL" clId="{210C6D88-B1CA-4582-A560-055D7FCC0C0E}" dt="2023-01-29T01:12:56.279" v="1661"/>
          <ac:spMkLst>
            <pc:docMk/>
            <pc:sldMk cId="0" sldId="268"/>
            <ac:spMk id="65" creationId="{C2704ACA-0A4F-4A6E-B3F3-AF62CFB1D2FD}"/>
          </ac:spMkLst>
        </pc:spChg>
        <pc:spChg chg="mod">
          <ac:chgData name="Daniela Arvinti" userId="a25030b3-5e1f-4ab4-89c3-dbfea29828e7" providerId="ADAL" clId="{210C6D88-B1CA-4582-A560-055D7FCC0C0E}" dt="2023-01-29T13:09:16.878" v="1674" actId="20577"/>
          <ac:spMkLst>
            <pc:docMk/>
            <pc:sldMk cId="0" sldId="268"/>
            <ac:spMk id="1519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01:04:25.669" v="1325" actId="255"/>
          <ac:spMkLst>
            <pc:docMk/>
            <pc:sldMk cId="0" sldId="268"/>
            <ac:spMk id="152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01:09:01.846" v="1464" actId="20577"/>
          <ac:spMkLst>
            <pc:docMk/>
            <pc:sldMk cId="0" sldId="268"/>
            <ac:spMk id="152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01:05:49.821" v="1360" actId="255"/>
          <ac:spMkLst>
            <pc:docMk/>
            <pc:sldMk cId="0" sldId="268"/>
            <ac:spMk id="152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01:10:50.391" v="1565" actId="1076"/>
          <ac:spMkLst>
            <pc:docMk/>
            <pc:sldMk cId="0" sldId="268"/>
            <ac:spMk id="152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01:06:27" v="1383" actId="255"/>
          <ac:spMkLst>
            <pc:docMk/>
            <pc:sldMk cId="0" sldId="268"/>
            <ac:spMk id="152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01:12:07.736" v="1660" actId="1076"/>
          <ac:spMkLst>
            <pc:docMk/>
            <pc:sldMk cId="0" sldId="268"/>
            <ac:spMk id="1525" creationId="{00000000-0000-0000-0000-000000000000}"/>
          </ac:spMkLst>
        </pc:spChg>
        <pc:grpChg chg="add mod">
          <ac:chgData name="Daniela Arvinti" userId="a25030b3-5e1f-4ab4-89c3-dbfea29828e7" providerId="ADAL" clId="{210C6D88-B1CA-4582-A560-055D7FCC0C0E}" dt="2023-01-29T01:13:04.694" v="1664" actId="1076"/>
          <ac:grpSpMkLst>
            <pc:docMk/>
            <pc:sldMk cId="0" sldId="268"/>
            <ac:grpSpMk id="63" creationId="{D92F4052-A324-4B3A-BB75-C31077693079}"/>
          </ac:grpSpMkLst>
        </pc:grpChg>
        <pc:grpChg chg="del mod">
          <ac:chgData name="Daniela Arvinti" userId="a25030b3-5e1f-4ab4-89c3-dbfea29828e7" providerId="ADAL" clId="{210C6D88-B1CA-4582-A560-055D7FCC0C0E}" dt="2023-01-29T01:13:00.018" v="1663" actId="478"/>
          <ac:grpSpMkLst>
            <pc:docMk/>
            <pc:sldMk cId="0" sldId="268"/>
            <ac:grpSpMk id="1548" creationId="{00000000-0000-0000-0000-000000000000}"/>
          </ac:grpSpMkLst>
        </pc:grpChg>
      </pc:sldChg>
      <pc:sldChg chg="modSp del mod">
        <pc:chgData name="Daniela Arvinti" userId="a25030b3-5e1f-4ab4-89c3-dbfea29828e7" providerId="ADAL" clId="{210C6D88-B1CA-4582-A560-055D7FCC0C0E}" dt="2023-01-30T21:43:17.314" v="6553" actId="47"/>
        <pc:sldMkLst>
          <pc:docMk/>
          <pc:sldMk cId="0" sldId="269"/>
        </pc:sldMkLst>
        <pc:grpChg chg="mod">
          <ac:chgData name="Daniela Arvinti" userId="a25030b3-5e1f-4ab4-89c3-dbfea29828e7" providerId="ADAL" clId="{210C6D88-B1CA-4582-A560-055D7FCC0C0E}" dt="2023-01-29T13:43:10.250" v="2002" actId="14100"/>
          <ac:grpSpMkLst>
            <pc:docMk/>
            <pc:sldMk cId="0" sldId="269"/>
            <ac:grpSpMk id="1574" creationId="{00000000-0000-0000-0000-000000000000}"/>
          </ac:grpSpMkLst>
        </pc:grpChg>
      </pc:sldChg>
      <pc:sldChg chg="del">
        <pc:chgData name="Daniela Arvinti" userId="a25030b3-5e1f-4ab4-89c3-dbfea29828e7" providerId="ADAL" clId="{210C6D88-B1CA-4582-A560-055D7FCC0C0E}" dt="2023-01-30T21:43:17.151" v="6552" actId="47"/>
        <pc:sldMkLst>
          <pc:docMk/>
          <pc:sldMk cId="0" sldId="270"/>
        </pc:sldMkLst>
      </pc:sldChg>
      <pc:sldChg chg="modSp del mod">
        <pc:chgData name="Daniela Arvinti" userId="a25030b3-5e1f-4ab4-89c3-dbfea29828e7" providerId="ADAL" clId="{210C6D88-B1CA-4582-A560-055D7FCC0C0E}" dt="2023-01-30T21:43:16.969" v="6551" actId="47"/>
        <pc:sldMkLst>
          <pc:docMk/>
          <pc:sldMk cId="0" sldId="271"/>
        </pc:sldMkLst>
        <pc:grpChg chg="mod">
          <ac:chgData name="Daniela Arvinti" userId="a25030b3-5e1f-4ab4-89c3-dbfea29828e7" providerId="ADAL" clId="{210C6D88-B1CA-4582-A560-055D7FCC0C0E}" dt="2023-01-28T23:47:52.264" v="278" actId="1076"/>
          <ac:grpSpMkLst>
            <pc:docMk/>
            <pc:sldMk cId="0" sldId="271"/>
            <ac:grpSpMk id="1681" creationId="{00000000-0000-0000-0000-000000000000}"/>
          </ac:grpSpMkLst>
        </pc:grpChg>
      </pc:sldChg>
      <pc:sldChg chg="del ord">
        <pc:chgData name="Daniela Arvinti" userId="a25030b3-5e1f-4ab4-89c3-dbfea29828e7" providerId="ADAL" clId="{210C6D88-B1CA-4582-A560-055D7FCC0C0E}" dt="2023-01-30T21:43:18.312" v="6557" actId="47"/>
        <pc:sldMkLst>
          <pc:docMk/>
          <pc:sldMk cId="0" sldId="272"/>
        </pc:sldMkLst>
      </pc:sldChg>
      <pc:sldChg chg="modSp del mod">
        <pc:chgData name="Daniela Arvinti" userId="a25030b3-5e1f-4ab4-89c3-dbfea29828e7" providerId="ADAL" clId="{210C6D88-B1CA-4582-A560-055D7FCC0C0E}" dt="2023-01-30T21:43:16.767" v="6550" actId="47"/>
        <pc:sldMkLst>
          <pc:docMk/>
          <pc:sldMk cId="0" sldId="273"/>
        </pc:sldMkLst>
        <pc:grpChg chg="mod">
          <ac:chgData name="Daniela Arvinti" userId="a25030b3-5e1f-4ab4-89c3-dbfea29828e7" providerId="ADAL" clId="{210C6D88-B1CA-4582-A560-055D7FCC0C0E}" dt="2023-01-28T23:14:42.619" v="86" actId="1076"/>
          <ac:grpSpMkLst>
            <pc:docMk/>
            <pc:sldMk cId="0" sldId="273"/>
            <ac:grpSpMk id="1822" creationId="{00000000-0000-0000-0000-000000000000}"/>
          </ac:grpSpMkLst>
        </pc:grpChg>
      </pc:sldChg>
      <pc:sldChg chg="del">
        <pc:chgData name="Daniela Arvinti" userId="a25030b3-5e1f-4ab4-89c3-dbfea29828e7" providerId="ADAL" clId="{210C6D88-B1CA-4582-A560-055D7FCC0C0E}" dt="2023-01-30T21:43:16.602" v="6549" actId="47"/>
        <pc:sldMkLst>
          <pc:docMk/>
          <pc:sldMk cId="0" sldId="274"/>
        </pc:sldMkLst>
      </pc:sldChg>
      <pc:sldChg chg="del">
        <pc:chgData name="Daniela Arvinti" userId="a25030b3-5e1f-4ab4-89c3-dbfea29828e7" providerId="ADAL" clId="{210C6D88-B1CA-4582-A560-055D7FCC0C0E}" dt="2023-01-30T21:43:16.357" v="6548" actId="47"/>
        <pc:sldMkLst>
          <pc:docMk/>
          <pc:sldMk cId="0" sldId="275"/>
        </pc:sldMkLst>
      </pc:sldChg>
      <pc:sldChg chg="addSp delSp modSp mod ord">
        <pc:chgData name="Daniela Arvinti" userId="a25030b3-5e1f-4ab4-89c3-dbfea29828e7" providerId="ADAL" clId="{210C6D88-B1CA-4582-A560-055D7FCC0C0E}" dt="2023-01-30T19:22:21.807" v="4150"/>
        <pc:sldMkLst>
          <pc:docMk/>
          <pc:sldMk cId="0" sldId="276"/>
        </pc:sldMkLst>
        <pc:spChg chg="mod">
          <ac:chgData name="Daniela Arvinti" userId="a25030b3-5e1f-4ab4-89c3-dbfea29828e7" providerId="ADAL" clId="{210C6D88-B1CA-4582-A560-055D7FCC0C0E}" dt="2023-01-29T00:43:58.402" v="906"/>
          <ac:spMkLst>
            <pc:docMk/>
            <pc:sldMk cId="0" sldId="276"/>
            <ac:spMk id="83" creationId="{6A93C680-A624-4ECE-AFC9-CA1A3815782C}"/>
          </ac:spMkLst>
        </pc:spChg>
        <pc:spChg chg="mod">
          <ac:chgData name="Daniela Arvinti" userId="a25030b3-5e1f-4ab4-89c3-dbfea29828e7" providerId="ADAL" clId="{210C6D88-B1CA-4582-A560-055D7FCC0C0E}" dt="2023-01-30T10:37:18.579" v="3422"/>
          <ac:spMkLst>
            <pc:docMk/>
            <pc:sldMk cId="0" sldId="276"/>
            <ac:spMk id="83" creationId="{F7450F4C-0146-40F7-B7EC-E4CD0EBBA094}"/>
          </ac:spMkLst>
        </pc:spChg>
        <pc:spChg chg="mod">
          <ac:chgData name="Daniela Arvinti" userId="a25030b3-5e1f-4ab4-89c3-dbfea29828e7" providerId="ADAL" clId="{210C6D88-B1CA-4582-A560-055D7FCC0C0E}" dt="2023-01-30T10:37:18.579" v="3422"/>
          <ac:spMkLst>
            <pc:docMk/>
            <pc:sldMk cId="0" sldId="276"/>
            <ac:spMk id="84" creationId="{3C717E08-55E4-403B-B84E-564955B89F51}"/>
          </ac:spMkLst>
        </pc:spChg>
        <pc:spChg chg="mod">
          <ac:chgData name="Daniela Arvinti" userId="a25030b3-5e1f-4ab4-89c3-dbfea29828e7" providerId="ADAL" clId="{210C6D88-B1CA-4582-A560-055D7FCC0C0E}" dt="2023-01-29T00:43:58.402" v="906"/>
          <ac:spMkLst>
            <pc:docMk/>
            <pc:sldMk cId="0" sldId="276"/>
            <ac:spMk id="84" creationId="{4AB1AD5D-FF4E-4432-BBAA-AB13C5B149F1}"/>
          </ac:spMkLst>
        </pc:spChg>
        <pc:spChg chg="mod">
          <ac:chgData name="Daniela Arvinti" userId="a25030b3-5e1f-4ab4-89c3-dbfea29828e7" providerId="ADAL" clId="{210C6D88-B1CA-4582-A560-055D7FCC0C0E}" dt="2023-01-29T00:43:58.402" v="906"/>
          <ac:spMkLst>
            <pc:docMk/>
            <pc:sldMk cId="0" sldId="276"/>
            <ac:spMk id="85" creationId="{5A0221BD-E228-4BF1-A16C-CCCF38349676}"/>
          </ac:spMkLst>
        </pc:spChg>
        <pc:spChg chg="mod">
          <ac:chgData name="Daniela Arvinti" userId="a25030b3-5e1f-4ab4-89c3-dbfea29828e7" providerId="ADAL" clId="{210C6D88-B1CA-4582-A560-055D7FCC0C0E}" dt="2023-01-29T00:43:58.402" v="906"/>
          <ac:spMkLst>
            <pc:docMk/>
            <pc:sldMk cId="0" sldId="276"/>
            <ac:spMk id="86" creationId="{B4150C61-E7FF-4934-A809-E9BD4162E1E1}"/>
          </ac:spMkLst>
        </pc:spChg>
        <pc:spChg chg="add mod ord">
          <ac:chgData name="Daniela Arvinti" userId="a25030b3-5e1f-4ab4-89c3-dbfea29828e7" providerId="ADAL" clId="{210C6D88-B1CA-4582-A560-055D7FCC0C0E}" dt="2023-01-30T10:55:42.605" v="3607" actId="1076"/>
          <ac:spMkLst>
            <pc:docMk/>
            <pc:sldMk cId="0" sldId="276"/>
            <ac:spMk id="86" creationId="{E8AD9D38-E239-4A8F-81D5-CF1C697A405D}"/>
          </ac:spMkLst>
        </pc:spChg>
        <pc:spChg chg="mod">
          <ac:chgData name="Daniela Arvinti" userId="a25030b3-5e1f-4ab4-89c3-dbfea29828e7" providerId="ADAL" clId="{210C6D88-B1CA-4582-A560-055D7FCC0C0E}" dt="2023-01-29T00:43:58.402" v="906"/>
          <ac:spMkLst>
            <pc:docMk/>
            <pc:sldMk cId="0" sldId="276"/>
            <ac:spMk id="87" creationId="{2520F691-08A4-47A4-89AA-CA0D43CCB6E2}"/>
          </ac:spMkLst>
        </pc:spChg>
        <pc:spChg chg="mod">
          <ac:chgData name="Daniela Arvinti" userId="a25030b3-5e1f-4ab4-89c3-dbfea29828e7" providerId="ADAL" clId="{210C6D88-B1CA-4582-A560-055D7FCC0C0E}" dt="2023-01-29T00:43:58.402" v="906"/>
          <ac:spMkLst>
            <pc:docMk/>
            <pc:sldMk cId="0" sldId="276"/>
            <ac:spMk id="88" creationId="{16333CFC-9074-4E5F-924A-6CC923250514}"/>
          </ac:spMkLst>
        </pc:spChg>
        <pc:spChg chg="mod">
          <ac:chgData name="Daniela Arvinti" userId="a25030b3-5e1f-4ab4-89c3-dbfea29828e7" providerId="ADAL" clId="{210C6D88-B1CA-4582-A560-055D7FCC0C0E}" dt="2023-01-30T10:38:16.115" v="3434"/>
          <ac:spMkLst>
            <pc:docMk/>
            <pc:sldMk cId="0" sldId="276"/>
            <ac:spMk id="88" creationId="{1A87D832-299D-4B43-88BE-84F44D8DFF68}"/>
          </ac:spMkLst>
        </pc:spChg>
        <pc:spChg chg="mod">
          <ac:chgData name="Daniela Arvinti" userId="a25030b3-5e1f-4ab4-89c3-dbfea29828e7" providerId="ADAL" clId="{210C6D88-B1CA-4582-A560-055D7FCC0C0E}" dt="2023-01-29T00:43:58.402" v="906"/>
          <ac:spMkLst>
            <pc:docMk/>
            <pc:sldMk cId="0" sldId="276"/>
            <ac:spMk id="89" creationId="{AEAEC721-C07B-425E-A577-969A639D8762}"/>
          </ac:spMkLst>
        </pc:spChg>
        <pc:spChg chg="mod">
          <ac:chgData name="Daniela Arvinti" userId="a25030b3-5e1f-4ab4-89c3-dbfea29828e7" providerId="ADAL" clId="{210C6D88-B1CA-4582-A560-055D7FCC0C0E}" dt="2023-01-30T10:38:16.115" v="3434"/>
          <ac:spMkLst>
            <pc:docMk/>
            <pc:sldMk cId="0" sldId="276"/>
            <ac:spMk id="89" creationId="{B4F5C111-2E7E-4C47-8C12-2CEE79E5AAF5}"/>
          </ac:spMkLst>
        </pc:spChg>
        <pc:spChg chg="mod">
          <ac:chgData name="Daniela Arvinti" userId="a25030b3-5e1f-4ab4-89c3-dbfea29828e7" providerId="ADAL" clId="{210C6D88-B1CA-4582-A560-055D7FCC0C0E}" dt="2023-01-30T10:38:16.115" v="3434"/>
          <ac:spMkLst>
            <pc:docMk/>
            <pc:sldMk cId="0" sldId="276"/>
            <ac:spMk id="90" creationId="{14F7DD28-1027-48BF-9237-16329555D599}"/>
          </ac:spMkLst>
        </pc:spChg>
        <pc:spChg chg="add mod ord">
          <ac:chgData name="Daniela Arvinti" userId="a25030b3-5e1f-4ab4-89c3-dbfea29828e7" providerId="ADAL" clId="{210C6D88-B1CA-4582-A560-055D7FCC0C0E}" dt="2023-01-30T10:55:52.539" v="3611" actId="1076"/>
          <ac:spMkLst>
            <pc:docMk/>
            <pc:sldMk cId="0" sldId="276"/>
            <ac:spMk id="91" creationId="{93C69107-46FA-4889-9B2F-9D98EF7842BA}"/>
          </ac:spMkLst>
        </pc:spChg>
        <pc:spChg chg="mod">
          <ac:chgData name="Daniela Arvinti" userId="a25030b3-5e1f-4ab4-89c3-dbfea29828e7" providerId="ADAL" clId="{210C6D88-B1CA-4582-A560-055D7FCC0C0E}" dt="2023-01-30T10:38:39.783" v="3441"/>
          <ac:spMkLst>
            <pc:docMk/>
            <pc:sldMk cId="0" sldId="276"/>
            <ac:spMk id="93" creationId="{9633B0B0-39A6-4AE1-B526-49DCF65EC66D}"/>
          </ac:spMkLst>
        </pc:spChg>
        <pc:spChg chg="mod">
          <ac:chgData name="Daniela Arvinti" userId="a25030b3-5e1f-4ab4-89c3-dbfea29828e7" providerId="ADAL" clId="{210C6D88-B1CA-4582-A560-055D7FCC0C0E}" dt="2023-01-30T10:38:39.783" v="3441"/>
          <ac:spMkLst>
            <pc:docMk/>
            <pc:sldMk cId="0" sldId="276"/>
            <ac:spMk id="94" creationId="{8443154F-4768-4654-A65F-314AC0C198EA}"/>
          </ac:spMkLst>
        </pc:spChg>
        <pc:spChg chg="mod">
          <ac:chgData name="Daniela Arvinti" userId="a25030b3-5e1f-4ab4-89c3-dbfea29828e7" providerId="ADAL" clId="{210C6D88-B1CA-4582-A560-055D7FCC0C0E}" dt="2023-01-30T10:55:33.682" v="3605"/>
          <ac:spMkLst>
            <pc:docMk/>
            <pc:sldMk cId="0" sldId="276"/>
            <ac:spMk id="96" creationId="{05AC8194-64D0-4CDD-BC25-CFEBD06AF819}"/>
          </ac:spMkLst>
        </pc:spChg>
        <pc:spChg chg="mod">
          <ac:chgData name="Daniela Arvinti" userId="a25030b3-5e1f-4ab4-89c3-dbfea29828e7" providerId="ADAL" clId="{210C6D88-B1CA-4582-A560-055D7FCC0C0E}" dt="2023-01-30T10:55:33.682" v="3605"/>
          <ac:spMkLst>
            <pc:docMk/>
            <pc:sldMk cId="0" sldId="276"/>
            <ac:spMk id="97" creationId="{68619E4E-7926-492C-A8AF-4511B11E01DB}"/>
          </ac:spMkLst>
        </pc:spChg>
        <pc:spChg chg="mod">
          <ac:chgData name="Daniela Arvinti" userId="a25030b3-5e1f-4ab4-89c3-dbfea29828e7" providerId="ADAL" clId="{210C6D88-B1CA-4582-A560-055D7FCC0C0E}" dt="2023-01-30T10:55:33.682" v="3605"/>
          <ac:spMkLst>
            <pc:docMk/>
            <pc:sldMk cId="0" sldId="276"/>
            <ac:spMk id="99" creationId="{027D51AF-2832-4A3B-B7BB-30F18FFEC1F9}"/>
          </ac:spMkLst>
        </pc:spChg>
        <pc:spChg chg="mod">
          <ac:chgData name="Daniela Arvinti" userId="a25030b3-5e1f-4ab4-89c3-dbfea29828e7" providerId="ADAL" clId="{210C6D88-B1CA-4582-A560-055D7FCC0C0E}" dt="2023-01-30T10:55:33.682" v="3605"/>
          <ac:spMkLst>
            <pc:docMk/>
            <pc:sldMk cId="0" sldId="276"/>
            <ac:spMk id="101" creationId="{780FC7A4-DDEC-4EA2-8B1E-68414182DC25}"/>
          </ac:spMkLst>
        </pc:spChg>
        <pc:spChg chg="mod">
          <ac:chgData name="Daniela Arvinti" userId="a25030b3-5e1f-4ab4-89c3-dbfea29828e7" providerId="ADAL" clId="{210C6D88-B1CA-4582-A560-055D7FCC0C0E}" dt="2023-01-30T10:55:33.682" v="3605"/>
          <ac:spMkLst>
            <pc:docMk/>
            <pc:sldMk cId="0" sldId="276"/>
            <ac:spMk id="102" creationId="{A23C0B4A-EB68-4DB4-BC04-BD6B70B5B9A8}"/>
          </ac:spMkLst>
        </pc:spChg>
        <pc:spChg chg="mod">
          <ac:chgData name="Daniela Arvinti" userId="a25030b3-5e1f-4ab4-89c3-dbfea29828e7" providerId="ADAL" clId="{210C6D88-B1CA-4582-A560-055D7FCC0C0E}" dt="2023-01-30T10:55:33.682" v="3605"/>
          <ac:spMkLst>
            <pc:docMk/>
            <pc:sldMk cId="0" sldId="276"/>
            <ac:spMk id="103" creationId="{4EB80F61-0A57-4D82-800C-29FBF7F1517A}"/>
          </ac:spMkLst>
        </pc:spChg>
        <pc:spChg chg="mod">
          <ac:chgData name="Daniela Arvinti" userId="a25030b3-5e1f-4ab4-89c3-dbfea29828e7" providerId="ADAL" clId="{210C6D88-B1CA-4582-A560-055D7FCC0C0E}" dt="2023-01-30T10:55:33.682" v="3605"/>
          <ac:spMkLst>
            <pc:docMk/>
            <pc:sldMk cId="0" sldId="276"/>
            <ac:spMk id="104" creationId="{1EC5C214-2084-428C-869A-56B8BB04CF6D}"/>
          </ac:spMkLst>
        </pc:spChg>
        <pc:spChg chg="mod">
          <ac:chgData name="Daniela Arvinti" userId="a25030b3-5e1f-4ab4-89c3-dbfea29828e7" providerId="ADAL" clId="{210C6D88-B1CA-4582-A560-055D7FCC0C0E}" dt="2023-01-30T10:56:24.111" v="3614"/>
          <ac:spMkLst>
            <pc:docMk/>
            <pc:sldMk cId="0" sldId="276"/>
            <ac:spMk id="110" creationId="{92CCF8BA-21A3-45E0-98C7-3E085296E8F5}"/>
          </ac:spMkLst>
        </pc:spChg>
        <pc:spChg chg="mod">
          <ac:chgData name="Daniela Arvinti" userId="a25030b3-5e1f-4ab4-89c3-dbfea29828e7" providerId="ADAL" clId="{210C6D88-B1CA-4582-A560-055D7FCC0C0E}" dt="2023-01-30T10:56:24.111" v="3614"/>
          <ac:spMkLst>
            <pc:docMk/>
            <pc:sldMk cId="0" sldId="276"/>
            <ac:spMk id="112" creationId="{F44D6D0F-E464-416E-B605-684A3BBA4BF5}"/>
          </ac:spMkLst>
        </pc:spChg>
        <pc:spChg chg="mod">
          <ac:chgData name="Daniela Arvinti" userId="a25030b3-5e1f-4ab4-89c3-dbfea29828e7" providerId="ADAL" clId="{210C6D88-B1CA-4582-A560-055D7FCC0C0E}" dt="2023-01-30T10:56:24.111" v="3614"/>
          <ac:spMkLst>
            <pc:docMk/>
            <pc:sldMk cId="0" sldId="276"/>
            <ac:spMk id="114" creationId="{4E345778-DBF9-4E27-8A1F-F64D3861C5AE}"/>
          </ac:spMkLst>
        </pc:spChg>
        <pc:spChg chg="mod">
          <ac:chgData name="Daniela Arvinti" userId="a25030b3-5e1f-4ab4-89c3-dbfea29828e7" providerId="ADAL" clId="{210C6D88-B1CA-4582-A560-055D7FCC0C0E}" dt="2023-01-30T10:56:24.111" v="3614"/>
          <ac:spMkLst>
            <pc:docMk/>
            <pc:sldMk cId="0" sldId="276"/>
            <ac:spMk id="115" creationId="{0BCFC949-E88E-4ACE-B3E4-886DE9F0B3CF}"/>
          </ac:spMkLst>
        </pc:spChg>
        <pc:spChg chg="mod">
          <ac:chgData name="Daniela Arvinti" userId="a25030b3-5e1f-4ab4-89c3-dbfea29828e7" providerId="ADAL" clId="{210C6D88-B1CA-4582-A560-055D7FCC0C0E}" dt="2023-01-30T10:56:24.111" v="3614"/>
          <ac:spMkLst>
            <pc:docMk/>
            <pc:sldMk cId="0" sldId="276"/>
            <ac:spMk id="116" creationId="{4B9F6726-8291-4EF9-8E6F-35F34BBFFCD6}"/>
          </ac:spMkLst>
        </pc:spChg>
        <pc:spChg chg="mod">
          <ac:chgData name="Daniela Arvinti" userId="a25030b3-5e1f-4ab4-89c3-dbfea29828e7" providerId="ADAL" clId="{210C6D88-B1CA-4582-A560-055D7FCC0C0E}" dt="2023-01-30T10:56:44.960" v="3619"/>
          <ac:spMkLst>
            <pc:docMk/>
            <pc:sldMk cId="0" sldId="276"/>
            <ac:spMk id="118" creationId="{7E7F3249-3DD2-4A46-B6DD-0F18499F0A1A}"/>
          </ac:spMkLst>
        </pc:spChg>
        <pc:spChg chg="mod">
          <ac:chgData name="Daniela Arvinti" userId="a25030b3-5e1f-4ab4-89c3-dbfea29828e7" providerId="ADAL" clId="{210C6D88-B1CA-4582-A560-055D7FCC0C0E}" dt="2023-01-30T10:56:44.960" v="3619"/>
          <ac:spMkLst>
            <pc:docMk/>
            <pc:sldMk cId="0" sldId="276"/>
            <ac:spMk id="119" creationId="{A447DAFC-A303-4954-B675-A8898E0B7369}"/>
          </ac:spMkLst>
        </pc:spChg>
        <pc:spChg chg="mod">
          <ac:chgData name="Daniela Arvinti" userId="a25030b3-5e1f-4ab4-89c3-dbfea29828e7" providerId="ADAL" clId="{210C6D88-B1CA-4582-A560-055D7FCC0C0E}" dt="2023-01-30T10:56:44.960" v="3619"/>
          <ac:spMkLst>
            <pc:docMk/>
            <pc:sldMk cId="0" sldId="276"/>
            <ac:spMk id="120" creationId="{73983621-AE48-4D5B-AD7D-2E6235B17F4C}"/>
          </ac:spMkLst>
        </pc:spChg>
        <pc:spChg chg="mod">
          <ac:chgData name="Daniela Arvinti" userId="a25030b3-5e1f-4ab4-89c3-dbfea29828e7" providerId="ADAL" clId="{210C6D88-B1CA-4582-A560-055D7FCC0C0E}" dt="2023-01-30T10:59:21.725" v="3650"/>
          <ac:spMkLst>
            <pc:docMk/>
            <pc:sldMk cId="0" sldId="276"/>
            <ac:spMk id="125" creationId="{9A2B9F3E-7B84-4555-B668-3A9F02659F8B}"/>
          </ac:spMkLst>
        </pc:spChg>
        <pc:spChg chg="mod">
          <ac:chgData name="Daniela Arvinti" userId="a25030b3-5e1f-4ab4-89c3-dbfea29828e7" providerId="ADAL" clId="{210C6D88-B1CA-4582-A560-055D7FCC0C0E}" dt="2023-01-30T10:59:21.725" v="3650"/>
          <ac:spMkLst>
            <pc:docMk/>
            <pc:sldMk cId="0" sldId="276"/>
            <ac:spMk id="126" creationId="{07536D9E-8904-4D9C-B8FD-0905DB4EB77B}"/>
          </ac:spMkLst>
        </pc:spChg>
        <pc:spChg chg="mod">
          <ac:chgData name="Daniela Arvinti" userId="a25030b3-5e1f-4ab4-89c3-dbfea29828e7" providerId="ADAL" clId="{210C6D88-B1CA-4582-A560-055D7FCC0C0E}" dt="2023-01-30T11:00:47.867" v="3657"/>
          <ac:spMkLst>
            <pc:docMk/>
            <pc:sldMk cId="0" sldId="276"/>
            <ac:spMk id="128" creationId="{38F13515-B894-41CA-B884-B1CAA33F4E2D}"/>
          </ac:spMkLst>
        </pc:spChg>
        <pc:spChg chg="mod">
          <ac:chgData name="Daniela Arvinti" userId="a25030b3-5e1f-4ab4-89c3-dbfea29828e7" providerId="ADAL" clId="{210C6D88-B1CA-4582-A560-055D7FCC0C0E}" dt="2023-01-30T11:00:47.867" v="3657"/>
          <ac:spMkLst>
            <pc:docMk/>
            <pc:sldMk cId="0" sldId="276"/>
            <ac:spMk id="129" creationId="{38209E5A-CBB4-4063-849F-DD68AD09384C}"/>
          </ac:spMkLst>
        </pc:spChg>
        <pc:spChg chg="mod">
          <ac:chgData name="Daniela Arvinti" userId="a25030b3-5e1f-4ab4-89c3-dbfea29828e7" providerId="ADAL" clId="{210C6D88-B1CA-4582-A560-055D7FCC0C0E}" dt="2023-01-30T11:00:47.867" v="3657"/>
          <ac:spMkLst>
            <pc:docMk/>
            <pc:sldMk cId="0" sldId="276"/>
            <ac:spMk id="130" creationId="{117265D4-7407-425F-A916-21642D442BB2}"/>
          </ac:spMkLst>
        </pc:spChg>
        <pc:spChg chg="mod">
          <ac:chgData name="Daniela Arvinti" userId="a25030b3-5e1f-4ab4-89c3-dbfea29828e7" providerId="ADAL" clId="{210C6D88-B1CA-4582-A560-055D7FCC0C0E}" dt="2023-01-30T11:05:49.175" v="3696" actId="14100"/>
          <ac:spMkLst>
            <pc:docMk/>
            <pc:sldMk cId="0" sldId="276"/>
            <ac:spMk id="200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5:24.310" v="3693" actId="14100"/>
          <ac:spMkLst>
            <pc:docMk/>
            <pc:sldMk cId="0" sldId="276"/>
            <ac:spMk id="200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3:17.010" v="3674" actId="14100"/>
          <ac:spMkLst>
            <pc:docMk/>
            <pc:sldMk cId="0" sldId="276"/>
            <ac:spMk id="2005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5:42.918" v="3695" actId="14100"/>
          <ac:spMkLst>
            <pc:docMk/>
            <pc:sldMk cId="0" sldId="276"/>
            <ac:spMk id="2006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5:57.631" v="3698" actId="14100"/>
          <ac:spMkLst>
            <pc:docMk/>
            <pc:sldMk cId="0" sldId="276"/>
            <ac:spMk id="2007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7:16.596" v="3715" actId="1076"/>
          <ac:spMkLst>
            <pc:docMk/>
            <pc:sldMk cId="0" sldId="276"/>
            <ac:spMk id="2008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8:06.991" v="3723" actId="1076"/>
          <ac:spMkLst>
            <pc:docMk/>
            <pc:sldMk cId="0" sldId="276"/>
            <ac:spMk id="2009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7:39.669" v="3719" actId="255"/>
          <ac:spMkLst>
            <pc:docMk/>
            <pc:sldMk cId="0" sldId="276"/>
            <ac:spMk id="201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6:07.076" v="3700" actId="1076"/>
          <ac:spMkLst>
            <pc:docMk/>
            <pc:sldMk cId="0" sldId="276"/>
            <ac:spMk id="201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0:52:07.195" v="3568" actId="1076"/>
          <ac:spMkLst>
            <pc:docMk/>
            <pc:sldMk cId="0" sldId="276"/>
            <ac:spMk id="201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00:32:31.418" v="676" actId="20577"/>
          <ac:spMkLst>
            <pc:docMk/>
            <pc:sldMk cId="0" sldId="276"/>
            <ac:spMk id="201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3:56.228" v="3680" actId="1076"/>
          <ac:spMkLst>
            <pc:docMk/>
            <pc:sldMk cId="0" sldId="276"/>
            <ac:spMk id="201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7:29.087" v="3717" actId="255"/>
          <ac:spMkLst>
            <pc:docMk/>
            <pc:sldMk cId="0" sldId="276"/>
            <ac:spMk id="2015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3:19.407" v="3675" actId="1076"/>
          <ac:spMkLst>
            <pc:docMk/>
            <pc:sldMk cId="0" sldId="276"/>
            <ac:spMk id="2016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7:22.560" v="3716" actId="255"/>
          <ac:spMkLst>
            <pc:docMk/>
            <pc:sldMk cId="0" sldId="276"/>
            <ac:spMk id="2017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0:51:30.158" v="3563" actId="1076"/>
          <ac:spMkLst>
            <pc:docMk/>
            <pc:sldMk cId="0" sldId="276"/>
            <ac:spMk id="2018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8:00.785" v="3722" actId="1076"/>
          <ac:spMkLst>
            <pc:docMk/>
            <pc:sldMk cId="0" sldId="276"/>
            <ac:spMk id="2019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6:04.151" v="3699" actId="1076"/>
          <ac:spMkLst>
            <pc:docMk/>
            <pc:sldMk cId="0" sldId="276"/>
            <ac:spMk id="202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7:45.209" v="3720" actId="255"/>
          <ac:spMkLst>
            <pc:docMk/>
            <pc:sldMk cId="0" sldId="276"/>
            <ac:spMk id="202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0:54:42.813" v="3598" actId="1076"/>
          <ac:spMkLst>
            <pc:docMk/>
            <pc:sldMk cId="0" sldId="276"/>
            <ac:spMk id="202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0:54:09.008" v="3592" actId="1076"/>
          <ac:spMkLst>
            <pc:docMk/>
            <pc:sldMk cId="0" sldId="276"/>
            <ac:spMk id="202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6:21.011" v="3704" actId="1076"/>
          <ac:spMkLst>
            <pc:docMk/>
            <pc:sldMk cId="0" sldId="276"/>
            <ac:spMk id="202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6:14.159" v="3701" actId="1076"/>
          <ac:spMkLst>
            <pc:docMk/>
            <pc:sldMk cId="0" sldId="276"/>
            <ac:spMk id="2025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6:27.591" v="3706" actId="1076"/>
          <ac:spMkLst>
            <pc:docMk/>
            <pc:sldMk cId="0" sldId="276"/>
            <ac:spMk id="2026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06:33.580" v="3708" actId="1076"/>
          <ac:spMkLst>
            <pc:docMk/>
            <pc:sldMk cId="0" sldId="276"/>
            <ac:spMk id="2027" creationId="{00000000-0000-0000-0000-000000000000}"/>
          </ac:spMkLst>
        </pc:spChg>
        <pc:grpChg chg="add mod">
          <ac:chgData name="Daniela Arvinti" userId="a25030b3-5e1f-4ab4-89c3-dbfea29828e7" providerId="ADAL" clId="{210C6D88-B1CA-4582-A560-055D7FCC0C0E}" dt="2023-01-30T10:55:46.327" v="3608" actId="1076"/>
          <ac:grpSpMkLst>
            <pc:docMk/>
            <pc:sldMk cId="0" sldId="276"/>
            <ac:grpSpMk id="82" creationId="{B3D2E9FC-BF75-4DBE-A974-18C1D7ED70B5}"/>
          </ac:grpSpMkLst>
        </pc:grpChg>
        <pc:grpChg chg="add del mod">
          <ac:chgData name="Daniela Arvinti" userId="a25030b3-5e1f-4ab4-89c3-dbfea29828e7" providerId="ADAL" clId="{210C6D88-B1CA-4582-A560-055D7FCC0C0E}" dt="2023-01-29T00:44:13.587" v="909"/>
          <ac:grpSpMkLst>
            <pc:docMk/>
            <pc:sldMk cId="0" sldId="276"/>
            <ac:grpSpMk id="82" creationId="{CA8352F7-C9F9-4A4A-9721-D75BA216844C}"/>
          </ac:grpSpMkLst>
        </pc:grpChg>
        <pc:grpChg chg="add mod">
          <ac:chgData name="Daniela Arvinti" userId="a25030b3-5e1f-4ab4-89c3-dbfea29828e7" providerId="ADAL" clId="{210C6D88-B1CA-4582-A560-055D7FCC0C0E}" dt="2023-01-30T10:56:05.856" v="3613" actId="1076"/>
          <ac:grpSpMkLst>
            <pc:docMk/>
            <pc:sldMk cId="0" sldId="276"/>
            <ac:grpSpMk id="87" creationId="{4DA1720E-CC35-4E34-8C7B-8D5923BF18CA}"/>
          </ac:grpSpMkLst>
        </pc:grpChg>
        <pc:grpChg chg="add mod">
          <ac:chgData name="Daniela Arvinti" userId="a25030b3-5e1f-4ab4-89c3-dbfea29828e7" providerId="ADAL" clId="{210C6D88-B1CA-4582-A560-055D7FCC0C0E}" dt="2023-01-30T10:55:51.111" v="3610" actId="1076"/>
          <ac:grpSpMkLst>
            <pc:docMk/>
            <pc:sldMk cId="0" sldId="276"/>
            <ac:grpSpMk id="92" creationId="{555D4E7B-EAC2-41EA-9358-B585FD671D29}"/>
          </ac:grpSpMkLst>
        </pc:grpChg>
        <pc:grpChg chg="add mod">
          <ac:chgData name="Daniela Arvinti" userId="a25030b3-5e1f-4ab4-89c3-dbfea29828e7" providerId="ADAL" clId="{210C6D88-B1CA-4582-A560-055D7FCC0C0E}" dt="2023-01-30T10:55:36.315" v="3606" actId="1076"/>
          <ac:grpSpMkLst>
            <pc:docMk/>
            <pc:sldMk cId="0" sldId="276"/>
            <ac:grpSpMk id="95" creationId="{DDBD2143-8F7B-4FBA-A43F-B502D2CB50AC}"/>
          </ac:grpSpMkLst>
        </pc:grpChg>
        <pc:grpChg chg="mod">
          <ac:chgData name="Daniela Arvinti" userId="a25030b3-5e1f-4ab4-89c3-dbfea29828e7" providerId="ADAL" clId="{210C6D88-B1CA-4582-A560-055D7FCC0C0E}" dt="2023-01-30T10:55:33.682" v="3605"/>
          <ac:grpSpMkLst>
            <pc:docMk/>
            <pc:sldMk cId="0" sldId="276"/>
            <ac:grpSpMk id="98" creationId="{B7138294-9C8F-40E8-9023-C753962E264A}"/>
          </ac:grpSpMkLst>
        </pc:grpChg>
        <pc:grpChg chg="mod">
          <ac:chgData name="Daniela Arvinti" userId="a25030b3-5e1f-4ab4-89c3-dbfea29828e7" providerId="ADAL" clId="{210C6D88-B1CA-4582-A560-055D7FCC0C0E}" dt="2023-01-30T10:55:33.682" v="3605"/>
          <ac:grpSpMkLst>
            <pc:docMk/>
            <pc:sldMk cId="0" sldId="276"/>
            <ac:grpSpMk id="100" creationId="{0A1D37BE-4770-413C-8FE3-FEAF2C44349D}"/>
          </ac:grpSpMkLst>
        </pc:grpChg>
        <pc:grpChg chg="add del mod">
          <ac:chgData name="Daniela Arvinti" userId="a25030b3-5e1f-4ab4-89c3-dbfea29828e7" providerId="ADAL" clId="{210C6D88-B1CA-4582-A560-055D7FCC0C0E}" dt="2023-01-30T10:56:37.561" v="3618" actId="478"/>
          <ac:grpSpMkLst>
            <pc:docMk/>
            <pc:sldMk cId="0" sldId="276"/>
            <ac:grpSpMk id="109" creationId="{1BDBA918-9661-4523-811F-6B113B0DB85B}"/>
          </ac:grpSpMkLst>
        </pc:grpChg>
        <pc:grpChg chg="mod">
          <ac:chgData name="Daniela Arvinti" userId="a25030b3-5e1f-4ab4-89c3-dbfea29828e7" providerId="ADAL" clId="{210C6D88-B1CA-4582-A560-055D7FCC0C0E}" dt="2023-01-30T10:56:24.111" v="3614"/>
          <ac:grpSpMkLst>
            <pc:docMk/>
            <pc:sldMk cId="0" sldId="276"/>
            <ac:grpSpMk id="111" creationId="{48856A58-0D8D-4BF2-AD69-A0CA0ACA3611}"/>
          </ac:grpSpMkLst>
        </pc:grpChg>
        <pc:grpChg chg="mod">
          <ac:chgData name="Daniela Arvinti" userId="a25030b3-5e1f-4ab4-89c3-dbfea29828e7" providerId="ADAL" clId="{210C6D88-B1CA-4582-A560-055D7FCC0C0E}" dt="2023-01-30T10:56:24.111" v="3614"/>
          <ac:grpSpMkLst>
            <pc:docMk/>
            <pc:sldMk cId="0" sldId="276"/>
            <ac:grpSpMk id="113" creationId="{EBCAF8D0-7B0F-4375-9D19-75BC5C3DAB5F}"/>
          </ac:grpSpMkLst>
        </pc:grpChg>
        <pc:grpChg chg="add mod">
          <ac:chgData name="Daniela Arvinti" userId="a25030b3-5e1f-4ab4-89c3-dbfea29828e7" providerId="ADAL" clId="{210C6D88-B1CA-4582-A560-055D7FCC0C0E}" dt="2023-01-30T10:59:08.981" v="3649" actId="1076"/>
          <ac:grpSpMkLst>
            <pc:docMk/>
            <pc:sldMk cId="0" sldId="276"/>
            <ac:grpSpMk id="117" creationId="{54BE6DB1-5B94-4707-8160-A571A7FA0B77}"/>
          </ac:grpSpMkLst>
        </pc:grpChg>
        <pc:grpChg chg="add mod">
          <ac:chgData name="Daniela Arvinti" userId="a25030b3-5e1f-4ab4-89c3-dbfea29828e7" providerId="ADAL" clId="{210C6D88-B1CA-4582-A560-055D7FCC0C0E}" dt="2023-01-30T11:02:21.887" v="3673" actId="1076"/>
          <ac:grpSpMkLst>
            <pc:docMk/>
            <pc:sldMk cId="0" sldId="276"/>
            <ac:grpSpMk id="124" creationId="{A04E8AC3-7702-4034-AA3F-93C7F7FCCC7B}"/>
          </ac:grpSpMkLst>
        </pc:grpChg>
        <pc:grpChg chg="add del mod">
          <ac:chgData name="Daniela Arvinti" userId="a25030b3-5e1f-4ab4-89c3-dbfea29828e7" providerId="ADAL" clId="{210C6D88-B1CA-4582-A560-055D7FCC0C0E}" dt="2023-01-30T11:00:48.575" v="3658"/>
          <ac:grpSpMkLst>
            <pc:docMk/>
            <pc:sldMk cId="0" sldId="276"/>
            <ac:grpSpMk id="127" creationId="{E5B93915-4203-4B75-A053-01D7076BAB41}"/>
          </ac:grpSpMkLst>
        </pc:grpChg>
        <pc:grpChg chg="mod">
          <ac:chgData name="Daniela Arvinti" userId="a25030b3-5e1f-4ab4-89c3-dbfea29828e7" providerId="ADAL" clId="{210C6D88-B1CA-4582-A560-055D7FCC0C0E}" dt="2023-01-30T10:54:46.208" v="3599" actId="1076"/>
          <ac:grpSpMkLst>
            <pc:docMk/>
            <pc:sldMk cId="0" sldId="276"/>
            <ac:grpSpMk id="2028" creationId="{00000000-0000-0000-0000-000000000000}"/>
          </ac:grpSpMkLst>
        </pc:grpChg>
        <pc:grpChg chg="mod">
          <ac:chgData name="Daniela Arvinti" userId="a25030b3-5e1f-4ab4-89c3-dbfea29828e7" providerId="ADAL" clId="{210C6D88-B1CA-4582-A560-055D7FCC0C0E}" dt="2023-01-30T11:06:36.037" v="3709" actId="1076"/>
          <ac:grpSpMkLst>
            <pc:docMk/>
            <pc:sldMk cId="0" sldId="276"/>
            <ac:grpSpMk id="2035" creationId="{00000000-0000-0000-0000-000000000000}"/>
          </ac:grpSpMkLst>
        </pc:grpChg>
        <pc:grpChg chg="mod">
          <ac:chgData name="Daniela Arvinti" userId="a25030b3-5e1f-4ab4-89c3-dbfea29828e7" providerId="ADAL" clId="{210C6D88-B1CA-4582-A560-055D7FCC0C0E}" dt="2023-01-30T11:06:29.600" v="3707" actId="1076"/>
          <ac:grpSpMkLst>
            <pc:docMk/>
            <pc:sldMk cId="0" sldId="276"/>
            <ac:grpSpMk id="2044" creationId="{00000000-0000-0000-0000-000000000000}"/>
          </ac:grpSpMkLst>
        </pc:grpChg>
        <pc:grpChg chg="mod">
          <ac:chgData name="Daniela Arvinti" userId="a25030b3-5e1f-4ab4-89c3-dbfea29828e7" providerId="ADAL" clId="{210C6D88-B1CA-4582-A560-055D7FCC0C0E}" dt="2023-01-30T11:06:17.234" v="3702" actId="1076"/>
          <ac:grpSpMkLst>
            <pc:docMk/>
            <pc:sldMk cId="0" sldId="276"/>
            <ac:grpSpMk id="2062" creationId="{00000000-0000-0000-0000-000000000000}"/>
          </ac:grpSpMkLst>
        </pc:grpChg>
        <pc:grpChg chg="mod">
          <ac:chgData name="Daniela Arvinti" userId="a25030b3-5e1f-4ab4-89c3-dbfea29828e7" providerId="ADAL" clId="{210C6D88-B1CA-4582-A560-055D7FCC0C0E}" dt="2023-01-30T10:54:12.039" v="3593" actId="1076"/>
          <ac:grpSpMkLst>
            <pc:docMk/>
            <pc:sldMk cId="0" sldId="276"/>
            <ac:grpSpMk id="2065" creationId="{00000000-0000-0000-0000-000000000000}"/>
          </ac:grpSpMkLst>
        </pc:grpChg>
        <pc:grpChg chg="mod">
          <ac:chgData name="Daniela Arvinti" userId="a25030b3-5e1f-4ab4-89c3-dbfea29828e7" providerId="ADAL" clId="{210C6D88-B1CA-4582-A560-055D7FCC0C0E}" dt="2023-01-30T11:06:24.681" v="3705" actId="1076"/>
          <ac:grpSpMkLst>
            <pc:docMk/>
            <pc:sldMk cId="0" sldId="276"/>
            <ac:grpSpMk id="2070" creationId="{00000000-0000-0000-0000-000000000000}"/>
          </ac:grpSpMkLst>
        </pc:grpChg>
        <pc:picChg chg="add del">
          <ac:chgData name="Daniela Arvinti" userId="a25030b3-5e1f-4ab4-89c3-dbfea29828e7" providerId="ADAL" clId="{210C6D88-B1CA-4582-A560-055D7FCC0C0E}" dt="2023-01-30T10:57:40.559" v="3627"/>
          <ac:picMkLst>
            <pc:docMk/>
            <pc:sldMk cId="0" sldId="276"/>
            <ac:picMk id="2" creationId="{4AEF7470-5CEA-423A-BC47-50149B0DD584}"/>
          </ac:picMkLst>
        </pc:picChg>
        <pc:picChg chg="add del mod">
          <ac:chgData name="Daniela Arvinti" userId="a25030b3-5e1f-4ab4-89c3-dbfea29828e7" providerId="ADAL" clId="{210C6D88-B1CA-4582-A560-055D7FCC0C0E}" dt="2023-01-30T10:59:00.340" v="3646" actId="478"/>
          <ac:picMkLst>
            <pc:docMk/>
            <pc:sldMk cId="0" sldId="276"/>
            <ac:picMk id="4" creationId="{C27B2521-9844-4AA5-A4F9-C0E573C61128}"/>
          </ac:picMkLst>
        </pc:picChg>
        <pc:picChg chg="add del">
          <ac:chgData name="Daniela Arvinti" userId="a25030b3-5e1f-4ab4-89c3-dbfea29828e7" providerId="ADAL" clId="{210C6D88-B1CA-4582-A560-055D7FCC0C0E}" dt="2023-01-30T11:01:02.984" v="3660"/>
          <ac:picMkLst>
            <pc:docMk/>
            <pc:sldMk cId="0" sldId="276"/>
            <ac:picMk id="5" creationId="{C4EBB65F-DD41-4D01-A701-498B507FBB32}"/>
          </ac:picMkLst>
        </pc:picChg>
        <pc:picChg chg="add mod">
          <ac:chgData name="Daniela Arvinti" userId="a25030b3-5e1f-4ab4-89c3-dbfea29828e7" providerId="ADAL" clId="{210C6D88-B1CA-4582-A560-055D7FCC0C0E}" dt="2023-01-30T11:01:45.571" v="3670" actId="14100"/>
          <ac:picMkLst>
            <pc:docMk/>
            <pc:sldMk cId="0" sldId="276"/>
            <ac:picMk id="7" creationId="{280489CA-CE69-4090-888B-392316A38AA3}"/>
          </ac:picMkLst>
        </pc:picChg>
        <pc:picChg chg="add mod">
          <ac:chgData name="Daniela Arvinti" userId="a25030b3-5e1f-4ab4-89c3-dbfea29828e7" providerId="ADAL" clId="{210C6D88-B1CA-4582-A560-055D7FCC0C0E}" dt="2023-01-30T10:55:49.309" v="3609" actId="1076"/>
          <ac:picMkLst>
            <pc:docMk/>
            <pc:sldMk cId="0" sldId="276"/>
            <ac:picMk id="85" creationId="{85A8FA50-C9FA-423F-BCA5-7DD7421240CC}"/>
          </ac:picMkLst>
        </pc:picChg>
        <pc:cxnChg chg="mod">
          <ac:chgData name="Daniela Arvinti" userId="a25030b3-5e1f-4ab4-89c3-dbfea29828e7" providerId="ADAL" clId="{210C6D88-B1CA-4582-A560-055D7FCC0C0E}" dt="2023-01-30T10:55:33.682" v="3605"/>
          <ac:cxnSpMkLst>
            <pc:docMk/>
            <pc:sldMk cId="0" sldId="276"/>
            <ac:cxnSpMk id="105" creationId="{A94F5687-9AD1-4BE0-8BE2-26CDFA8D4776}"/>
          </ac:cxnSpMkLst>
        </pc:cxnChg>
        <pc:cxnChg chg="mod">
          <ac:chgData name="Daniela Arvinti" userId="a25030b3-5e1f-4ab4-89c3-dbfea29828e7" providerId="ADAL" clId="{210C6D88-B1CA-4582-A560-055D7FCC0C0E}" dt="2023-01-30T10:55:33.682" v="3605"/>
          <ac:cxnSpMkLst>
            <pc:docMk/>
            <pc:sldMk cId="0" sldId="276"/>
            <ac:cxnSpMk id="106" creationId="{14BC3FDD-AF2C-4655-9EBC-DACB4C0A93DB}"/>
          </ac:cxnSpMkLst>
        </pc:cxnChg>
        <pc:cxnChg chg="mod">
          <ac:chgData name="Daniela Arvinti" userId="a25030b3-5e1f-4ab4-89c3-dbfea29828e7" providerId="ADAL" clId="{210C6D88-B1CA-4582-A560-055D7FCC0C0E}" dt="2023-01-30T10:55:33.682" v="3605"/>
          <ac:cxnSpMkLst>
            <pc:docMk/>
            <pc:sldMk cId="0" sldId="276"/>
            <ac:cxnSpMk id="107" creationId="{7E1EF922-E771-4B1C-8CB8-E978BA609E37}"/>
          </ac:cxnSpMkLst>
        </pc:cxnChg>
        <pc:cxnChg chg="mod">
          <ac:chgData name="Daniela Arvinti" userId="a25030b3-5e1f-4ab4-89c3-dbfea29828e7" providerId="ADAL" clId="{210C6D88-B1CA-4582-A560-055D7FCC0C0E}" dt="2023-01-30T10:55:33.682" v="3605"/>
          <ac:cxnSpMkLst>
            <pc:docMk/>
            <pc:sldMk cId="0" sldId="276"/>
            <ac:cxnSpMk id="108" creationId="{F261BB45-8C5E-42A6-B6D0-626F06BCC351}"/>
          </ac:cxnSpMkLst>
        </pc:cxnChg>
      </pc:sldChg>
      <pc:sldChg chg="del">
        <pc:chgData name="Daniela Arvinti" userId="a25030b3-5e1f-4ab4-89c3-dbfea29828e7" providerId="ADAL" clId="{210C6D88-B1CA-4582-A560-055D7FCC0C0E}" dt="2023-01-30T21:43:16.171" v="6547" actId="47"/>
        <pc:sldMkLst>
          <pc:docMk/>
          <pc:sldMk cId="0" sldId="277"/>
        </pc:sldMkLst>
      </pc:sldChg>
      <pc:sldChg chg="del">
        <pc:chgData name="Daniela Arvinti" userId="a25030b3-5e1f-4ab4-89c3-dbfea29828e7" providerId="ADAL" clId="{210C6D88-B1CA-4582-A560-055D7FCC0C0E}" dt="2023-01-30T21:43:16.019" v="6546" actId="47"/>
        <pc:sldMkLst>
          <pc:docMk/>
          <pc:sldMk cId="0" sldId="278"/>
        </pc:sldMkLst>
      </pc:sldChg>
      <pc:sldChg chg="addSp delSp modSp mod ord">
        <pc:chgData name="Daniela Arvinti" userId="a25030b3-5e1f-4ab4-89c3-dbfea29828e7" providerId="ADAL" clId="{210C6D88-B1CA-4582-A560-055D7FCC0C0E}" dt="2023-01-30T11:47:18.180" v="3864"/>
        <pc:sldMkLst>
          <pc:docMk/>
          <pc:sldMk cId="0" sldId="279"/>
        </pc:sldMkLst>
        <pc:spChg chg="add mod">
          <ac:chgData name="Daniela Arvinti" userId="a25030b3-5e1f-4ab4-89c3-dbfea29828e7" providerId="ADAL" clId="{210C6D88-B1CA-4582-A560-055D7FCC0C0E}" dt="2023-01-29T14:19:11.431" v="2469" actId="1076"/>
          <ac:spMkLst>
            <pc:docMk/>
            <pc:sldMk cId="0" sldId="279"/>
            <ac:spMk id="106" creationId="{BD4E4FA6-DA44-40BD-9535-34B8B5639827}"/>
          </ac:spMkLst>
        </pc:spChg>
        <pc:spChg chg="add del mod">
          <ac:chgData name="Daniela Arvinti" userId="a25030b3-5e1f-4ab4-89c3-dbfea29828e7" providerId="ADAL" clId="{210C6D88-B1CA-4582-A560-055D7FCC0C0E}" dt="2023-01-29T13:56:41.682" v="2177"/>
          <ac:spMkLst>
            <pc:docMk/>
            <pc:sldMk cId="0" sldId="279"/>
            <ac:spMk id="107" creationId="{633A698C-BA92-4DF4-8371-36E778BC7351}"/>
          </ac:spMkLst>
        </pc:spChg>
        <pc:spChg chg="add mod">
          <ac:chgData name="Daniela Arvinti" userId="a25030b3-5e1f-4ab4-89c3-dbfea29828e7" providerId="ADAL" clId="{210C6D88-B1CA-4582-A560-055D7FCC0C0E}" dt="2023-01-29T14:00:08.589" v="2228" actId="1076"/>
          <ac:spMkLst>
            <pc:docMk/>
            <pc:sldMk cId="0" sldId="279"/>
            <ac:spMk id="109" creationId="{3FE78343-9229-43B8-BDC0-5ACCDF6FD7A4}"/>
          </ac:spMkLst>
        </pc:spChg>
        <pc:spChg chg="add mod">
          <ac:chgData name="Daniela Arvinti" userId="a25030b3-5e1f-4ab4-89c3-dbfea29828e7" providerId="ADAL" clId="{210C6D88-B1CA-4582-A560-055D7FCC0C0E}" dt="2023-01-29T14:22:56.894" v="2558" actId="1076"/>
          <ac:spMkLst>
            <pc:docMk/>
            <pc:sldMk cId="0" sldId="279"/>
            <ac:spMk id="113" creationId="{4916C782-0D05-4122-A201-D00D60DAFD94}"/>
          </ac:spMkLst>
        </pc:spChg>
        <pc:spChg chg="mod">
          <ac:chgData name="Daniela Arvinti" userId="a25030b3-5e1f-4ab4-89c3-dbfea29828e7" providerId="ADAL" clId="{210C6D88-B1CA-4582-A560-055D7FCC0C0E}" dt="2023-01-29T14:00:40.717" v="2230"/>
          <ac:spMkLst>
            <pc:docMk/>
            <pc:sldMk cId="0" sldId="279"/>
            <ac:spMk id="118" creationId="{B33457E8-C16F-49F4-B4CC-EC4973F49E92}"/>
          </ac:spMkLst>
        </pc:spChg>
        <pc:spChg chg="mod">
          <ac:chgData name="Daniela Arvinti" userId="a25030b3-5e1f-4ab4-89c3-dbfea29828e7" providerId="ADAL" clId="{210C6D88-B1CA-4582-A560-055D7FCC0C0E}" dt="2023-01-29T14:00:40.717" v="2230"/>
          <ac:spMkLst>
            <pc:docMk/>
            <pc:sldMk cId="0" sldId="279"/>
            <ac:spMk id="119" creationId="{4BD3726F-5E26-49B7-BCA8-D6BF487B9AFA}"/>
          </ac:spMkLst>
        </pc:spChg>
        <pc:spChg chg="mod">
          <ac:chgData name="Daniela Arvinti" userId="a25030b3-5e1f-4ab4-89c3-dbfea29828e7" providerId="ADAL" clId="{210C6D88-B1CA-4582-A560-055D7FCC0C0E}" dt="2023-01-29T14:00:40.717" v="2230"/>
          <ac:spMkLst>
            <pc:docMk/>
            <pc:sldMk cId="0" sldId="279"/>
            <ac:spMk id="120" creationId="{E94F9215-0F7C-4817-9DF9-E53259039C44}"/>
          </ac:spMkLst>
        </pc:spChg>
        <pc:spChg chg="mod">
          <ac:chgData name="Daniela Arvinti" userId="a25030b3-5e1f-4ab4-89c3-dbfea29828e7" providerId="ADAL" clId="{210C6D88-B1CA-4582-A560-055D7FCC0C0E}" dt="2023-01-29T14:00:40.717" v="2230"/>
          <ac:spMkLst>
            <pc:docMk/>
            <pc:sldMk cId="0" sldId="279"/>
            <ac:spMk id="121" creationId="{DBB02A21-BEAE-4209-8462-429B4BA4CA49}"/>
          </ac:spMkLst>
        </pc:spChg>
        <pc:spChg chg="mod">
          <ac:chgData name="Daniela Arvinti" userId="a25030b3-5e1f-4ab4-89c3-dbfea29828e7" providerId="ADAL" clId="{210C6D88-B1CA-4582-A560-055D7FCC0C0E}" dt="2023-01-29T14:01:55.685" v="2242"/>
          <ac:spMkLst>
            <pc:docMk/>
            <pc:sldMk cId="0" sldId="279"/>
            <ac:spMk id="123" creationId="{ED8ECC75-1AD1-423E-8E5D-38046E2C7BD3}"/>
          </ac:spMkLst>
        </pc:spChg>
        <pc:spChg chg="mod">
          <ac:chgData name="Daniela Arvinti" userId="a25030b3-5e1f-4ab4-89c3-dbfea29828e7" providerId="ADAL" clId="{210C6D88-B1CA-4582-A560-055D7FCC0C0E}" dt="2023-01-29T14:01:55.685" v="2242"/>
          <ac:spMkLst>
            <pc:docMk/>
            <pc:sldMk cId="0" sldId="279"/>
            <ac:spMk id="124" creationId="{E164DC75-9F30-4343-A603-0A92DC3E6FFF}"/>
          </ac:spMkLst>
        </pc:spChg>
        <pc:spChg chg="add del mod">
          <ac:chgData name="Daniela Arvinti" userId="a25030b3-5e1f-4ab4-89c3-dbfea29828e7" providerId="ADAL" clId="{210C6D88-B1CA-4582-A560-055D7FCC0C0E}" dt="2023-01-29T14:19:26.370" v="2474" actId="22"/>
          <ac:spMkLst>
            <pc:docMk/>
            <pc:sldMk cId="0" sldId="279"/>
            <ac:spMk id="130" creationId="{A75F6B0D-72D9-43A1-824F-421404B9A926}"/>
          </ac:spMkLst>
        </pc:spChg>
        <pc:spChg chg="add mod">
          <ac:chgData name="Daniela Arvinti" userId="a25030b3-5e1f-4ab4-89c3-dbfea29828e7" providerId="ADAL" clId="{210C6D88-B1CA-4582-A560-055D7FCC0C0E}" dt="2023-01-29T14:21:59.587" v="2556" actId="20577"/>
          <ac:spMkLst>
            <pc:docMk/>
            <pc:sldMk cId="0" sldId="279"/>
            <ac:spMk id="131" creationId="{E017C70F-E210-422A-B1F8-25BA42345831}"/>
          </ac:spMkLst>
        </pc:spChg>
        <pc:spChg chg="mod">
          <ac:chgData name="Daniela Arvinti" userId="a25030b3-5e1f-4ab4-89c3-dbfea29828e7" providerId="ADAL" clId="{210C6D88-B1CA-4582-A560-055D7FCC0C0E}" dt="2023-01-29T13:43:50.691" v="2019" actId="20577"/>
          <ac:spMkLst>
            <pc:docMk/>
            <pc:sldMk cId="0" sldId="279"/>
            <ac:spMk id="2228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3:55:42.994" v="2167" actId="1076"/>
          <ac:spMkLst>
            <pc:docMk/>
            <pc:sldMk cId="0" sldId="279"/>
            <ac:spMk id="230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3:55:59.588" v="2170" actId="1076"/>
          <ac:spMkLst>
            <pc:docMk/>
            <pc:sldMk cId="0" sldId="279"/>
            <ac:spMk id="230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3:49:20.404" v="2152" actId="1076"/>
          <ac:spMkLst>
            <pc:docMk/>
            <pc:sldMk cId="0" sldId="279"/>
            <ac:spMk id="230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4:05:38.711" v="2303" actId="14100"/>
          <ac:spMkLst>
            <pc:docMk/>
            <pc:sldMk cId="0" sldId="279"/>
            <ac:spMk id="230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3:59:20.910" v="2221" actId="20577"/>
          <ac:spMkLst>
            <pc:docMk/>
            <pc:sldMk cId="0" sldId="279"/>
            <ac:spMk id="2305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4:17:39.756" v="2402" actId="20577"/>
          <ac:spMkLst>
            <pc:docMk/>
            <pc:sldMk cId="0" sldId="279"/>
            <ac:spMk id="2306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4:23:03.538" v="2560" actId="1076"/>
          <ac:spMkLst>
            <pc:docMk/>
            <pc:sldMk cId="0" sldId="279"/>
            <ac:spMk id="2307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4:12:21.137" v="2353" actId="14100"/>
          <ac:spMkLst>
            <pc:docMk/>
            <pc:sldMk cId="0" sldId="279"/>
            <ac:spMk id="2308" creationId="{00000000-0000-0000-0000-000000000000}"/>
          </ac:spMkLst>
        </pc:spChg>
        <pc:spChg chg="add del mod">
          <ac:chgData name="Daniela Arvinti" userId="a25030b3-5e1f-4ab4-89c3-dbfea29828e7" providerId="ADAL" clId="{210C6D88-B1CA-4582-A560-055D7FCC0C0E}" dt="2023-01-29T13:59:24.354" v="2223" actId="20577"/>
          <ac:spMkLst>
            <pc:docMk/>
            <pc:sldMk cId="0" sldId="279"/>
            <ac:spMk id="2309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4:23:00.214" v="2559" actId="1076"/>
          <ac:spMkLst>
            <pc:docMk/>
            <pc:sldMk cId="0" sldId="279"/>
            <ac:spMk id="231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4:18:56.935" v="2467" actId="1076"/>
          <ac:spMkLst>
            <pc:docMk/>
            <pc:sldMk cId="0" sldId="279"/>
            <ac:spMk id="231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4:02:31.475" v="2248" actId="1076"/>
          <ac:spMkLst>
            <pc:docMk/>
            <pc:sldMk cId="0" sldId="279"/>
            <ac:spMk id="231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3:54:47.159" v="2158" actId="1076"/>
          <ac:spMkLst>
            <pc:docMk/>
            <pc:sldMk cId="0" sldId="279"/>
            <ac:spMk id="231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3:56:23.561" v="2173" actId="1076"/>
          <ac:spMkLst>
            <pc:docMk/>
            <pc:sldMk cId="0" sldId="279"/>
            <ac:spMk id="231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29T14:02:21.017" v="2246" actId="1076"/>
          <ac:spMkLst>
            <pc:docMk/>
            <pc:sldMk cId="0" sldId="279"/>
            <ac:spMk id="2315" creationId="{00000000-0000-0000-0000-000000000000}"/>
          </ac:spMkLst>
        </pc:spChg>
        <pc:grpChg chg="add mod">
          <ac:chgData name="Daniela Arvinti" userId="a25030b3-5e1f-4ab4-89c3-dbfea29828e7" providerId="ADAL" clId="{210C6D88-B1CA-4582-A560-055D7FCC0C0E}" dt="2023-01-29T14:01:09.307" v="2241" actId="1076"/>
          <ac:grpSpMkLst>
            <pc:docMk/>
            <pc:sldMk cId="0" sldId="279"/>
            <ac:grpSpMk id="117" creationId="{0011656F-B552-4113-A75D-86F150E987A3}"/>
          </ac:grpSpMkLst>
        </pc:grpChg>
        <pc:grpChg chg="add mod">
          <ac:chgData name="Daniela Arvinti" userId="a25030b3-5e1f-4ab4-89c3-dbfea29828e7" providerId="ADAL" clId="{210C6D88-B1CA-4582-A560-055D7FCC0C0E}" dt="2023-01-29T14:02:10.869" v="2245" actId="1076"/>
          <ac:grpSpMkLst>
            <pc:docMk/>
            <pc:sldMk cId="0" sldId="279"/>
            <ac:grpSpMk id="122" creationId="{6F79724D-B557-4F9B-B34D-545E54845408}"/>
          </ac:grpSpMkLst>
        </pc:grpChg>
        <pc:grpChg chg="mod">
          <ac:chgData name="Daniela Arvinti" userId="a25030b3-5e1f-4ab4-89c3-dbfea29828e7" providerId="ADAL" clId="{210C6D88-B1CA-4582-A560-055D7FCC0C0E}" dt="2023-01-29T14:02:52.965" v="2250" actId="1076"/>
          <ac:grpSpMkLst>
            <pc:docMk/>
            <pc:sldMk cId="0" sldId="279"/>
            <ac:grpSpMk id="2229" creationId="{00000000-0000-0000-0000-000000000000}"/>
          </ac:grpSpMkLst>
        </pc:grpChg>
        <pc:cxnChg chg="add mod">
          <ac:chgData name="Daniela Arvinti" userId="a25030b3-5e1f-4ab4-89c3-dbfea29828e7" providerId="ADAL" clId="{210C6D88-B1CA-4582-A560-055D7FCC0C0E}" dt="2023-01-29T14:22:34.709" v="2557" actId="14100"/>
          <ac:cxnSpMkLst>
            <pc:docMk/>
            <pc:sldMk cId="0" sldId="279"/>
            <ac:cxnSpMk id="108" creationId="{D7EA426B-BBF0-412E-9716-A60F91A0E961}"/>
          </ac:cxnSpMkLst>
        </pc:cxnChg>
        <pc:cxnChg chg="mod">
          <ac:chgData name="Daniela Arvinti" userId="a25030b3-5e1f-4ab4-89c3-dbfea29828e7" providerId="ADAL" clId="{210C6D88-B1CA-4582-A560-055D7FCC0C0E}" dt="2023-01-29T14:02:31.475" v="2248" actId="1076"/>
          <ac:cxnSpMkLst>
            <pc:docMk/>
            <pc:sldMk cId="0" sldId="279"/>
            <ac:cxnSpMk id="2316" creationId="{00000000-0000-0000-0000-000000000000}"/>
          </ac:cxnSpMkLst>
        </pc:cxnChg>
        <pc:cxnChg chg="mod">
          <ac:chgData name="Daniela Arvinti" userId="a25030b3-5e1f-4ab4-89c3-dbfea29828e7" providerId="ADAL" clId="{210C6D88-B1CA-4582-A560-055D7FCC0C0E}" dt="2023-01-29T14:02:21.017" v="2246" actId="1076"/>
          <ac:cxnSpMkLst>
            <pc:docMk/>
            <pc:sldMk cId="0" sldId="279"/>
            <ac:cxnSpMk id="2317" creationId="{00000000-0000-0000-0000-000000000000}"/>
          </ac:cxnSpMkLst>
        </pc:cxnChg>
        <pc:cxnChg chg="mod">
          <ac:chgData name="Daniela Arvinti" userId="a25030b3-5e1f-4ab4-89c3-dbfea29828e7" providerId="ADAL" clId="{210C6D88-B1CA-4582-A560-055D7FCC0C0E}" dt="2023-01-29T13:55:42.994" v="2167" actId="1076"/>
          <ac:cxnSpMkLst>
            <pc:docMk/>
            <pc:sldMk cId="0" sldId="279"/>
            <ac:cxnSpMk id="2318" creationId="{00000000-0000-0000-0000-000000000000}"/>
          </ac:cxnSpMkLst>
        </pc:cxnChg>
        <pc:cxnChg chg="mod">
          <ac:chgData name="Daniela Arvinti" userId="a25030b3-5e1f-4ab4-89c3-dbfea29828e7" providerId="ADAL" clId="{210C6D88-B1CA-4582-A560-055D7FCC0C0E}" dt="2023-01-29T13:56:23.561" v="2173" actId="1076"/>
          <ac:cxnSpMkLst>
            <pc:docMk/>
            <pc:sldMk cId="0" sldId="279"/>
            <ac:cxnSpMk id="2319" creationId="{00000000-0000-0000-0000-000000000000}"/>
          </ac:cxnSpMkLst>
        </pc:cxnChg>
      </pc:sldChg>
      <pc:sldChg chg="del">
        <pc:chgData name="Daniela Arvinti" userId="a25030b3-5e1f-4ab4-89c3-dbfea29828e7" providerId="ADAL" clId="{210C6D88-B1CA-4582-A560-055D7FCC0C0E}" dt="2023-01-30T21:43:15.801" v="6545" actId="47"/>
        <pc:sldMkLst>
          <pc:docMk/>
          <pc:sldMk cId="0" sldId="280"/>
        </pc:sldMkLst>
      </pc:sldChg>
      <pc:sldChg chg="del">
        <pc:chgData name="Daniela Arvinti" userId="a25030b3-5e1f-4ab4-89c3-dbfea29828e7" providerId="ADAL" clId="{210C6D88-B1CA-4582-A560-055D7FCC0C0E}" dt="2023-01-30T21:43:15.621" v="6544" actId="47"/>
        <pc:sldMkLst>
          <pc:docMk/>
          <pc:sldMk cId="0" sldId="281"/>
        </pc:sldMkLst>
      </pc:sldChg>
      <pc:sldChg chg="del">
        <pc:chgData name="Daniela Arvinti" userId="a25030b3-5e1f-4ab4-89c3-dbfea29828e7" providerId="ADAL" clId="{210C6D88-B1CA-4582-A560-055D7FCC0C0E}" dt="2023-01-30T21:43:15.452" v="6543" actId="47"/>
        <pc:sldMkLst>
          <pc:docMk/>
          <pc:sldMk cId="0" sldId="282"/>
        </pc:sldMkLst>
      </pc:sldChg>
      <pc:sldChg chg="del">
        <pc:chgData name="Daniela Arvinti" userId="a25030b3-5e1f-4ab4-89c3-dbfea29828e7" providerId="ADAL" clId="{210C6D88-B1CA-4582-A560-055D7FCC0C0E}" dt="2023-01-30T21:43:15.285" v="6542" actId="47"/>
        <pc:sldMkLst>
          <pc:docMk/>
          <pc:sldMk cId="0" sldId="283"/>
        </pc:sldMkLst>
      </pc:sldChg>
      <pc:sldChg chg="del">
        <pc:chgData name="Daniela Arvinti" userId="a25030b3-5e1f-4ab4-89c3-dbfea29828e7" providerId="ADAL" clId="{210C6D88-B1CA-4582-A560-055D7FCC0C0E}" dt="2023-01-30T21:43:15.155" v="6541" actId="47"/>
        <pc:sldMkLst>
          <pc:docMk/>
          <pc:sldMk cId="0" sldId="284"/>
        </pc:sldMkLst>
      </pc:sldChg>
      <pc:sldChg chg="del">
        <pc:chgData name="Daniela Arvinti" userId="a25030b3-5e1f-4ab4-89c3-dbfea29828e7" providerId="ADAL" clId="{210C6D88-B1CA-4582-A560-055D7FCC0C0E}" dt="2023-01-30T21:43:14.990" v="6540" actId="47"/>
        <pc:sldMkLst>
          <pc:docMk/>
          <pc:sldMk cId="0" sldId="285"/>
        </pc:sldMkLst>
      </pc:sldChg>
      <pc:sldChg chg="del">
        <pc:chgData name="Daniela Arvinti" userId="a25030b3-5e1f-4ab4-89c3-dbfea29828e7" providerId="ADAL" clId="{210C6D88-B1CA-4582-A560-055D7FCC0C0E}" dt="2023-01-30T21:43:14.913" v="6539" actId="47"/>
        <pc:sldMkLst>
          <pc:docMk/>
          <pc:sldMk cId="0" sldId="286"/>
        </pc:sldMkLst>
      </pc:sldChg>
      <pc:sldChg chg="addSp delSp modSp del mod ord">
        <pc:chgData name="Daniela Arvinti" userId="a25030b3-5e1f-4ab4-89c3-dbfea29828e7" providerId="ADAL" clId="{210C6D88-B1CA-4582-A560-055D7FCC0C0E}" dt="2023-01-30T21:43:18.524" v="6558" actId="47"/>
        <pc:sldMkLst>
          <pc:docMk/>
          <pc:sldMk cId="0" sldId="287"/>
        </pc:sldMkLst>
        <pc:spChg chg="add del mod">
          <ac:chgData name="Daniela Arvinti" userId="a25030b3-5e1f-4ab4-89c3-dbfea29828e7" providerId="ADAL" clId="{210C6D88-B1CA-4582-A560-055D7FCC0C0E}" dt="2023-01-30T11:39:53.798" v="3792" actId="478"/>
          <ac:spMkLst>
            <pc:docMk/>
            <pc:sldMk cId="0" sldId="287"/>
            <ac:spMk id="3" creationId="{1200FA5E-99DD-483A-8B98-C1EBD33640DF}"/>
          </ac:spMkLst>
        </pc:spChg>
        <pc:spChg chg="add del mod">
          <ac:chgData name="Daniela Arvinti" userId="a25030b3-5e1f-4ab4-89c3-dbfea29828e7" providerId="ADAL" clId="{210C6D88-B1CA-4582-A560-055D7FCC0C0E}" dt="2023-01-30T11:39:57.792" v="3794" actId="478"/>
          <ac:spMkLst>
            <pc:docMk/>
            <pc:sldMk cId="0" sldId="287"/>
            <ac:spMk id="5" creationId="{BAEA31A7-1A02-4C38-9F31-5780AE640BB7}"/>
          </ac:spMkLst>
        </pc:spChg>
        <pc:spChg chg="add del mod">
          <ac:chgData name="Daniela Arvinti" userId="a25030b3-5e1f-4ab4-89c3-dbfea29828e7" providerId="ADAL" clId="{210C6D88-B1CA-4582-A560-055D7FCC0C0E}" dt="2023-01-30T11:40:55.435" v="3808" actId="478"/>
          <ac:spMkLst>
            <pc:docMk/>
            <pc:sldMk cId="0" sldId="287"/>
            <ac:spMk id="7" creationId="{E2A5AD42-9F4A-4F56-9360-D68AC5E49354}"/>
          </ac:spMkLst>
        </pc:spChg>
        <pc:spChg chg="add del mod">
          <ac:chgData name="Daniela Arvinti" userId="a25030b3-5e1f-4ab4-89c3-dbfea29828e7" providerId="ADAL" clId="{210C6D88-B1CA-4582-A560-055D7FCC0C0E}" dt="2023-01-30T11:42:40.511" v="3825" actId="478"/>
          <ac:spMkLst>
            <pc:docMk/>
            <pc:sldMk cId="0" sldId="287"/>
            <ac:spMk id="9" creationId="{E507AF60-090A-4983-B899-5F480CC7206A}"/>
          </ac:spMkLst>
        </pc:spChg>
        <pc:spChg chg="mod">
          <ac:chgData name="Daniela Arvinti" userId="a25030b3-5e1f-4ab4-89c3-dbfea29828e7" providerId="ADAL" clId="{210C6D88-B1CA-4582-A560-055D7FCC0C0E}" dt="2023-01-30T11:45:16.710" v="3852"/>
          <ac:spMkLst>
            <pc:docMk/>
            <pc:sldMk cId="0" sldId="287"/>
            <ac:spMk id="48" creationId="{546FA21C-47EF-42CE-A52E-9AC665270F91}"/>
          </ac:spMkLst>
        </pc:spChg>
        <pc:spChg chg="mod">
          <ac:chgData name="Daniela Arvinti" userId="a25030b3-5e1f-4ab4-89c3-dbfea29828e7" providerId="ADAL" clId="{210C6D88-B1CA-4582-A560-055D7FCC0C0E}" dt="2023-01-30T11:45:16.710" v="3852"/>
          <ac:spMkLst>
            <pc:docMk/>
            <pc:sldMk cId="0" sldId="287"/>
            <ac:spMk id="49" creationId="{B3190913-6952-4B16-B2AF-88A9BFB3D561}"/>
          </ac:spMkLst>
        </pc:spChg>
        <pc:spChg chg="mod">
          <ac:chgData name="Daniela Arvinti" userId="a25030b3-5e1f-4ab4-89c3-dbfea29828e7" providerId="ADAL" clId="{210C6D88-B1CA-4582-A560-055D7FCC0C0E}" dt="2023-01-30T11:45:16.710" v="3852"/>
          <ac:spMkLst>
            <pc:docMk/>
            <pc:sldMk cId="0" sldId="287"/>
            <ac:spMk id="50" creationId="{E71E9FC1-1640-4608-A10B-768067BBA086}"/>
          </ac:spMkLst>
        </pc:spChg>
        <pc:spChg chg="mod">
          <ac:chgData name="Daniela Arvinti" userId="a25030b3-5e1f-4ab4-89c3-dbfea29828e7" providerId="ADAL" clId="{210C6D88-B1CA-4582-A560-055D7FCC0C0E}" dt="2023-01-30T11:45:16.710" v="3852"/>
          <ac:spMkLst>
            <pc:docMk/>
            <pc:sldMk cId="0" sldId="287"/>
            <ac:spMk id="51" creationId="{24F5B6EA-2A35-488F-9CFA-038DAF146BB8}"/>
          </ac:spMkLst>
        </pc:spChg>
        <pc:spChg chg="mod">
          <ac:chgData name="Daniela Arvinti" userId="a25030b3-5e1f-4ab4-89c3-dbfea29828e7" providerId="ADAL" clId="{210C6D88-B1CA-4582-A560-055D7FCC0C0E}" dt="2023-01-30T11:45:16.710" v="3852"/>
          <ac:spMkLst>
            <pc:docMk/>
            <pc:sldMk cId="0" sldId="287"/>
            <ac:spMk id="52" creationId="{4483C9A7-1F6C-4B59-BA35-F6D04B913E15}"/>
          </ac:spMkLst>
        </pc:spChg>
        <pc:spChg chg="mod">
          <ac:chgData name="Daniela Arvinti" userId="a25030b3-5e1f-4ab4-89c3-dbfea29828e7" providerId="ADAL" clId="{210C6D88-B1CA-4582-A560-055D7FCC0C0E}" dt="2023-01-30T11:45:16.710" v="3852"/>
          <ac:spMkLst>
            <pc:docMk/>
            <pc:sldMk cId="0" sldId="287"/>
            <ac:spMk id="53" creationId="{FC3E5BFD-DAA2-494F-94EA-5495FD3820F6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55" creationId="{1DB4C523-CF95-4B44-893B-663C152B4298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56" creationId="{78ED4CED-DA10-47D3-A05C-00F021E9652E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57" creationId="{B2387B62-5FAE-4076-8A40-3AD2A493D519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58" creationId="{BB58942D-7BAA-49B2-931C-81344049840B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59" creationId="{71EFA33C-4A17-4DD7-84B6-3106DFABDD0D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0" creationId="{D6837F55-98F6-436F-A4B2-499D79CFAD8D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1" creationId="{4BFB648A-0F83-48CE-8AB5-057AE264596B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2" creationId="{D0005E27-31DD-40EF-A2E7-FA4D34626110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3" creationId="{828DC463-FBFB-402E-AB1B-19596C305B13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4" creationId="{EA920F7B-3CCF-4A7A-BB33-927D191F0B6B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5" creationId="{81BE3478-BD4B-4CA3-9828-7EA824E4120F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6" creationId="{0B2C7D97-A0C3-445F-83ED-007EF7AF1E4A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7" creationId="{E91BF47F-F06B-4DD4-A0CF-A2CD8A220096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8" creationId="{E5D2E67E-3A7C-407A-B887-BD1919E11342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69" creationId="{081F562D-7DC7-4670-9F50-CD33F8A7696C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70" creationId="{0B5C6D5B-082F-4D81-BCF5-2BDBC61D7501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71" creationId="{4755FBCA-D9DD-459D-9140-AC00FA31EB07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72" creationId="{8C9C9C2E-7ED8-480E-A1E8-3D5C69CA6A00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73" creationId="{D31BC796-2E69-4B26-B246-52C026B27C51}"/>
          </ac:spMkLst>
        </pc:spChg>
        <pc:spChg chg="mod">
          <ac:chgData name="Daniela Arvinti" userId="a25030b3-5e1f-4ab4-89c3-dbfea29828e7" providerId="ADAL" clId="{210C6D88-B1CA-4582-A560-055D7FCC0C0E}" dt="2023-01-30T11:49:43.957" v="3867"/>
          <ac:spMkLst>
            <pc:docMk/>
            <pc:sldMk cId="0" sldId="287"/>
            <ac:spMk id="74" creationId="{AE8FE62A-C4AF-46D6-B067-A58E11BAEC94}"/>
          </ac:spMkLst>
        </pc:spChg>
        <pc:spChg chg="mod">
          <ac:chgData name="Daniela Arvinti" userId="a25030b3-5e1f-4ab4-89c3-dbfea29828e7" providerId="ADAL" clId="{210C6D88-B1CA-4582-A560-055D7FCC0C0E}" dt="2023-01-30T11:51:16.306" v="3882" actId="1076"/>
          <ac:spMkLst>
            <pc:docMk/>
            <pc:sldMk cId="0" sldId="287"/>
            <ac:spMk id="77" creationId="{9DFBAD03-F551-4F4D-B8B8-27DF43254462}"/>
          </ac:spMkLst>
        </pc:spChg>
        <pc:spChg chg="mod">
          <ac:chgData name="Daniela Arvinti" userId="a25030b3-5e1f-4ab4-89c3-dbfea29828e7" providerId="ADAL" clId="{210C6D88-B1CA-4582-A560-055D7FCC0C0E}" dt="2023-01-30T11:51:22.038" v="3883" actId="1076"/>
          <ac:spMkLst>
            <pc:docMk/>
            <pc:sldMk cId="0" sldId="287"/>
            <ac:spMk id="78" creationId="{41430904-32FC-4011-B0C1-17B740E90933}"/>
          </ac:spMkLst>
        </pc:spChg>
        <pc:spChg chg="mod">
          <ac:chgData name="Daniela Arvinti" userId="a25030b3-5e1f-4ab4-89c3-dbfea29828e7" providerId="ADAL" clId="{210C6D88-B1CA-4582-A560-055D7FCC0C0E}" dt="2023-01-30T11:50:57.770" v="3877"/>
          <ac:spMkLst>
            <pc:docMk/>
            <pc:sldMk cId="0" sldId="287"/>
            <ac:spMk id="80" creationId="{9F274221-E823-432E-BA4D-045209DCE19C}"/>
          </ac:spMkLst>
        </pc:spChg>
        <pc:spChg chg="mod">
          <ac:chgData name="Daniela Arvinti" userId="a25030b3-5e1f-4ab4-89c3-dbfea29828e7" providerId="ADAL" clId="{210C6D88-B1CA-4582-A560-055D7FCC0C0E}" dt="2023-01-30T11:50:57.770" v="3877"/>
          <ac:spMkLst>
            <pc:docMk/>
            <pc:sldMk cId="0" sldId="287"/>
            <ac:spMk id="81" creationId="{66BDCEF3-0BD2-4D64-9EDB-B15E6D5560F9}"/>
          </ac:spMkLst>
        </pc:spChg>
        <pc:spChg chg="mod">
          <ac:chgData name="Daniela Arvinti" userId="a25030b3-5e1f-4ab4-89c3-dbfea29828e7" providerId="ADAL" clId="{210C6D88-B1CA-4582-A560-055D7FCC0C0E}" dt="2023-01-30T11:50:57.770" v="3877"/>
          <ac:spMkLst>
            <pc:docMk/>
            <pc:sldMk cId="0" sldId="287"/>
            <ac:spMk id="82" creationId="{1221334C-74B8-4CFD-91BD-C7BE541677CB}"/>
          </ac:spMkLst>
        </pc:spChg>
        <pc:spChg chg="mod">
          <ac:chgData name="Daniela Arvinti" userId="a25030b3-5e1f-4ab4-89c3-dbfea29828e7" providerId="ADAL" clId="{210C6D88-B1CA-4582-A560-055D7FCC0C0E}" dt="2023-01-30T11:50:57.770" v="3877"/>
          <ac:spMkLst>
            <pc:docMk/>
            <pc:sldMk cId="0" sldId="287"/>
            <ac:spMk id="83" creationId="{4347A1D1-2C24-4750-98EE-34BE46530427}"/>
          </ac:spMkLst>
        </pc:spChg>
        <pc:spChg chg="mod">
          <ac:chgData name="Daniela Arvinti" userId="a25030b3-5e1f-4ab4-89c3-dbfea29828e7" providerId="ADAL" clId="{210C6D88-B1CA-4582-A560-055D7FCC0C0E}" dt="2023-01-30T11:50:57.770" v="3877"/>
          <ac:spMkLst>
            <pc:docMk/>
            <pc:sldMk cId="0" sldId="287"/>
            <ac:spMk id="84" creationId="{8BBD2065-C8D2-48A7-B419-75DECD4FF0A8}"/>
          </ac:spMkLst>
        </pc:spChg>
        <pc:spChg chg="mod">
          <ac:chgData name="Daniela Arvinti" userId="a25030b3-5e1f-4ab4-89c3-dbfea29828e7" providerId="ADAL" clId="{210C6D88-B1CA-4582-A560-055D7FCC0C0E}" dt="2023-01-30T11:50:57.770" v="3877"/>
          <ac:spMkLst>
            <pc:docMk/>
            <pc:sldMk cId="0" sldId="287"/>
            <ac:spMk id="85" creationId="{3DCC473C-FA34-4083-8439-A07713E76AAE}"/>
          </ac:spMkLst>
        </pc:spChg>
        <pc:spChg chg="add del mod">
          <ac:chgData name="Daniela Arvinti" userId="a25030b3-5e1f-4ab4-89c3-dbfea29828e7" providerId="ADAL" clId="{210C6D88-B1CA-4582-A560-055D7FCC0C0E}" dt="2023-01-30T11:52:11.240" v="3893" actId="1076"/>
          <ac:spMkLst>
            <pc:docMk/>
            <pc:sldMk cId="0" sldId="287"/>
            <ac:spMk id="2729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11:39:48.845" v="3789" actId="478"/>
          <ac:spMkLst>
            <pc:docMk/>
            <pc:sldMk cId="0" sldId="287"/>
            <ac:spMk id="273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7:17.781" v="4146" actId="1076"/>
          <ac:spMkLst>
            <pc:docMk/>
            <pc:sldMk cId="0" sldId="287"/>
            <ac:spMk id="2731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11:39:49.732" v="3790" actId="478"/>
          <ac:spMkLst>
            <pc:docMk/>
            <pc:sldMk cId="0" sldId="287"/>
            <ac:spMk id="2732" creationId="{00000000-0000-0000-0000-000000000000}"/>
          </ac:spMkLst>
        </pc:spChg>
        <pc:spChg chg="del mod">
          <ac:chgData name="Daniela Arvinti" userId="a25030b3-5e1f-4ab4-89c3-dbfea29828e7" providerId="ADAL" clId="{210C6D88-B1CA-4582-A560-055D7FCC0C0E}" dt="2023-01-30T11:39:55.784" v="3793" actId="478"/>
          <ac:spMkLst>
            <pc:docMk/>
            <pc:sldMk cId="0" sldId="287"/>
            <ac:spMk id="273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3:50.918" v="3918" actId="1076"/>
          <ac:spMkLst>
            <pc:docMk/>
            <pc:sldMk cId="0" sldId="287"/>
            <ac:spMk id="273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6:22.535" v="4144" actId="20577"/>
          <ac:spMkLst>
            <pc:docMk/>
            <pc:sldMk cId="0" sldId="287"/>
            <ac:spMk id="2735" creationId="{00000000-0000-0000-0000-000000000000}"/>
          </ac:spMkLst>
        </pc:spChg>
        <pc:spChg chg="add del mod">
          <ac:chgData name="Daniela Arvinti" userId="a25030b3-5e1f-4ab4-89c3-dbfea29828e7" providerId="ADAL" clId="{210C6D88-B1CA-4582-A560-055D7FCC0C0E}" dt="2023-01-30T11:53:03.271" v="3907" actId="14100"/>
          <ac:spMkLst>
            <pc:docMk/>
            <pc:sldMk cId="0" sldId="287"/>
            <ac:spMk id="2736" creationId="{00000000-0000-0000-0000-000000000000}"/>
          </ac:spMkLst>
        </pc:spChg>
        <pc:spChg chg="add del mod">
          <ac:chgData name="Daniela Arvinti" userId="a25030b3-5e1f-4ab4-89c3-dbfea29828e7" providerId="ADAL" clId="{210C6D88-B1CA-4582-A560-055D7FCC0C0E}" dt="2023-01-30T11:55:57.003" v="4105" actId="1076"/>
          <ac:spMkLst>
            <pc:docMk/>
            <pc:sldMk cId="0" sldId="287"/>
            <ac:spMk id="2737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2:57.540" v="3905" actId="1076"/>
          <ac:spMkLst>
            <pc:docMk/>
            <pc:sldMk cId="0" sldId="287"/>
            <ac:spMk id="2738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7:14.002" v="4145" actId="1076"/>
          <ac:spMkLst>
            <pc:docMk/>
            <pc:sldMk cId="0" sldId="287"/>
            <ac:spMk id="2739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11:39:43.837" v="3786" actId="478"/>
          <ac:spMkLst>
            <pc:docMk/>
            <pc:sldMk cId="0" sldId="287"/>
            <ac:spMk id="274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3:26.458" v="3911" actId="1076"/>
          <ac:spMkLst>
            <pc:docMk/>
            <pc:sldMk cId="0" sldId="287"/>
            <ac:spMk id="2741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11:39:46.386" v="3788" actId="478"/>
          <ac:spMkLst>
            <pc:docMk/>
            <pc:sldMk cId="0" sldId="287"/>
            <ac:spMk id="274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1:54.487" v="3887" actId="1076"/>
          <ac:spMkLst>
            <pc:docMk/>
            <pc:sldMk cId="0" sldId="287"/>
            <ac:spMk id="2743" creationId="{00000000-0000-0000-0000-000000000000}"/>
          </ac:spMkLst>
        </pc:spChg>
        <pc:spChg chg="del mod">
          <ac:chgData name="Daniela Arvinti" userId="a25030b3-5e1f-4ab4-89c3-dbfea29828e7" providerId="ADAL" clId="{210C6D88-B1CA-4582-A560-055D7FCC0C0E}" dt="2023-01-30T11:39:43.346" v="3785" actId="478"/>
          <ac:spMkLst>
            <pc:docMk/>
            <pc:sldMk cId="0" sldId="287"/>
            <ac:spMk id="274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1:56.494" v="3888" actId="1076"/>
          <ac:spMkLst>
            <pc:docMk/>
            <pc:sldMk cId="0" sldId="287"/>
            <ac:spMk id="2745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3:31.040" v="3912" actId="1076"/>
          <ac:spMkLst>
            <pc:docMk/>
            <pc:sldMk cId="0" sldId="287"/>
            <ac:spMk id="2746" creationId="{00000000-0000-0000-0000-000000000000}"/>
          </ac:spMkLst>
        </pc:spChg>
        <pc:spChg chg="del mod">
          <ac:chgData name="Daniela Arvinti" userId="a25030b3-5e1f-4ab4-89c3-dbfea29828e7" providerId="ADAL" clId="{210C6D88-B1CA-4582-A560-055D7FCC0C0E}" dt="2023-01-30T11:42:04.425" v="3821" actId="478"/>
          <ac:spMkLst>
            <pc:docMk/>
            <pc:sldMk cId="0" sldId="287"/>
            <ac:spMk id="2747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1:53:35.623" v="3913" actId="1076"/>
          <ac:spMkLst>
            <pc:docMk/>
            <pc:sldMk cId="0" sldId="287"/>
            <ac:spMk id="2760" creationId="{00000000-0000-0000-0000-000000000000}"/>
          </ac:spMkLst>
        </pc:spChg>
        <pc:grpChg chg="add mod">
          <ac:chgData name="Daniela Arvinti" userId="a25030b3-5e1f-4ab4-89c3-dbfea29828e7" providerId="ADAL" clId="{210C6D88-B1CA-4582-A560-055D7FCC0C0E}" dt="2023-01-30T11:52:04.069" v="3891" actId="1076"/>
          <ac:grpSpMkLst>
            <pc:docMk/>
            <pc:sldMk cId="0" sldId="287"/>
            <ac:grpSpMk id="47" creationId="{4C2013C8-C4AD-4158-95EE-3E9CBCF68460}"/>
          </ac:grpSpMkLst>
        </pc:grpChg>
        <pc:grpChg chg="add del mod ord">
          <ac:chgData name="Daniela Arvinti" userId="a25030b3-5e1f-4ab4-89c3-dbfea29828e7" providerId="ADAL" clId="{210C6D88-B1CA-4582-A560-055D7FCC0C0E}" dt="2023-01-30T11:50:01.268" v="3875" actId="478"/>
          <ac:grpSpMkLst>
            <pc:docMk/>
            <pc:sldMk cId="0" sldId="287"/>
            <ac:grpSpMk id="54" creationId="{1DF93892-8AAD-499A-9B3A-400A7650B043}"/>
          </ac:grpSpMkLst>
        </pc:grpChg>
        <pc:grpChg chg="add mod ord">
          <ac:chgData name="Daniela Arvinti" userId="a25030b3-5e1f-4ab4-89c3-dbfea29828e7" providerId="ADAL" clId="{210C6D88-B1CA-4582-A560-055D7FCC0C0E}" dt="2023-01-30T11:54:24.449" v="3925" actId="14100"/>
          <ac:grpSpMkLst>
            <pc:docMk/>
            <pc:sldMk cId="0" sldId="287"/>
            <ac:grpSpMk id="75" creationId="{474CBED5-C830-43F3-A481-7BC4C4217B56}"/>
          </ac:grpSpMkLst>
        </pc:grpChg>
        <pc:grpChg chg="mod">
          <ac:chgData name="Daniela Arvinti" userId="a25030b3-5e1f-4ab4-89c3-dbfea29828e7" providerId="ADAL" clId="{210C6D88-B1CA-4582-A560-055D7FCC0C0E}" dt="2023-01-30T11:50:57.770" v="3877"/>
          <ac:grpSpMkLst>
            <pc:docMk/>
            <pc:sldMk cId="0" sldId="287"/>
            <ac:grpSpMk id="76" creationId="{F2F8D6A9-7901-4CC8-8403-252BDDAAA84A}"/>
          </ac:grpSpMkLst>
        </pc:grpChg>
        <pc:grpChg chg="mod">
          <ac:chgData name="Daniela Arvinti" userId="a25030b3-5e1f-4ab4-89c3-dbfea29828e7" providerId="ADAL" clId="{210C6D88-B1CA-4582-A560-055D7FCC0C0E}" dt="2023-01-30T11:50:57.770" v="3877"/>
          <ac:grpSpMkLst>
            <pc:docMk/>
            <pc:sldMk cId="0" sldId="287"/>
            <ac:grpSpMk id="79" creationId="{80B667FB-1660-44B1-9378-3EED2C574322}"/>
          </ac:grpSpMkLst>
        </pc:grpChg>
        <pc:grpChg chg="mod">
          <ac:chgData name="Daniela Arvinti" userId="a25030b3-5e1f-4ab4-89c3-dbfea29828e7" providerId="ADAL" clId="{210C6D88-B1CA-4582-A560-055D7FCC0C0E}" dt="2023-01-30T11:53:11.443" v="3909" actId="1076"/>
          <ac:grpSpMkLst>
            <pc:docMk/>
            <pc:sldMk cId="0" sldId="287"/>
            <ac:grpSpMk id="2748" creationId="{00000000-0000-0000-0000-000000000000}"/>
          </ac:grpSpMkLst>
        </pc:grpChg>
        <pc:grpChg chg="del">
          <ac:chgData name="Daniela Arvinti" userId="a25030b3-5e1f-4ab4-89c3-dbfea29828e7" providerId="ADAL" clId="{210C6D88-B1CA-4582-A560-055D7FCC0C0E}" dt="2023-01-30T11:39:42.028" v="3784" actId="478"/>
          <ac:grpSpMkLst>
            <pc:docMk/>
            <pc:sldMk cId="0" sldId="287"/>
            <ac:grpSpMk id="2751" creationId="{00000000-0000-0000-0000-000000000000}"/>
          </ac:grpSpMkLst>
        </pc:grpChg>
        <pc:grpChg chg="del mod">
          <ac:chgData name="Daniela Arvinti" userId="a25030b3-5e1f-4ab4-89c3-dbfea29828e7" providerId="ADAL" clId="{210C6D88-B1CA-4582-A560-055D7FCC0C0E}" dt="2023-01-30T11:45:30.834" v="3856" actId="478"/>
          <ac:grpSpMkLst>
            <pc:docMk/>
            <pc:sldMk cId="0" sldId="287"/>
            <ac:grpSpMk id="2754" creationId="{00000000-0000-0000-0000-000000000000}"/>
          </ac:grpSpMkLst>
        </pc:grpChg>
        <pc:grpChg chg="del">
          <ac:chgData name="Daniela Arvinti" userId="a25030b3-5e1f-4ab4-89c3-dbfea29828e7" providerId="ADAL" clId="{210C6D88-B1CA-4582-A560-055D7FCC0C0E}" dt="2023-01-30T11:39:45.516" v="3787" actId="478"/>
          <ac:grpSpMkLst>
            <pc:docMk/>
            <pc:sldMk cId="0" sldId="287"/>
            <ac:grpSpMk id="2757" creationId="{00000000-0000-0000-0000-000000000000}"/>
          </ac:grpSpMkLst>
        </pc:grpChg>
        <pc:picChg chg="add mod">
          <ac:chgData name="Daniela Arvinti" userId="a25030b3-5e1f-4ab4-89c3-dbfea29828e7" providerId="ADAL" clId="{210C6D88-B1CA-4582-A560-055D7FCC0C0E}" dt="2023-01-30T11:54:32.306" v="3926" actId="1076"/>
          <ac:picMkLst>
            <pc:docMk/>
            <pc:sldMk cId="0" sldId="287"/>
            <ac:picMk id="4098" creationId="{F979F5A4-56DA-477E-865A-C21786D16156}"/>
          </ac:picMkLst>
        </pc:picChg>
      </pc:sldChg>
      <pc:sldChg chg="del">
        <pc:chgData name="Daniela Arvinti" userId="a25030b3-5e1f-4ab4-89c3-dbfea29828e7" providerId="ADAL" clId="{210C6D88-B1CA-4582-A560-055D7FCC0C0E}" dt="2023-01-30T21:43:14.667" v="6538" actId="47"/>
        <pc:sldMkLst>
          <pc:docMk/>
          <pc:sldMk cId="0" sldId="288"/>
        </pc:sldMkLst>
      </pc:sldChg>
      <pc:sldChg chg="del">
        <pc:chgData name="Daniela Arvinti" userId="a25030b3-5e1f-4ab4-89c3-dbfea29828e7" providerId="ADAL" clId="{210C6D88-B1CA-4582-A560-055D7FCC0C0E}" dt="2023-01-30T21:43:14.585" v="6537" actId="47"/>
        <pc:sldMkLst>
          <pc:docMk/>
          <pc:sldMk cId="0" sldId="289"/>
        </pc:sldMkLst>
      </pc:sldChg>
      <pc:sldChg chg="del">
        <pc:chgData name="Daniela Arvinti" userId="a25030b3-5e1f-4ab4-89c3-dbfea29828e7" providerId="ADAL" clId="{210C6D88-B1CA-4582-A560-055D7FCC0C0E}" dt="2023-01-30T21:43:14.402" v="6536" actId="47"/>
        <pc:sldMkLst>
          <pc:docMk/>
          <pc:sldMk cId="0" sldId="290"/>
        </pc:sldMkLst>
      </pc:sldChg>
      <pc:sldChg chg="del">
        <pc:chgData name="Daniela Arvinti" userId="a25030b3-5e1f-4ab4-89c3-dbfea29828e7" providerId="ADAL" clId="{210C6D88-B1CA-4582-A560-055D7FCC0C0E}" dt="2023-01-30T21:43:14.263" v="6535" actId="47"/>
        <pc:sldMkLst>
          <pc:docMk/>
          <pc:sldMk cId="0" sldId="291"/>
        </pc:sldMkLst>
      </pc:sldChg>
      <pc:sldChg chg="del">
        <pc:chgData name="Daniela Arvinti" userId="a25030b3-5e1f-4ab4-89c3-dbfea29828e7" providerId="ADAL" clId="{210C6D88-B1CA-4582-A560-055D7FCC0C0E}" dt="2023-01-30T21:43:14.052" v="6534" actId="47"/>
        <pc:sldMkLst>
          <pc:docMk/>
          <pc:sldMk cId="0" sldId="292"/>
        </pc:sldMkLst>
      </pc:sldChg>
      <pc:sldChg chg="addSp modSp del mod ord">
        <pc:chgData name="Daniela Arvinti" userId="a25030b3-5e1f-4ab4-89c3-dbfea29828e7" providerId="ADAL" clId="{210C6D88-B1CA-4582-A560-055D7FCC0C0E}" dt="2023-01-30T21:43:18.816" v="6559" actId="47"/>
        <pc:sldMkLst>
          <pc:docMk/>
          <pc:sldMk cId="0" sldId="293"/>
        </pc:sldMkLst>
        <pc:spChg chg="mod">
          <ac:chgData name="Daniela Arvinti" userId="a25030b3-5e1f-4ab4-89c3-dbfea29828e7" providerId="ADAL" clId="{210C6D88-B1CA-4582-A560-055D7FCC0C0E}" dt="2023-01-30T10:40:24.810" v="3460" actId="1076"/>
          <ac:spMkLst>
            <pc:docMk/>
            <pc:sldMk cId="0" sldId="293"/>
            <ac:spMk id="2974" creationId="{00000000-0000-0000-0000-000000000000}"/>
          </ac:spMkLst>
        </pc:spChg>
        <pc:spChg chg="ord">
          <ac:chgData name="Daniela Arvinti" userId="a25030b3-5e1f-4ab4-89c3-dbfea29828e7" providerId="ADAL" clId="{210C6D88-B1CA-4582-A560-055D7FCC0C0E}" dt="2023-01-30T10:48:21.839" v="3505" actId="166"/>
          <ac:spMkLst>
            <pc:docMk/>
            <pc:sldMk cId="0" sldId="293"/>
            <ac:spMk id="2976" creationId="{00000000-0000-0000-0000-000000000000}"/>
          </ac:spMkLst>
        </pc:spChg>
        <pc:picChg chg="add">
          <ac:chgData name="Daniela Arvinti" userId="a25030b3-5e1f-4ab4-89c3-dbfea29828e7" providerId="ADAL" clId="{210C6D88-B1CA-4582-A560-055D7FCC0C0E}" dt="2023-01-30T10:39:23.112" v="3443"/>
          <ac:picMkLst>
            <pc:docMk/>
            <pc:sldMk cId="0" sldId="293"/>
            <ac:picMk id="2" creationId="{D687EA41-84EA-4AAF-9392-A1056635DC15}"/>
          </ac:picMkLst>
        </pc:picChg>
        <pc:picChg chg="add mod ord">
          <ac:chgData name="Daniela Arvinti" userId="a25030b3-5e1f-4ab4-89c3-dbfea29828e7" providerId="ADAL" clId="{210C6D88-B1CA-4582-A560-055D7FCC0C0E}" dt="2023-01-30T10:40:25.226" v="3461" actId="167"/>
          <ac:picMkLst>
            <pc:docMk/>
            <pc:sldMk cId="0" sldId="293"/>
            <ac:picMk id="59" creationId="{A1F33BBB-65E3-4604-8806-3A4C5F5EE5A9}"/>
          </ac:picMkLst>
        </pc:picChg>
      </pc:sldChg>
      <pc:sldChg chg="addSp delSp modSp mod ord">
        <pc:chgData name="Daniela Arvinti" userId="a25030b3-5e1f-4ab4-89c3-dbfea29828e7" providerId="ADAL" clId="{210C6D88-B1CA-4582-A560-055D7FCC0C0E}" dt="2023-01-30T09:25:01.277" v="2918" actId="1076"/>
        <pc:sldMkLst>
          <pc:docMk/>
          <pc:sldMk cId="0" sldId="294"/>
        </pc:sldMkLst>
        <pc:spChg chg="mod">
          <ac:chgData name="Daniela Arvinti" userId="a25030b3-5e1f-4ab4-89c3-dbfea29828e7" providerId="ADAL" clId="{210C6D88-B1CA-4582-A560-055D7FCC0C0E}" dt="2023-01-30T08:58:33.814" v="2593" actId="20577"/>
          <ac:spMkLst>
            <pc:docMk/>
            <pc:sldMk cId="0" sldId="294"/>
            <ac:spMk id="3010" creationId="{00000000-0000-0000-0000-000000000000}"/>
          </ac:spMkLst>
        </pc:spChg>
        <pc:spChg chg="del mod">
          <ac:chgData name="Daniela Arvinti" userId="a25030b3-5e1f-4ab4-89c3-dbfea29828e7" providerId="ADAL" clId="{210C6D88-B1CA-4582-A560-055D7FCC0C0E}" dt="2023-01-30T09:23:33.807" v="2909" actId="478"/>
          <ac:spMkLst>
            <pc:docMk/>
            <pc:sldMk cId="0" sldId="294"/>
            <ac:spMk id="301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12:21.398" v="2625" actId="20577"/>
          <ac:spMkLst>
            <pc:docMk/>
            <pc:sldMk cId="0" sldId="294"/>
            <ac:spMk id="3015" creationId="{00000000-0000-0000-0000-000000000000}"/>
          </ac:spMkLst>
        </pc:spChg>
        <pc:spChg chg="add del mod">
          <ac:chgData name="Daniela Arvinti" userId="a25030b3-5e1f-4ab4-89c3-dbfea29828e7" providerId="ADAL" clId="{210C6D88-B1CA-4582-A560-055D7FCC0C0E}" dt="2023-01-30T09:12:29.429" v="2642" actId="20577"/>
          <ac:spMkLst>
            <pc:docMk/>
            <pc:sldMk cId="0" sldId="294"/>
            <ac:spMk id="3016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22:12.955" v="2780" actId="20577"/>
          <ac:spMkLst>
            <pc:docMk/>
            <pc:sldMk cId="0" sldId="294"/>
            <ac:spMk id="3017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23:07.488" v="2880" actId="20577"/>
          <ac:spMkLst>
            <pc:docMk/>
            <pc:sldMk cId="0" sldId="294"/>
            <ac:spMk id="3018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15:04.655" v="2680" actId="20577"/>
          <ac:spMkLst>
            <pc:docMk/>
            <pc:sldMk cId="0" sldId="294"/>
            <ac:spMk id="3019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23:24.251" v="2907" actId="20577"/>
          <ac:spMkLst>
            <pc:docMk/>
            <pc:sldMk cId="0" sldId="294"/>
            <ac:spMk id="302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12:13.257" v="2614" actId="1076"/>
          <ac:spMkLst>
            <pc:docMk/>
            <pc:sldMk cId="0" sldId="294"/>
            <ac:spMk id="302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12:17.946" v="2615" actId="1076"/>
          <ac:spMkLst>
            <pc:docMk/>
            <pc:sldMk cId="0" sldId="294"/>
            <ac:spMk id="302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12:39.467" v="2663" actId="20577"/>
          <ac:spMkLst>
            <pc:docMk/>
            <pc:sldMk cId="0" sldId="294"/>
            <ac:spMk id="3027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12:43.093" v="2668" actId="20577"/>
          <ac:spMkLst>
            <pc:docMk/>
            <pc:sldMk cId="0" sldId="294"/>
            <ac:spMk id="3028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12:47.029" v="2672" actId="20577"/>
          <ac:spMkLst>
            <pc:docMk/>
            <pc:sldMk cId="0" sldId="294"/>
            <ac:spMk id="3029" creationId="{00000000-0000-0000-0000-000000000000}"/>
          </ac:spMkLst>
        </pc:spChg>
        <pc:graphicFrameChg chg="add mod">
          <ac:chgData name="Daniela Arvinti" userId="a25030b3-5e1f-4ab4-89c3-dbfea29828e7" providerId="ADAL" clId="{210C6D88-B1CA-4582-A560-055D7FCC0C0E}" dt="2023-01-30T09:07:01.710" v="2596"/>
          <ac:graphicFrameMkLst>
            <pc:docMk/>
            <pc:sldMk cId="0" sldId="294"/>
            <ac:graphicFrameMk id="27" creationId="{00000000-0008-0000-0000-000002000000}"/>
          </ac:graphicFrameMkLst>
        </pc:graphicFrameChg>
        <pc:picChg chg="add del mod">
          <ac:chgData name="Daniela Arvinti" userId="a25030b3-5e1f-4ab4-89c3-dbfea29828e7" providerId="ADAL" clId="{210C6D88-B1CA-4582-A560-055D7FCC0C0E}" dt="2023-01-30T09:11:12.056" v="2604"/>
          <ac:picMkLst>
            <pc:docMk/>
            <pc:sldMk cId="0" sldId="294"/>
            <ac:picMk id="1026" creationId="{6922B5EA-C2CF-44C7-8C9F-0C260509E4CC}"/>
          </ac:picMkLst>
        </pc:picChg>
        <pc:picChg chg="add del mod">
          <ac:chgData name="Daniela Arvinti" userId="a25030b3-5e1f-4ab4-89c3-dbfea29828e7" providerId="ADAL" clId="{210C6D88-B1CA-4582-A560-055D7FCC0C0E}" dt="2023-01-30T09:13:25.099" v="2673" actId="478"/>
          <ac:picMkLst>
            <pc:docMk/>
            <pc:sldMk cId="0" sldId="294"/>
            <ac:picMk id="1028" creationId="{15F6460F-C77D-4A68-B692-D228C0522557}"/>
          </ac:picMkLst>
        </pc:picChg>
        <pc:picChg chg="add del mod">
          <ac:chgData name="Daniela Arvinti" userId="a25030b3-5e1f-4ab4-89c3-dbfea29828e7" providerId="ADAL" clId="{210C6D88-B1CA-4582-A560-055D7FCC0C0E}" dt="2023-01-30T09:16:03.763" v="2681" actId="478"/>
          <ac:picMkLst>
            <pc:docMk/>
            <pc:sldMk cId="0" sldId="294"/>
            <ac:picMk id="1030" creationId="{FD193D43-7689-4D4F-9C57-AF1CBA29E598}"/>
          </ac:picMkLst>
        </pc:picChg>
        <pc:picChg chg="add del mod">
          <ac:chgData name="Daniela Arvinti" userId="a25030b3-5e1f-4ab4-89c3-dbfea29828e7" providerId="ADAL" clId="{210C6D88-B1CA-4582-A560-055D7FCC0C0E}" dt="2023-01-30T09:16:35.548" v="2685" actId="478"/>
          <ac:picMkLst>
            <pc:docMk/>
            <pc:sldMk cId="0" sldId="294"/>
            <ac:picMk id="1032" creationId="{FE12B0DF-5A99-463C-8C5B-CE064CD5FB47}"/>
          </ac:picMkLst>
        </pc:picChg>
        <pc:picChg chg="add del mod">
          <ac:chgData name="Daniela Arvinti" userId="a25030b3-5e1f-4ab4-89c3-dbfea29828e7" providerId="ADAL" clId="{210C6D88-B1CA-4582-A560-055D7FCC0C0E}" dt="2023-01-30T09:17:04.701" v="2689" actId="478"/>
          <ac:picMkLst>
            <pc:docMk/>
            <pc:sldMk cId="0" sldId="294"/>
            <ac:picMk id="1034" creationId="{FF99B80F-469D-44F7-AF64-94FA2A0FAFB7}"/>
          </ac:picMkLst>
        </pc:picChg>
        <pc:picChg chg="add del mod">
          <ac:chgData name="Daniela Arvinti" userId="a25030b3-5e1f-4ab4-89c3-dbfea29828e7" providerId="ADAL" clId="{210C6D88-B1CA-4582-A560-055D7FCC0C0E}" dt="2023-01-30T09:18:11.529" v="2695" actId="478"/>
          <ac:picMkLst>
            <pc:docMk/>
            <pc:sldMk cId="0" sldId="294"/>
            <ac:picMk id="1036" creationId="{E8CEF4EF-B3B1-410B-902D-A737117983D9}"/>
          </ac:picMkLst>
        </pc:picChg>
        <pc:picChg chg="add del mod">
          <ac:chgData name="Daniela Arvinti" userId="a25030b3-5e1f-4ab4-89c3-dbfea29828e7" providerId="ADAL" clId="{210C6D88-B1CA-4582-A560-055D7FCC0C0E}" dt="2023-01-30T09:20:58.622" v="2699" actId="478"/>
          <ac:picMkLst>
            <pc:docMk/>
            <pc:sldMk cId="0" sldId="294"/>
            <ac:picMk id="1038" creationId="{9565A134-5ABE-484A-AB61-DC3D0397AF48}"/>
          </ac:picMkLst>
        </pc:picChg>
        <pc:picChg chg="add del mod">
          <ac:chgData name="Daniela Arvinti" userId="a25030b3-5e1f-4ab4-89c3-dbfea29828e7" providerId="ADAL" clId="{210C6D88-B1CA-4582-A560-055D7FCC0C0E}" dt="2023-01-30T09:24:43.793" v="2913" actId="478"/>
          <ac:picMkLst>
            <pc:docMk/>
            <pc:sldMk cId="0" sldId="294"/>
            <ac:picMk id="1040" creationId="{DEB67B2D-6BD5-4668-9EEA-ABFC8D0D6F14}"/>
          </ac:picMkLst>
        </pc:picChg>
        <pc:picChg chg="add mod">
          <ac:chgData name="Daniela Arvinti" userId="a25030b3-5e1f-4ab4-89c3-dbfea29828e7" providerId="ADAL" clId="{210C6D88-B1CA-4582-A560-055D7FCC0C0E}" dt="2023-01-30T09:25:01.277" v="2918" actId="1076"/>
          <ac:picMkLst>
            <pc:docMk/>
            <pc:sldMk cId="0" sldId="294"/>
            <ac:picMk id="1042" creationId="{D591B9FF-0A57-411B-A67E-09B381CFC154}"/>
          </ac:picMkLst>
        </pc:picChg>
        <pc:picChg chg="del mod">
          <ac:chgData name="Daniela Arvinti" userId="a25030b3-5e1f-4ab4-89c3-dbfea29828e7" providerId="ADAL" clId="{210C6D88-B1CA-4582-A560-055D7FCC0C0E}" dt="2023-01-30T09:11:14.001" v="2605" actId="478"/>
          <ac:picMkLst>
            <pc:docMk/>
            <pc:sldMk cId="0" sldId="294"/>
            <ac:picMk id="3009" creationId="{00000000-0000-0000-0000-000000000000}"/>
          </ac:picMkLst>
        </pc:picChg>
      </pc:sldChg>
      <pc:sldChg chg="modSp del mod ord">
        <pc:chgData name="Daniela Arvinti" userId="a25030b3-5e1f-4ab4-89c3-dbfea29828e7" providerId="ADAL" clId="{210C6D88-B1CA-4582-A560-055D7FCC0C0E}" dt="2023-01-30T21:43:19.350" v="6560" actId="47"/>
        <pc:sldMkLst>
          <pc:docMk/>
          <pc:sldMk cId="0" sldId="295"/>
        </pc:sldMkLst>
        <pc:picChg chg="mod">
          <ac:chgData name="Daniela Arvinti" userId="a25030b3-5e1f-4ab4-89c3-dbfea29828e7" providerId="ADAL" clId="{210C6D88-B1CA-4582-A560-055D7FCC0C0E}" dt="2023-01-28T23:18:21.417" v="87" actId="1076"/>
          <ac:picMkLst>
            <pc:docMk/>
            <pc:sldMk cId="0" sldId="295"/>
            <ac:picMk id="3043" creationId="{00000000-0000-0000-0000-000000000000}"/>
          </ac:picMkLst>
        </pc:picChg>
      </pc:sldChg>
      <pc:sldChg chg="del">
        <pc:chgData name="Daniela Arvinti" userId="a25030b3-5e1f-4ab4-89c3-dbfea29828e7" providerId="ADAL" clId="{210C6D88-B1CA-4582-A560-055D7FCC0C0E}" dt="2023-01-30T21:43:13.855" v="6533" actId="47"/>
        <pc:sldMkLst>
          <pc:docMk/>
          <pc:sldMk cId="0" sldId="296"/>
        </pc:sldMkLst>
      </pc:sldChg>
      <pc:sldChg chg="modSp del mod">
        <pc:chgData name="Daniela Arvinti" userId="a25030b3-5e1f-4ab4-89c3-dbfea29828e7" providerId="ADAL" clId="{210C6D88-B1CA-4582-A560-055D7FCC0C0E}" dt="2023-01-30T21:43:13.732" v="6532" actId="47"/>
        <pc:sldMkLst>
          <pc:docMk/>
          <pc:sldMk cId="0" sldId="297"/>
        </pc:sldMkLst>
        <pc:grpChg chg="mod">
          <ac:chgData name="Daniela Arvinti" userId="a25030b3-5e1f-4ab4-89c3-dbfea29828e7" providerId="ADAL" clId="{210C6D88-B1CA-4582-A560-055D7FCC0C0E}" dt="2023-01-30T11:50:53.338" v="3876" actId="1076"/>
          <ac:grpSpMkLst>
            <pc:docMk/>
            <pc:sldMk cId="0" sldId="297"/>
            <ac:grpSpMk id="3173" creationId="{00000000-0000-0000-0000-000000000000}"/>
          </ac:grpSpMkLst>
        </pc:grpChg>
      </pc:sldChg>
      <pc:sldChg chg="del">
        <pc:chgData name="Daniela Arvinti" userId="a25030b3-5e1f-4ab4-89c3-dbfea29828e7" providerId="ADAL" clId="{210C6D88-B1CA-4582-A560-055D7FCC0C0E}" dt="2023-01-30T21:43:13.489" v="6531" actId="47"/>
        <pc:sldMkLst>
          <pc:docMk/>
          <pc:sldMk cId="0" sldId="298"/>
        </pc:sldMkLst>
      </pc:sldChg>
      <pc:sldChg chg="del">
        <pc:chgData name="Daniela Arvinti" userId="a25030b3-5e1f-4ab4-89c3-dbfea29828e7" providerId="ADAL" clId="{210C6D88-B1CA-4582-A560-055D7FCC0C0E}" dt="2023-01-30T21:43:13.286" v="6530" actId="47"/>
        <pc:sldMkLst>
          <pc:docMk/>
          <pc:sldMk cId="0" sldId="299"/>
        </pc:sldMkLst>
      </pc:sldChg>
      <pc:sldChg chg="del">
        <pc:chgData name="Daniela Arvinti" userId="a25030b3-5e1f-4ab4-89c3-dbfea29828e7" providerId="ADAL" clId="{210C6D88-B1CA-4582-A560-055D7FCC0C0E}" dt="2023-01-30T21:43:13.139" v="6529" actId="47"/>
        <pc:sldMkLst>
          <pc:docMk/>
          <pc:sldMk cId="0" sldId="300"/>
        </pc:sldMkLst>
      </pc:sldChg>
      <pc:sldChg chg="modSp mod ord">
        <pc:chgData name="Daniela Arvinti" userId="a25030b3-5e1f-4ab4-89c3-dbfea29828e7" providerId="ADAL" clId="{210C6D88-B1CA-4582-A560-055D7FCC0C0E}" dt="2023-01-30T19:37:17.109" v="4647" actId="20577"/>
        <pc:sldMkLst>
          <pc:docMk/>
          <pc:sldMk cId="0" sldId="301"/>
        </pc:sldMkLst>
        <pc:spChg chg="mod">
          <ac:chgData name="Daniela Arvinti" userId="a25030b3-5e1f-4ab4-89c3-dbfea29828e7" providerId="ADAL" clId="{210C6D88-B1CA-4582-A560-055D7FCC0C0E}" dt="2023-01-30T19:26:54.786" v="4229" actId="20577"/>
          <ac:spMkLst>
            <pc:docMk/>
            <pc:sldMk cId="0" sldId="301"/>
            <ac:spMk id="338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3:05.101" v="4308" actId="20577"/>
          <ac:spMkLst>
            <pc:docMk/>
            <pc:sldMk cId="0" sldId="301"/>
            <ac:spMk id="338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1:44.217" v="4295" actId="20577"/>
          <ac:spMkLst>
            <pc:docMk/>
            <pc:sldMk cId="0" sldId="301"/>
            <ac:spMk id="3382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0:08.064" v="4257" actId="20577"/>
          <ac:spMkLst>
            <pc:docMk/>
            <pc:sldMk cId="0" sldId="301"/>
            <ac:spMk id="338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1:07.579" v="4274" actId="20577"/>
          <ac:spMkLst>
            <pc:docMk/>
            <pc:sldMk cId="0" sldId="301"/>
            <ac:spMk id="3384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4:10.896" v="4402" actId="20577"/>
          <ac:spMkLst>
            <pc:docMk/>
            <pc:sldMk cId="0" sldId="301"/>
            <ac:spMk id="3385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6:51.970" v="4570" actId="20577"/>
          <ac:spMkLst>
            <pc:docMk/>
            <pc:sldMk cId="0" sldId="301"/>
            <ac:spMk id="3386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4:53.194" v="4496" actId="14100"/>
          <ac:spMkLst>
            <pc:docMk/>
            <pc:sldMk cId="0" sldId="301"/>
            <ac:spMk id="3387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6:21.948" v="4505" actId="20577"/>
          <ac:spMkLst>
            <pc:docMk/>
            <pc:sldMk cId="0" sldId="301"/>
            <ac:spMk id="3388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2:50.957" v="4302" actId="20577"/>
          <ac:spMkLst>
            <pc:docMk/>
            <pc:sldMk cId="0" sldId="301"/>
            <ac:spMk id="3410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9:37:17.109" v="4647" actId="20577"/>
          <ac:spMkLst>
            <pc:docMk/>
            <pc:sldMk cId="0" sldId="301"/>
            <ac:spMk id="3411" creationId="{00000000-0000-0000-0000-000000000000}"/>
          </ac:spMkLst>
        </pc:spChg>
      </pc:sldChg>
      <pc:sldChg chg="del">
        <pc:chgData name="Daniela Arvinti" userId="a25030b3-5e1f-4ab4-89c3-dbfea29828e7" providerId="ADAL" clId="{210C6D88-B1CA-4582-A560-055D7FCC0C0E}" dt="2023-01-30T21:43:12.851" v="6528" actId="47"/>
        <pc:sldMkLst>
          <pc:docMk/>
          <pc:sldMk cId="0" sldId="302"/>
        </pc:sldMkLst>
      </pc:sldChg>
      <pc:sldChg chg="del">
        <pc:chgData name="Daniela Arvinti" userId="a25030b3-5e1f-4ab4-89c3-dbfea29828e7" providerId="ADAL" clId="{210C6D88-B1CA-4582-A560-055D7FCC0C0E}" dt="2023-01-30T21:43:12.735" v="6527" actId="47"/>
        <pc:sldMkLst>
          <pc:docMk/>
          <pc:sldMk cId="0" sldId="303"/>
        </pc:sldMkLst>
      </pc:sldChg>
      <pc:sldChg chg="del">
        <pc:chgData name="Daniela Arvinti" userId="a25030b3-5e1f-4ab4-89c3-dbfea29828e7" providerId="ADAL" clId="{210C6D88-B1CA-4582-A560-055D7FCC0C0E}" dt="2023-01-30T21:43:12.602" v="6526" actId="47"/>
        <pc:sldMkLst>
          <pc:docMk/>
          <pc:sldMk cId="0" sldId="304"/>
        </pc:sldMkLst>
      </pc:sldChg>
      <pc:sldChg chg="del">
        <pc:chgData name="Daniela Arvinti" userId="a25030b3-5e1f-4ab4-89c3-dbfea29828e7" providerId="ADAL" clId="{210C6D88-B1CA-4582-A560-055D7FCC0C0E}" dt="2023-01-30T21:43:12.517" v="6525" actId="47"/>
        <pc:sldMkLst>
          <pc:docMk/>
          <pc:sldMk cId="0" sldId="305"/>
        </pc:sldMkLst>
      </pc:sldChg>
      <pc:sldChg chg="del">
        <pc:chgData name="Daniela Arvinti" userId="a25030b3-5e1f-4ab4-89c3-dbfea29828e7" providerId="ADAL" clId="{210C6D88-B1CA-4582-A560-055D7FCC0C0E}" dt="2023-01-30T21:43:12.435" v="6524" actId="47"/>
        <pc:sldMkLst>
          <pc:docMk/>
          <pc:sldMk cId="0" sldId="306"/>
        </pc:sldMkLst>
      </pc:sldChg>
      <pc:sldChg chg="del">
        <pc:chgData name="Daniela Arvinti" userId="a25030b3-5e1f-4ab4-89c3-dbfea29828e7" providerId="ADAL" clId="{210C6D88-B1CA-4582-A560-055D7FCC0C0E}" dt="2023-01-30T21:43:12.118" v="6523" actId="47"/>
        <pc:sldMkLst>
          <pc:docMk/>
          <pc:sldMk cId="0" sldId="307"/>
        </pc:sldMkLst>
      </pc:sldChg>
      <pc:sldChg chg="del">
        <pc:chgData name="Daniela Arvinti" userId="a25030b3-5e1f-4ab4-89c3-dbfea29828e7" providerId="ADAL" clId="{210C6D88-B1CA-4582-A560-055D7FCC0C0E}" dt="2023-01-30T21:43:11.934" v="6522" actId="47"/>
        <pc:sldMkLst>
          <pc:docMk/>
          <pc:sldMk cId="0" sldId="308"/>
        </pc:sldMkLst>
      </pc:sldChg>
      <pc:sldChg chg="del">
        <pc:chgData name="Daniela Arvinti" userId="a25030b3-5e1f-4ab4-89c3-dbfea29828e7" providerId="ADAL" clId="{210C6D88-B1CA-4582-A560-055D7FCC0C0E}" dt="2023-01-30T21:43:11.751" v="6521" actId="47"/>
        <pc:sldMkLst>
          <pc:docMk/>
          <pc:sldMk cId="0" sldId="309"/>
        </pc:sldMkLst>
      </pc:sldChg>
      <pc:sldChg chg="delSp modSp del mod ord">
        <pc:chgData name="Daniela Arvinti" userId="a25030b3-5e1f-4ab4-89c3-dbfea29828e7" providerId="ADAL" clId="{210C6D88-B1CA-4582-A560-055D7FCC0C0E}" dt="2023-01-30T21:43:20.749" v="6561" actId="47"/>
        <pc:sldMkLst>
          <pc:docMk/>
          <pc:sldMk cId="0" sldId="310"/>
        </pc:sldMkLst>
        <pc:spChg chg="del mod">
          <ac:chgData name="Daniela Arvinti" userId="a25030b3-5e1f-4ab4-89c3-dbfea29828e7" providerId="ADAL" clId="{210C6D88-B1CA-4582-A560-055D7FCC0C0E}" dt="2023-01-30T19:52:06.005" v="5447" actId="478"/>
          <ac:spMkLst>
            <pc:docMk/>
            <pc:sldMk cId="0" sldId="310"/>
            <ac:spMk id="3968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20:02:30.385" v="5794" actId="20577"/>
          <ac:spMkLst>
            <pc:docMk/>
            <pc:sldMk cId="0" sldId="310"/>
            <ac:spMk id="3969" creationId="{00000000-0000-0000-0000-000000000000}"/>
          </ac:spMkLst>
        </pc:spChg>
        <pc:picChg chg="mod">
          <ac:chgData name="Daniela Arvinti" userId="a25030b3-5e1f-4ab4-89c3-dbfea29828e7" providerId="ADAL" clId="{210C6D88-B1CA-4582-A560-055D7FCC0C0E}" dt="2023-01-30T11:00:40.605" v="3656" actId="1076"/>
          <ac:picMkLst>
            <pc:docMk/>
            <pc:sldMk cId="0" sldId="310"/>
            <ac:picMk id="3981" creationId="{00000000-0000-0000-0000-000000000000}"/>
          </ac:picMkLst>
        </pc:picChg>
      </pc:sldChg>
      <pc:sldChg chg="modSp mod ord">
        <pc:chgData name="Daniela Arvinti" userId="a25030b3-5e1f-4ab4-89c3-dbfea29828e7" providerId="ADAL" clId="{210C6D88-B1CA-4582-A560-055D7FCC0C0E}" dt="2023-01-30T21:23:30.001" v="5930" actId="14826"/>
        <pc:sldMkLst>
          <pc:docMk/>
          <pc:sldMk cId="0" sldId="311"/>
        </pc:sldMkLst>
        <pc:spChg chg="mod">
          <ac:chgData name="Daniela Arvinti" userId="a25030b3-5e1f-4ab4-89c3-dbfea29828e7" providerId="ADAL" clId="{210C6D88-B1CA-4582-A560-055D7FCC0C0E}" dt="2023-01-30T21:12:28.337" v="5799" actId="1076"/>
          <ac:spMkLst>
            <pc:docMk/>
            <pc:sldMk cId="0" sldId="311"/>
            <ac:spMk id="3995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21:19:05.549" v="5927" actId="113"/>
          <ac:spMkLst>
            <pc:docMk/>
            <pc:sldMk cId="0" sldId="311"/>
            <ac:spMk id="3996" creationId="{00000000-0000-0000-0000-000000000000}"/>
          </ac:spMkLst>
        </pc:spChg>
        <pc:grpChg chg="mod">
          <ac:chgData name="Daniela Arvinti" userId="a25030b3-5e1f-4ab4-89c3-dbfea29828e7" providerId="ADAL" clId="{210C6D88-B1CA-4582-A560-055D7FCC0C0E}" dt="2023-01-30T21:13:13.052" v="5806" actId="1076"/>
          <ac:grpSpMkLst>
            <pc:docMk/>
            <pc:sldMk cId="0" sldId="311"/>
            <ac:grpSpMk id="4001" creationId="{00000000-0000-0000-0000-000000000000}"/>
          </ac:grpSpMkLst>
        </pc:grpChg>
        <pc:picChg chg="mod">
          <ac:chgData name="Daniela Arvinti" userId="a25030b3-5e1f-4ab4-89c3-dbfea29828e7" providerId="ADAL" clId="{210C6D88-B1CA-4582-A560-055D7FCC0C0E}" dt="2023-01-30T21:23:30.001" v="5930" actId="14826"/>
          <ac:picMkLst>
            <pc:docMk/>
            <pc:sldMk cId="0" sldId="311"/>
            <ac:picMk id="4012" creationId="{00000000-0000-0000-0000-000000000000}"/>
          </ac:picMkLst>
        </pc:picChg>
      </pc:sldChg>
      <pc:sldChg chg="modSp del mod ord">
        <pc:chgData name="Daniela Arvinti" userId="a25030b3-5e1f-4ab4-89c3-dbfea29828e7" providerId="ADAL" clId="{210C6D88-B1CA-4582-A560-055D7FCC0C0E}" dt="2023-01-30T21:43:18.054" v="6556" actId="47"/>
        <pc:sldMkLst>
          <pc:docMk/>
          <pc:sldMk cId="0" sldId="312"/>
        </pc:sldMkLst>
        <pc:spChg chg="mod">
          <ac:chgData name="Daniela Arvinti" userId="a25030b3-5e1f-4ab4-89c3-dbfea29828e7" providerId="ADAL" clId="{210C6D88-B1CA-4582-A560-055D7FCC0C0E}" dt="2023-01-30T10:31:35.560" v="3401" actId="1076"/>
          <ac:spMkLst>
            <pc:docMk/>
            <pc:sldMk cId="0" sldId="312"/>
            <ac:spMk id="4021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10:31:25.400" v="3399" actId="1076"/>
          <ac:spMkLst>
            <pc:docMk/>
            <pc:sldMk cId="0" sldId="312"/>
            <ac:spMk id="4022" creationId="{00000000-0000-0000-0000-000000000000}"/>
          </ac:spMkLst>
        </pc:spChg>
        <pc:grpChg chg="mod">
          <ac:chgData name="Daniela Arvinti" userId="a25030b3-5e1f-4ab4-89c3-dbfea29828e7" providerId="ADAL" clId="{210C6D88-B1CA-4582-A560-055D7FCC0C0E}" dt="2023-01-30T10:31:20.790" v="3398" actId="1076"/>
          <ac:grpSpMkLst>
            <pc:docMk/>
            <pc:sldMk cId="0" sldId="312"/>
            <ac:grpSpMk id="4023" creationId="{00000000-0000-0000-0000-000000000000}"/>
          </ac:grpSpMkLst>
        </pc:grpChg>
        <pc:grpChg chg="mod">
          <ac:chgData name="Daniela Arvinti" userId="a25030b3-5e1f-4ab4-89c3-dbfea29828e7" providerId="ADAL" clId="{210C6D88-B1CA-4582-A560-055D7FCC0C0E}" dt="2023-01-30T10:31:32.836" v="3400" actId="1076"/>
          <ac:grpSpMkLst>
            <pc:docMk/>
            <pc:sldMk cId="0" sldId="312"/>
            <ac:grpSpMk id="4028" creationId="{00000000-0000-0000-0000-000000000000}"/>
          </ac:grpSpMkLst>
        </pc:grpChg>
        <pc:grpChg chg="mod">
          <ac:chgData name="Daniela Arvinti" userId="a25030b3-5e1f-4ab4-89c3-dbfea29828e7" providerId="ADAL" clId="{210C6D88-B1CA-4582-A560-055D7FCC0C0E}" dt="2023-01-30T10:31:39.138" v="3402" actId="1076"/>
          <ac:grpSpMkLst>
            <pc:docMk/>
            <pc:sldMk cId="0" sldId="312"/>
            <ac:grpSpMk id="4032" creationId="{00000000-0000-0000-0000-000000000000}"/>
          </ac:grpSpMkLst>
        </pc:grpChg>
        <pc:picChg chg="mod">
          <ac:chgData name="Daniela Arvinti" userId="a25030b3-5e1f-4ab4-89c3-dbfea29828e7" providerId="ADAL" clId="{210C6D88-B1CA-4582-A560-055D7FCC0C0E}" dt="2023-01-30T10:31:04.934" v="3394" actId="14100"/>
          <ac:picMkLst>
            <pc:docMk/>
            <pc:sldMk cId="0" sldId="312"/>
            <ac:picMk id="4035" creationId="{00000000-0000-0000-0000-000000000000}"/>
          </ac:picMkLst>
        </pc:picChg>
      </pc:sldChg>
      <pc:sldChg chg="del">
        <pc:chgData name="Daniela Arvinti" userId="a25030b3-5e1f-4ab4-89c3-dbfea29828e7" providerId="ADAL" clId="{210C6D88-B1CA-4582-A560-055D7FCC0C0E}" dt="2023-01-30T21:43:11.602" v="6520" actId="47"/>
        <pc:sldMkLst>
          <pc:docMk/>
          <pc:sldMk cId="0" sldId="313"/>
        </pc:sldMkLst>
      </pc:sldChg>
      <pc:sldChg chg="addSp delSp modSp del mod">
        <pc:chgData name="Daniela Arvinti" userId="a25030b3-5e1f-4ab4-89c3-dbfea29828e7" providerId="ADAL" clId="{210C6D88-B1CA-4582-A560-055D7FCC0C0E}" dt="2023-01-30T21:43:11.452" v="6519" actId="47"/>
        <pc:sldMkLst>
          <pc:docMk/>
          <pc:sldMk cId="0" sldId="314"/>
        </pc:sldMkLst>
        <pc:spChg chg="mod">
          <ac:chgData name="Daniela Arvinti" userId="a25030b3-5e1f-4ab4-89c3-dbfea29828e7" providerId="ADAL" clId="{210C6D88-B1CA-4582-A560-055D7FCC0C0E}" dt="2023-01-30T10:47:21.954" v="3497"/>
          <ac:spMkLst>
            <pc:docMk/>
            <pc:sldMk cId="0" sldId="314"/>
            <ac:spMk id="53" creationId="{6909AEFA-F16C-4CAD-B5F8-C062AB543B93}"/>
          </ac:spMkLst>
        </pc:spChg>
        <pc:spChg chg="mod">
          <ac:chgData name="Daniela Arvinti" userId="a25030b3-5e1f-4ab4-89c3-dbfea29828e7" providerId="ADAL" clId="{210C6D88-B1CA-4582-A560-055D7FCC0C0E}" dt="2023-01-30T10:47:21.954" v="3497"/>
          <ac:spMkLst>
            <pc:docMk/>
            <pc:sldMk cId="0" sldId="314"/>
            <ac:spMk id="54" creationId="{89810916-B5ED-4BE1-87F9-2F6C15389819}"/>
          </ac:spMkLst>
        </pc:spChg>
        <pc:spChg chg="mod">
          <ac:chgData name="Daniela Arvinti" userId="a25030b3-5e1f-4ab4-89c3-dbfea29828e7" providerId="ADAL" clId="{210C6D88-B1CA-4582-A560-055D7FCC0C0E}" dt="2023-01-30T10:47:21.954" v="3497"/>
          <ac:spMkLst>
            <pc:docMk/>
            <pc:sldMk cId="0" sldId="314"/>
            <ac:spMk id="55" creationId="{06F9E9A9-5E84-4591-AC50-4EAB2EFAC9C0}"/>
          </ac:spMkLst>
        </pc:spChg>
        <pc:grpChg chg="add del mod">
          <ac:chgData name="Daniela Arvinti" userId="a25030b3-5e1f-4ab4-89c3-dbfea29828e7" providerId="ADAL" clId="{210C6D88-B1CA-4582-A560-055D7FCC0C0E}" dt="2023-01-30T10:49:06.160" v="3542" actId="1076"/>
          <ac:grpSpMkLst>
            <pc:docMk/>
            <pc:sldMk cId="0" sldId="314"/>
            <ac:grpSpMk id="52" creationId="{6173024C-F1B5-4C02-A555-8A9736A3A36C}"/>
          </ac:grpSpMkLst>
        </pc:grpChg>
        <pc:grpChg chg="mod">
          <ac:chgData name="Daniela Arvinti" userId="a25030b3-5e1f-4ab4-89c3-dbfea29828e7" providerId="ADAL" clId="{210C6D88-B1CA-4582-A560-055D7FCC0C0E}" dt="2023-01-30T10:49:05.159" v="3538" actId="1076"/>
          <ac:grpSpMkLst>
            <pc:docMk/>
            <pc:sldMk cId="0" sldId="314"/>
            <ac:grpSpMk id="4157" creationId="{00000000-0000-0000-0000-000000000000}"/>
          </ac:grpSpMkLst>
        </pc:grpChg>
        <pc:picChg chg="mod">
          <ac:chgData name="Daniela Arvinti" userId="a25030b3-5e1f-4ab4-89c3-dbfea29828e7" providerId="ADAL" clId="{210C6D88-B1CA-4582-A560-055D7FCC0C0E}" dt="2023-01-30T10:49:05.337" v="3539" actId="1076"/>
          <ac:picMkLst>
            <pc:docMk/>
            <pc:sldMk cId="0" sldId="314"/>
            <ac:picMk id="4195" creationId="{00000000-0000-0000-0000-000000000000}"/>
          </ac:picMkLst>
        </pc:picChg>
      </pc:sldChg>
      <pc:sldChg chg="addSp delSp modSp mod ord">
        <pc:chgData name="Daniela Arvinti" userId="a25030b3-5e1f-4ab4-89c3-dbfea29828e7" providerId="ADAL" clId="{210C6D88-B1CA-4582-A560-055D7FCC0C0E}" dt="2023-01-30T21:23:48.282" v="5931" actId="1076"/>
        <pc:sldMkLst>
          <pc:docMk/>
          <pc:sldMk cId="0" sldId="315"/>
        </pc:sldMkLst>
        <pc:spChg chg="mod">
          <ac:chgData name="Daniela Arvinti" userId="a25030b3-5e1f-4ab4-89c3-dbfea29828e7" providerId="ADAL" clId="{210C6D88-B1CA-4582-A560-055D7FCC0C0E}" dt="2023-01-30T09:46:13.949" v="2961"/>
          <ac:spMkLst>
            <pc:docMk/>
            <pc:sldMk cId="0" sldId="315"/>
            <ac:spMk id="55" creationId="{92445152-0946-4182-AB10-A8B67EFDD1BA}"/>
          </ac:spMkLst>
        </pc:spChg>
        <pc:spChg chg="mod">
          <ac:chgData name="Daniela Arvinti" userId="a25030b3-5e1f-4ab4-89c3-dbfea29828e7" providerId="ADAL" clId="{210C6D88-B1CA-4582-A560-055D7FCC0C0E}" dt="2023-01-30T09:46:13.949" v="2961"/>
          <ac:spMkLst>
            <pc:docMk/>
            <pc:sldMk cId="0" sldId="315"/>
            <ac:spMk id="56" creationId="{259F96B4-665A-4F9A-995C-4CBC95C5B6DB}"/>
          </ac:spMkLst>
        </pc:spChg>
        <pc:spChg chg="del">
          <ac:chgData name="Daniela Arvinti" userId="a25030b3-5e1f-4ab4-89c3-dbfea29828e7" providerId="ADAL" clId="{210C6D88-B1CA-4582-A560-055D7FCC0C0E}" dt="2023-01-30T09:45:11.077" v="2951" actId="478"/>
          <ac:spMkLst>
            <pc:docMk/>
            <pc:sldMk cId="0" sldId="315"/>
            <ac:spMk id="4201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09:45:14.395" v="2954" actId="478"/>
          <ac:spMkLst>
            <pc:docMk/>
            <pc:sldMk cId="0" sldId="315"/>
            <ac:spMk id="4202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09:45:15.045" v="2955" actId="478"/>
          <ac:spMkLst>
            <pc:docMk/>
            <pc:sldMk cId="0" sldId="315"/>
            <ac:spMk id="4203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51:27.646" v="3003" actId="1076"/>
          <ac:spMkLst>
            <pc:docMk/>
            <pc:sldMk cId="0" sldId="315"/>
            <ac:spMk id="4204" creationId="{00000000-0000-0000-0000-000000000000}"/>
          </ac:spMkLst>
        </pc:spChg>
        <pc:spChg chg="del mod">
          <ac:chgData name="Daniela Arvinti" userId="a25030b3-5e1f-4ab4-89c3-dbfea29828e7" providerId="ADAL" clId="{210C6D88-B1CA-4582-A560-055D7FCC0C0E}" dt="2023-01-30T09:44:53.383" v="2948" actId="478"/>
          <ac:spMkLst>
            <pc:docMk/>
            <pc:sldMk cId="0" sldId="315"/>
            <ac:spMk id="4205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45:28.225" v="2958" actId="6549"/>
          <ac:spMkLst>
            <pc:docMk/>
            <pc:sldMk cId="0" sldId="315"/>
            <ac:spMk id="4206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09:45:16.057" v="2956" actId="478"/>
          <ac:spMkLst>
            <pc:docMk/>
            <pc:sldMk cId="0" sldId="315"/>
            <ac:spMk id="4207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09:45:13.713" v="2953" actId="478"/>
          <ac:spMkLst>
            <pc:docMk/>
            <pc:sldMk cId="0" sldId="315"/>
            <ac:spMk id="4208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09:45:12.969" v="2952" actId="478"/>
          <ac:spMkLst>
            <pc:docMk/>
            <pc:sldMk cId="0" sldId="315"/>
            <ac:spMk id="4209" creationId="{00000000-0000-0000-0000-000000000000}"/>
          </ac:spMkLst>
        </pc:spChg>
        <pc:spChg chg="del mod">
          <ac:chgData name="Daniela Arvinti" userId="a25030b3-5e1f-4ab4-89c3-dbfea29828e7" providerId="ADAL" clId="{210C6D88-B1CA-4582-A560-055D7FCC0C0E}" dt="2023-01-30T09:46:21.860" v="2963" actId="478"/>
          <ac:spMkLst>
            <pc:docMk/>
            <pc:sldMk cId="0" sldId="315"/>
            <ac:spMk id="4218" creationId="{00000000-0000-0000-0000-000000000000}"/>
          </ac:spMkLst>
        </pc:spChg>
        <pc:spChg chg="del">
          <ac:chgData name="Daniela Arvinti" userId="a25030b3-5e1f-4ab4-89c3-dbfea29828e7" providerId="ADAL" clId="{210C6D88-B1CA-4582-A560-055D7FCC0C0E}" dt="2023-01-30T09:47:13.644" v="2972" actId="478"/>
          <ac:spMkLst>
            <pc:docMk/>
            <pc:sldMk cId="0" sldId="315"/>
            <ac:spMk id="4219" creationId="{00000000-0000-0000-0000-000000000000}"/>
          </ac:spMkLst>
        </pc:spChg>
        <pc:spChg chg="mod">
          <ac:chgData name="Daniela Arvinti" userId="a25030b3-5e1f-4ab4-89c3-dbfea29828e7" providerId="ADAL" clId="{210C6D88-B1CA-4582-A560-055D7FCC0C0E}" dt="2023-01-30T09:45:38.737" v="2959" actId="1076"/>
          <ac:spMkLst>
            <pc:docMk/>
            <pc:sldMk cId="0" sldId="315"/>
            <ac:spMk id="4223" creationId="{00000000-0000-0000-0000-000000000000}"/>
          </ac:spMkLst>
        </pc:spChg>
        <pc:grpChg chg="add mod">
          <ac:chgData name="Daniela Arvinti" userId="a25030b3-5e1f-4ab4-89c3-dbfea29828e7" providerId="ADAL" clId="{210C6D88-B1CA-4582-A560-055D7FCC0C0E}" dt="2023-01-30T09:51:11.955" v="3001" actId="1076"/>
          <ac:grpSpMkLst>
            <pc:docMk/>
            <pc:sldMk cId="0" sldId="315"/>
            <ac:grpSpMk id="54" creationId="{0A71BFC7-0B43-4F4B-8DF5-4284F90AB0F5}"/>
          </ac:grpSpMkLst>
        </pc:grpChg>
        <pc:grpChg chg="mod ord">
          <ac:chgData name="Daniela Arvinti" userId="a25030b3-5e1f-4ab4-89c3-dbfea29828e7" providerId="ADAL" clId="{210C6D88-B1CA-4582-A560-055D7FCC0C0E}" dt="2023-01-30T21:23:48.282" v="5931" actId="1076"/>
          <ac:grpSpMkLst>
            <pc:docMk/>
            <pc:sldMk cId="0" sldId="315"/>
            <ac:grpSpMk id="4210" creationId="{00000000-0000-0000-0000-000000000000}"/>
          </ac:grpSpMkLst>
        </pc:grpChg>
        <pc:picChg chg="add del">
          <ac:chgData name="Daniela Arvinti" userId="a25030b3-5e1f-4ab4-89c3-dbfea29828e7" providerId="ADAL" clId="{210C6D88-B1CA-4582-A560-055D7FCC0C0E}" dt="2023-01-30T09:47:40.576" v="2977"/>
          <ac:picMkLst>
            <pc:docMk/>
            <pc:sldMk cId="0" sldId="315"/>
            <ac:picMk id="2" creationId="{FCC9C582-3917-4661-A13F-0ADE5868CD35}"/>
          </ac:picMkLst>
        </pc:picChg>
        <pc:picChg chg="add mod">
          <ac:chgData name="Daniela Arvinti" userId="a25030b3-5e1f-4ab4-89c3-dbfea29828e7" providerId="ADAL" clId="{210C6D88-B1CA-4582-A560-055D7FCC0C0E}" dt="2023-01-30T09:57:13.418" v="3009" actId="14100"/>
          <ac:picMkLst>
            <pc:docMk/>
            <pc:sldMk cId="0" sldId="315"/>
            <ac:picMk id="4" creationId="{8B231749-CEEA-48E5-998C-0F752EB4A624}"/>
          </ac:picMkLst>
        </pc:picChg>
        <pc:picChg chg="add del mod">
          <ac:chgData name="Daniela Arvinti" userId="a25030b3-5e1f-4ab4-89c3-dbfea29828e7" providerId="ADAL" clId="{210C6D88-B1CA-4582-A560-055D7FCC0C0E}" dt="2023-01-30T09:50:56.145" v="2998" actId="478"/>
          <ac:picMkLst>
            <pc:docMk/>
            <pc:sldMk cId="0" sldId="315"/>
            <ac:picMk id="58" creationId="{1B5A31BA-4326-45EA-98CB-BA8EFF69D3E4}"/>
          </ac:picMkLst>
        </pc:picChg>
      </pc:sldChg>
      <pc:sldChg chg="del">
        <pc:chgData name="Daniela Arvinti" userId="a25030b3-5e1f-4ab4-89c3-dbfea29828e7" providerId="ADAL" clId="{210C6D88-B1CA-4582-A560-055D7FCC0C0E}" dt="2023-01-30T21:43:11.324" v="6518" actId="47"/>
        <pc:sldMkLst>
          <pc:docMk/>
          <pc:sldMk cId="0" sldId="316"/>
        </pc:sldMkLst>
      </pc:sldChg>
      <pc:sldChg chg="modSp del mod">
        <pc:chgData name="Daniela Arvinti" userId="a25030b3-5e1f-4ab4-89c3-dbfea29828e7" providerId="ADAL" clId="{210C6D88-B1CA-4582-A560-055D7FCC0C0E}" dt="2023-01-30T21:43:11.235" v="6517" actId="47"/>
        <pc:sldMkLst>
          <pc:docMk/>
          <pc:sldMk cId="0" sldId="317"/>
        </pc:sldMkLst>
        <pc:grpChg chg="mod">
          <ac:chgData name="Daniela Arvinti" userId="a25030b3-5e1f-4ab4-89c3-dbfea29828e7" providerId="ADAL" clId="{210C6D88-B1CA-4582-A560-055D7FCC0C0E}" dt="2023-01-28T23:09:02.629" v="81" actId="1076"/>
          <ac:grpSpMkLst>
            <pc:docMk/>
            <pc:sldMk cId="0" sldId="317"/>
            <ac:grpSpMk id="4918" creationId="{00000000-0000-0000-0000-000000000000}"/>
          </ac:grpSpMkLst>
        </pc:grpChg>
      </pc:sldChg>
      <pc:sldChg chg="addSp modSp del">
        <pc:chgData name="Daniela Arvinti" userId="a25030b3-5e1f-4ab4-89c3-dbfea29828e7" providerId="ADAL" clId="{210C6D88-B1CA-4582-A560-055D7FCC0C0E}" dt="2023-01-30T21:43:11.156" v="6516" actId="47"/>
        <pc:sldMkLst>
          <pc:docMk/>
          <pc:sldMk cId="0" sldId="318"/>
        </pc:sldMkLst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37" creationId="{CF072BE3-3BE1-4B5B-ABC6-708CA8D838F7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39" creationId="{CB1F5E92-FAA4-4AF4-B87C-B414CE49869F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41" creationId="{7D13475F-0CED-4C24-B476-1CD94BCCCB10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43" creationId="{4B6474EC-D186-41CF-8BB6-3B38CA9B7116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44" creationId="{D1758160-1251-420D-99AC-AFADDB5E9E5F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45" creationId="{BD578695-202E-4EF4-B51A-D0E1DE14552A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51" creationId="{34ED23AA-C223-4782-A3C2-CBAA6F6BCB83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53" creationId="{6E657151-6F0D-4371-A9F2-8503CA703E51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54" creationId="{30157562-8C0D-4AAF-A2AE-EFD301A148A4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55" creationId="{4139BC72-F330-4058-9708-DA81123242A4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56" creationId="{CCC3D85F-40EE-42AC-91B2-EBB292A9C4D7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58" creationId="{EFF97E41-1CD3-487E-919F-0CA97EE6127A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59" creationId="{C5F1600E-9185-4968-A8C9-474413B2DB6B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60" creationId="{B18C5F48-6978-4DDE-99A1-9F1935396B55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61" creationId="{FE3C86C8-CEC2-4785-9027-EB0F8E9B9F69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63" creationId="{BFE4F2C0-BCBA-4AA8-9A0C-2993B4E0ADB7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64" creationId="{FC1AA441-36FE-4FC3-8647-19DD70002413}"/>
          </ac:spMkLst>
        </pc:spChg>
        <pc:spChg chg="mod">
          <ac:chgData name="Daniela Arvinti" userId="a25030b3-5e1f-4ab4-89c3-dbfea29828e7" providerId="ADAL" clId="{210C6D88-B1CA-4582-A560-055D7FCC0C0E}" dt="2023-01-30T09:59:00.847" v="3010"/>
          <ac:spMkLst>
            <pc:docMk/>
            <pc:sldMk cId="0" sldId="318"/>
            <ac:spMk id="565" creationId="{F3EDE7C2-9C5E-4B19-96ED-53F80D32CC66}"/>
          </ac:spMkLst>
        </pc:spChg>
        <pc:grpChg chg="add mod">
          <ac:chgData name="Daniela Arvinti" userId="a25030b3-5e1f-4ab4-89c3-dbfea29828e7" providerId="ADAL" clId="{210C6D88-B1CA-4582-A560-055D7FCC0C0E}" dt="2023-01-30T09:59:00.847" v="3010"/>
          <ac:grpSpMkLst>
            <pc:docMk/>
            <pc:sldMk cId="0" sldId="318"/>
            <ac:grpSpMk id="536" creationId="{74D28CBE-7B2A-4E4C-80E9-479CA796A4D2}"/>
          </ac:grpSpMkLst>
        </pc:grpChg>
        <pc:grpChg chg="mod">
          <ac:chgData name="Daniela Arvinti" userId="a25030b3-5e1f-4ab4-89c3-dbfea29828e7" providerId="ADAL" clId="{210C6D88-B1CA-4582-A560-055D7FCC0C0E}" dt="2023-01-30T09:59:00.847" v="3010"/>
          <ac:grpSpMkLst>
            <pc:docMk/>
            <pc:sldMk cId="0" sldId="318"/>
            <ac:grpSpMk id="538" creationId="{57A2BEF1-DBB5-49F6-A60B-8B08305BC4AA}"/>
          </ac:grpSpMkLst>
        </pc:grpChg>
        <pc:grpChg chg="mod">
          <ac:chgData name="Daniela Arvinti" userId="a25030b3-5e1f-4ab4-89c3-dbfea29828e7" providerId="ADAL" clId="{210C6D88-B1CA-4582-A560-055D7FCC0C0E}" dt="2023-01-30T09:59:00.847" v="3010"/>
          <ac:grpSpMkLst>
            <pc:docMk/>
            <pc:sldMk cId="0" sldId="318"/>
            <ac:grpSpMk id="540" creationId="{BEEED591-7C0F-447F-9CB6-0EC0155C4C57}"/>
          </ac:grpSpMkLst>
        </pc:grpChg>
        <pc:grpChg chg="mod">
          <ac:chgData name="Daniela Arvinti" userId="a25030b3-5e1f-4ab4-89c3-dbfea29828e7" providerId="ADAL" clId="{210C6D88-B1CA-4582-A560-055D7FCC0C0E}" dt="2023-01-30T09:59:00.847" v="3010"/>
          <ac:grpSpMkLst>
            <pc:docMk/>
            <pc:sldMk cId="0" sldId="318"/>
            <ac:grpSpMk id="542" creationId="{712CAD2B-01FA-4DB4-A4E0-2BD267CCA7CB}"/>
          </ac:grpSpMkLst>
        </pc:grpChg>
        <pc:grpChg chg="mod">
          <ac:chgData name="Daniela Arvinti" userId="a25030b3-5e1f-4ab4-89c3-dbfea29828e7" providerId="ADAL" clId="{210C6D88-B1CA-4582-A560-055D7FCC0C0E}" dt="2023-01-30T09:59:00.847" v="3010"/>
          <ac:grpSpMkLst>
            <pc:docMk/>
            <pc:sldMk cId="0" sldId="318"/>
            <ac:grpSpMk id="552" creationId="{28F18E2E-5C2F-4844-894E-94CACDCF751D}"/>
          </ac:grpSpMkLst>
        </pc:grpChg>
        <pc:grpChg chg="mod">
          <ac:chgData name="Daniela Arvinti" userId="a25030b3-5e1f-4ab4-89c3-dbfea29828e7" providerId="ADAL" clId="{210C6D88-B1CA-4582-A560-055D7FCC0C0E}" dt="2023-01-30T09:59:00.847" v="3010"/>
          <ac:grpSpMkLst>
            <pc:docMk/>
            <pc:sldMk cId="0" sldId="318"/>
            <ac:grpSpMk id="557" creationId="{A91668FB-1C10-4255-B7EC-FDE04F3028DA}"/>
          </ac:grpSpMkLst>
        </pc:grpChg>
        <pc:grpChg chg="mod">
          <ac:chgData name="Daniela Arvinti" userId="a25030b3-5e1f-4ab4-89c3-dbfea29828e7" providerId="ADAL" clId="{210C6D88-B1CA-4582-A560-055D7FCC0C0E}" dt="2023-01-30T09:59:00.847" v="3010"/>
          <ac:grpSpMkLst>
            <pc:docMk/>
            <pc:sldMk cId="0" sldId="318"/>
            <ac:grpSpMk id="562" creationId="{85B546E7-8937-43A2-A66B-8D5B3B54095F}"/>
          </ac:grpSpMkLst>
        </pc:grpChg>
        <pc:cxnChg chg="mod">
          <ac:chgData name="Daniela Arvinti" userId="a25030b3-5e1f-4ab4-89c3-dbfea29828e7" providerId="ADAL" clId="{210C6D88-B1CA-4582-A560-055D7FCC0C0E}" dt="2023-01-30T09:59:00.847" v="3010"/>
          <ac:cxnSpMkLst>
            <pc:docMk/>
            <pc:sldMk cId="0" sldId="318"/>
            <ac:cxnSpMk id="546" creationId="{8703BEF1-8B4F-4B4B-A719-B18622C0A258}"/>
          </ac:cxnSpMkLst>
        </pc:cxnChg>
        <pc:cxnChg chg="mod">
          <ac:chgData name="Daniela Arvinti" userId="a25030b3-5e1f-4ab4-89c3-dbfea29828e7" providerId="ADAL" clId="{210C6D88-B1CA-4582-A560-055D7FCC0C0E}" dt="2023-01-30T09:59:00.847" v="3010"/>
          <ac:cxnSpMkLst>
            <pc:docMk/>
            <pc:sldMk cId="0" sldId="318"/>
            <ac:cxnSpMk id="547" creationId="{6B77935D-F56D-42CC-B61E-5346FC0C3286}"/>
          </ac:cxnSpMkLst>
        </pc:cxnChg>
        <pc:cxnChg chg="mod">
          <ac:chgData name="Daniela Arvinti" userId="a25030b3-5e1f-4ab4-89c3-dbfea29828e7" providerId="ADAL" clId="{210C6D88-B1CA-4582-A560-055D7FCC0C0E}" dt="2023-01-30T09:59:00.847" v="3010"/>
          <ac:cxnSpMkLst>
            <pc:docMk/>
            <pc:sldMk cId="0" sldId="318"/>
            <ac:cxnSpMk id="548" creationId="{4768B7EE-5568-4D27-9D67-0BEF1FBBBCB0}"/>
          </ac:cxnSpMkLst>
        </pc:cxnChg>
        <pc:cxnChg chg="mod">
          <ac:chgData name="Daniela Arvinti" userId="a25030b3-5e1f-4ab4-89c3-dbfea29828e7" providerId="ADAL" clId="{210C6D88-B1CA-4582-A560-055D7FCC0C0E}" dt="2023-01-30T09:59:00.847" v="3010"/>
          <ac:cxnSpMkLst>
            <pc:docMk/>
            <pc:sldMk cId="0" sldId="318"/>
            <ac:cxnSpMk id="549" creationId="{3EEC3D5C-840A-4ADF-A7E7-CE8FF2062793}"/>
          </ac:cxnSpMkLst>
        </pc:cxnChg>
        <pc:cxnChg chg="mod">
          <ac:chgData name="Daniela Arvinti" userId="a25030b3-5e1f-4ab4-89c3-dbfea29828e7" providerId="ADAL" clId="{210C6D88-B1CA-4582-A560-055D7FCC0C0E}" dt="2023-01-30T09:59:00.847" v="3010"/>
          <ac:cxnSpMkLst>
            <pc:docMk/>
            <pc:sldMk cId="0" sldId="318"/>
            <ac:cxnSpMk id="550" creationId="{E680E09F-57C8-4189-AD3B-571124AA5EA8}"/>
          </ac:cxnSpMkLst>
        </pc:cxnChg>
      </pc:sldChg>
      <pc:sldChg chg="del">
        <pc:chgData name="Daniela Arvinti" userId="a25030b3-5e1f-4ab4-89c3-dbfea29828e7" providerId="ADAL" clId="{210C6D88-B1CA-4582-A560-055D7FCC0C0E}" dt="2023-01-30T21:43:10.609" v="6515" actId="47"/>
        <pc:sldMkLst>
          <pc:docMk/>
          <pc:sldMk cId="0" sldId="319"/>
        </pc:sldMkLst>
      </pc:sldChg>
      <pc:sldChg chg="del">
        <pc:chgData name="Daniela Arvinti" userId="a25030b3-5e1f-4ab4-89c3-dbfea29828e7" providerId="ADAL" clId="{210C6D88-B1CA-4582-A560-055D7FCC0C0E}" dt="2023-01-30T21:43:09.895" v="6514" actId="47"/>
        <pc:sldMkLst>
          <pc:docMk/>
          <pc:sldMk cId="0" sldId="320"/>
        </pc:sldMkLst>
      </pc:sldChg>
      <pc:sldChg chg="del">
        <pc:chgData name="Daniela Arvinti" userId="a25030b3-5e1f-4ab4-89c3-dbfea29828e7" providerId="ADAL" clId="{210C6D88-B1CA-4582-A560-055D7FCC0C0E}" dt="2023-01-30T21:43:08.584" v="6513" actId="2696"/>
        <pc:sldMkLst>
          <pc:docMk/>
          <pc:sldMk cId="0" sldId="321"/>
        </pc:sldMkLst>
      </pc:sldChg>
      <pc:sldChg chg="del">
        <pc:chgData name="Daniela Arvinti" userId="a25030b3-5e1f-4ab4-89c3-dbfea29828e7" providerId="ADAL" clId="{210C6D88-B1CA-4582-A560-055D7FCC0C0E}" dt="2023-01-30T21:43:05.450" v="6512" actId="2696"/>
        <pc:sldMkLst>
          <pc:docMk/>
          <pc:sldMk cId="0" sldId="322"/>
        </pc:sldMkLst>
      </pc:sldChg>
      <pc:sldChg chg="del">
        <pc:chgData name="Daniela Arvinti" userId="a25030b3-5e1f-4ab4-89c3-dbfea29828e7" providerId="ADAL" clId="{210C6D88-B1CA-4582-A560-055D7FCC0C0E}" dt="2023-01-28T23:07:56.991" v="71" actId="2696"/>
        <pc:sldMkLst>
          <pc:docMk/>
          <pc:sldMk cId="0" sldId="323"/>
        </pc:sldMkLst>
      </pc:sldChg>
      <pc:sldChg chg="addSp delSp modSp new del mod ord">
        <pc:chgData name="Daniela Arvinti" userId="a25030b3-5e1f-4ab4-89c3-dbfea29828e7" providerId="ADAL" clId="{210C6D88-B1CA-4582-A560-055D7FCC0C0E}" dt="2023-01-30T10:27:41.487" v="3348" actId="2696"/>
        <pc:sldMkLst>
          <pc:docMk/>
          <pc:sldMk cId="2983366847" sldId="323"/>
        </pc:sldMkLst>
        <pc:spChg chg="mod">
          <ac:chgData name="Daniela Arvinti" userId="a25030b3-5e1f-4ab4-89c3-dbfea29828e7" providerId="ADAL" clId="{210C6D88-B1CA-4582-A560-055D7FCC0C0E}" dt="2023-01-30T10:06:17.273" v="3113" actId="122"/>
          <ac:spMkLst>
            <pc:docMk/>
            <pc:sldMk cId="2983366847" sldId="323"/>
            <ac:spMk id="4" creationId="{E54B0EB9-3746-4856-A0FE-5C7E4F4D1F06}"/>
          </ac:spMkLst>
        </pc:spChg>
        <pc:spChg chg="mod">
          <ac:chgData name="Daniela Arvinti" userId="a25030b3-5e1f-4ab4-89c3-dbfea29828e7" providerId="ADAL" clId="{210C6D88-B1CA-4582-A560-055D7FCC0C0E}" dt="2023-01-30T10:06:31.696" v="3145" actId="20577"/>
          <ac:spMkLst>
            <pc:docMk/>
            <pc:sldMk cId="2983366847" sldId="323"/>
            <ac:spMk id="6" creationId="{07A7C0CB-1C6C-4EEF-82A8-DF5BDC3547B2}"/>
          </ac:spMkLst>
        </pc:spChg>
        <pc:spChg chg="mod">
          <ac:chgData name="Daniela Arvinti" userId="a25030b3-5e1f-4ab4-89c3-dbfea29828e7" providerId="ADAL" clId="{210C6D88-B1CA-4582-A560-055D7FCC0C0E}" dt="2023-01-30T10:06:40.554" v="3162" actId="20577"/>
          <ac:spMkLst>
            <pc:docMk/>
            <pc:sldMk cId="2983366847" sldId="323"/>
            <ac:spMk id="8" creationId="{6F57740C-4EF1-4F3E-A0B7-61CA8962D8CE}"/>
          </ac:spMkLst>
        </pc:spChg>
        <pc:spChg chg="del mod">
          <ac:chgData name="Daniela Arvinti" userId="a25030b3-5e1f-4ab4-89c3-dbfea29828e7" providerId="ADAL" clId="{210C6D88-B1CA-4582-A560-055D7FCC0C0E}" dt="2023-01-30T10:08:19.351" v="3187" actId="478"/>
          <ac:spMkLst>
            <pc:docMk/>
            <pc:sldMk cId="2983366847" sldId="323"/>
            <ac:spMk id="10" creationId="{C2D188EE-41F7-40B3-B73D-C7C71F123142}"/>
          </ac:spMkLst>
        </pc:spChg>
        <pc:spChg chg="mod">
          <ac:chgData name="Daniela Arvinti" userId="a25030b3-5e1f-4ab4-89c3-dbfea29828e7" providerId="ADAL" clId="{210C6D88-B1CA-4582-A560-055D7FCC0C0E}" dt="2023-01-30T10:13:31.700" v="3244" actId="20577"/>
          <ac:spMkLst>
            <pc:docMk/>
            <pc:sldMk cId="2983366847" sldId="323"/>
            <ac:spMk id="11" creationId="{D58CF445-1D92-4428-8911-9ADD42CDCEBE}"/>
          </ac:spMkLst>
        </pc:spChg>
        <pc:spChg chg="mod">
          <ac:chgData name="Daniela Arvinti" userId="a25030b3-5e1f-4ab4-89c3-dbfea29828e7" providerId="ADAL" clId="{210C6D88-B1CA-4582-A560-055D7FCC0C0E}" dt="2023-01-30T10:13:24.114" v="3236" actId="20577"/>
          <ac:spMkLst>
            <pc:docMk/>
            <pc:sldMk cId="2983366847" sldId="323"/>
            <ac:spMk id="12" creationId="{0FDA7B18-B99F-467A-9D1F-EC7B18504F88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18" creationId="{B3CCC880-D638-4346-B900-3B2EF0BAA67A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20" creationId="{B0D0980E-E5A3-4D50-A095-05354EBB419C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21" creationId="{BC9EF331-C69B-4DB3-A34D-7A3E34517004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22" creationId="{D5F307C9-AA2E-4C6A-96C1-855275B4877E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23" creationId="{66A4064F-A2E0-442D-B90E-21A1720F09A7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25" creationId="{7FB92561-671D-4D8C-A901-473E0316B2E3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26" creationId="{27B0646A-2D6A-4BD4-B7A0-053B716C6DC5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27" creationId="{7EE1BBAA-8515-4303-826E-9340B3A7D615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28" creationId="{CF426B0F-5213-48C1-B449-F72FA2AC9EAC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30" creationId="{349E78DE-C4CF-44D9-A464-743264899325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31" creationId="{80ED9572-CEC6-4355-A447-3BAC42DF0CD0}"/>
          </ac:spMkLst>
        </pc:spChg>
        <pc:spChg chg="mod">
          <ac:chgData name="Daniela Arvinti" userId="a25030b3-5e1f-4ab4-89c3-dbfea29828e7" providerId="ADAL" clId="{210C6D88-B1CA-4582-A560-055D7FCC0C0E}" dt="2023-01-30T09:59:14.430" v="3012"/>
          <ac:spMkLst>
            <pc:docMk/>
            <pc:sldMk cId="2983366847" sldId="323"/>
            <ac:spMk id="32" creationId="{2D7AC16D-04FF-4799-B61C-714E2F887A97}"/>
          </ac:spMkLst>
        </pc:spChg>
        <pc:spChg chg="add del mod">
          <ac:chgData name="Daniela Arvinti" userId="a25030b3-5e1f-4ab4-89c3-dbfea29828e7" providerId="ADAL" clId="{210C6D88-B1CA-4582-A560-055D7FCC0C0E}" dt="2023-01-30T10:08:53.488" v="3192" actId="478"/>
          <ac:spMkLst>
            <pc:docMk/>
            <pc:sldMk cId="2983366847" sldId="323"/>
            <ac:spMk id="33" creationId="{3E30BF97-5728-4F3D-8F21-3EBB918B9CB5}"/>
          </ac:spMkLst>
        </pc:spChg>
        <pc:spChg chg="mod">
          <ac:chgData name="Daniela Arvinti" userId="a25030b3-5e1f-4ab4-89c3-dbfea29828e7" providerId="ADAL" clId="{210C6D88-B1CA-4582-A560-055D7FCC0C0E}" dt="2023-01-30T10:02:12.332" v="3026"/>
          <ac:spMkLst>
            <pc:docMk/>
            <pc:sldMk cId="2983366847" sldId="323"/>
            <ac:spMk id="37" creationId="{1BFC49E9-CBF6-49B9-9E86-F274FC260870}"/>
          </ac:spMkLst>
        </pc:spChg>
        <pc:spChg chg="mod">
          <ac:chgData name="Daniela Arvinti" userId="a25030b3-5e1f-4ab4-89c3-dbfea29828e7" providerId="ADAL" clId="{210C6D88-B1CA-4582-A560-055D7FCC0C0E}" dt="2023-01-30T10:02:12.332" v="3026"/>
          <ac:spMkLst>
            <pc:docMk/>
            <pc:sldMk cId="2983366847" sldId="323"/>
            <ac:spMk id="38" creationId="{365E2C69-E05F-48DC-BEE4-23CD5B77D15F}"/>
          </ac:spMkLst>
        </pc:spChg>
        <pc:spChg chg="mod">
          <ac:chgData name="Daniela Arvinti" userId="a25030b3-5e1f-4ab4-89c3-dbfea29828e7" providerId="ADAL" clId="{210C6D88-B1CA-4582-A560-055D7FCC0C0E}" dt="2023-01-30T10:02:12.332" v="3026"/>
          <ac:spMkLst>
            <pc:docMk/>
            <pc:sldMk cId="2983366847" sldId="323"/>
            <ac:spMk id="39" creationId="{797FF8F8-0BB9-4355-83CE-587BFC41E514}"/>
          </ac:spMkLst>
        </pc:spChg>
        <pc:spChg chg="mod">
          <ac:chgData name="Daniela Arvinti" userId="a25030b3-5e1f-4ab4-89c3-dbfea29828e7" providerId="ADAL" clId="{210C6D88-B1CA-4582-A560-055D7FCC0C0E}" dt="2023-01-30T10:02:12.332" v="3026"/>
          <ac:spMkLst>
            <pc:docMk/>
            <pc:sldMk cId="2983366847" sldId="323"/>
            <ac:spMk id="40" creationId="{07E87B6B-069E-4746-8ADA-B33F2B8715E9}"/>
          </ac:spMkLst>
        </pc:spChg>
        <pc:spChg chg="add mod">
          <ac:chgData name="Daniela Arvinti" userId="a25030b3-5e1f-4ab4-89c3-dbfea29828e7" providerId="ADAL" clId="{210C6D88-B1CA-4582-A560-055D7FCC0C0E}" dt="2023-01-30T10:13:28.374" v="3240" actId="20577"/>
          <ac:spMkLst>
            <pc:docMk/>
            <pc:sldMk cId="2983366847" sldId="323"/>
            <ac:spMk id="42" creationId="{8DFEDC6A-779B-4341-9B3F-A787F5198050}"/>
          </ac:spMkLst>
        </pc:spChg>
        <pc:spChg chg="add mod">
          <ac:chgData name="Daniela Arvinti" userId="a25030b3-5e1f-4ab4-89c3-dbfea29828e7" providerId="ADAL" clId="{210C6D88-B1CA-4582-A560-055D7FCC0C0E}" dt="2023-01-30T10:13:34.703" v="3248" actId="20577"/>
          <ac:spMkLst>
            <pc:docMk/>
            <pc:sldMk cId="2983366847" sldId="323"/>
            <ac:spMk id="50" creationId="{EC2A5956-FC3D-4D70-945F-7A695A77F8E3}"/>
          </ac:spMkLst>
        </pc:spChg>
        <pc:spChg chg="add mod">
          <ac:chgData name="Daniela Arvinti" userId="a25030b3-5e1f-4ab4-89c3-dbfea29828e7" providerId="ADAL" clId="{210C6D88-B1CA-4582-A560-055D7FCC0C0E}" dt="2023-01-30T10:13:42.968" v="3256" actId="20577"/>
          <ac:spMkLst>
            <pc:docMk/>
            <pc:sldMk cId="2983366847" sldId="323"/>
            <ac:spMk id="51" creationId="{83E2BBA7-E151-4474-B7FC-011350501BCA}"/>
          </ac:spMkLst>
        </pc:spChg>
        <pc:spChg chg="add mod">
          <ac:chgData name="Daniela Arvinti" userId="a25030b3-5e1f-4ab4-89c3-dbfea29828e7" providerId="ADAL" clId="{210C6D88-B1CA-4582-A560-055D7FCC0C0E}" dt="2023-01-30T10:13:39.210" v="3252" actId="20577"/>
          <ac:spMkLst>
            <pc:docMk/>
            <pc:sldMk cId="2983366847" sldId="323"/>
            <ac:spMk id="52" creationId="{947AF6E7-DA57-4008-8540-7A0D6EC2572A}"/>
          </ac:spMkLst>
        </pc:spChg>
        <pc:spChg chg="add del mod">
          <ac:chgData name="Daniela Arvinti" userId="a25030b3-5e1f-4ab4-89c3-dbfea29828e7" providerId="ADAL" clId="{210C6D88-B1CA-4582-A560-055D7FCC0C0E}" dt="2023-01-30T10:10:51.812" v="3219"/>
          <ac:spMkLst>
            <pc:docMk/>
            <pc:sldMk cId="2983366847" sldId="323"/>
            <ac:spMk id="59" creationId="{4588867C-752C-4A8F-9A19-4F5A5F251DFA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61" creationId="{266A359F-9710-49DD-8AE7-70B62630A846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62" creationId="{1A4B6E45-8E23-4E2A-A818-D8AAB22A7C8B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63" creationId="{3D068955-FAAB-421E-824B-5893AF54A9FF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64" creationId="{D38420D3-F3B6-423E-9026-A3CB0C9A196B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65" creationId="{693316C4-557A-4DE4-8A6F-3B202E0A7DF2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66" creationId="{4AC1F129-259F-4471-8583-A91C177D0F18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67" creationId="{B0DD316A-4CCE-4825-9219-68A2A2CF0DDF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68" creationId="{53CBCD07-9F9E-4168-BEA8-D500FB42B7FD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69" creationId="{78197144-9018-4842-867F-F98188870039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70" creationId="{7E5CAD41-100D-491C-8C12-2864A0CBFF88}"/>
          </ac:spMkLst>
        </pc:spChg>
        <pc:spChg chg="mod">
          <ac:chgData name="Daniela Arvinti" userId="a25030b3-5e1f-4ab4-89c3-dbfea29828e7" providerId="ADAL" clId="{210C6D88-B1CA-4582-A560-055D7FCC0C0E}" dt="2023-01-30T10:10:56.604" v="3220"/>
          <ac:spMkLst>
            <pc:docMk/>
            <pc:sldMk cId="2983366847" sldId="323"/>
            <ac:spMk id="71" creationId="{D403D58B-49D6-41AD-95D1-40C363A45844}"/>
          </ac:spMkLst>
        </pc:spChg>
        <pc:grpChg chg="add mod">
          <ac:chgData name="Daniela Arvinti" userId="a25030b3-5e1f-4ab4-89c3-dbfea29828e7" providerId="ADAL" clId="{210C6D88-B1CA-4582-A560-055D7FCC0C0E}" dt="2023-01-30T10:07:01.692" v="3165" actId="1076"/>
          <ac:grpSpMkLst>
            <pc:docMk/>
            <pc:sldMk cId="2983366847" sldId="323"/>
            <ac:grpSpMk id="3" creationId="{2672AC7F-173E-4066-BF23-4C6CEFE29B01}"/>
          </ac:grpSpMkLst>
        </pc:grpChg>
        <pc:grpChg chg="mod">
          <ac:chgData name="Daniela Arvinti" userId="a25030b3-5e1f-4ab4-89c3-dbfea29828e7" providerId="ADAL" clId="{210C6D88-B1CA-4582-A560-055D7FCC0C0E}" dt="2023-01-30T09:59:14.430" v="3012"/>
          <ac:grpSpMkLst>
            <pc:docMk/>
            <pc:sldMk cId="2983366847" sldId="323"/>
            <ac:grpSpMk id="5" creationId="{F806BC6E-8644-4AAD-BDAA-B8DCC35F7907}"/>
          </ac:grpSpMkLst>
        </pc:grpChg>
        <pc:grpChg chg="mod">
          <ac:chgData name="Daniela Arvinti" userId="a25030b3-5e1f-4ab4-89c3-dbfea29828e7" providerId="ADAL" clId="{210C6D88-B1CA-4582-A560-055D7FCC0C0E}" dt="2023-01-30T09:59:14.430" v="3012"/>
          <ac:grpSpMkLst>
            <pc:docMk/>
            <pc:sldMk cId="2983366847" sldId="323"/>
            <ac:grpSpMk id="7" creationId="{B1E516A0-3DEE-48CB-8A41-DAA23C7A7EB5}"/>
          </ac:grpSpMkLst>
        </pc:grpChg>
        <pc:grpChg chg="mod">
          <ac:chgData name="Daniela Arvinti" userId="a25030b3-5e1f-4ab4-89c3-dbfea29828e7" providerId="ADAL" clId="{210C6D88-B1CA-4582-A560-055D7FCC0C0E}" dt="2023-01-30T09:59:14.430" v="3012"/>
          <ac:grpSpMkLst>
            <pc:docMk/>
            <pc:sldMk cId="2983366847" sldId="323"/>
            <ac:grpSpMk id="9" creationId="{E044A5A5-F193-4A81-B183-0DF4691B447E}"/>
          </ac:grpSpMkLst>
        </pc:grpChg>
        <pc:grpChg chg="mod">
          <ac:chgData name="Daniela Arvinti" userId="a25030b3-5e1f-4ab4-89c3-dbfea29828e7" providerId="ADAL" clId="{210C6D88-B1CA-4582-A560-055D7FCC0C0E}" dt="2023-01-30T09:59:14.430" v="3012"/>
          <ac:grpSpMkLst>
            <pc:docMk/>
            <pc:sldMk cId="2983366847" sldId="323"/>
            <ac:grpSpMk id="19" creationId="{013316E0-A313-49EF-B94C-2D9306E71E6D}"/>
          </ac:grpSpMkLst>
        </pc:grpChg>
        <pc:grpChg chg="mod">
          <ac:chgData name="Daniela Arvinti" userId="a25030b3-5e1f-4ab4-89c3-dbfea29828e7" providerId="ADAL" clId="{210C6D88-B1CA-4582-A560-055D7FCC0C0E}" dt="2023-01-30T09:59:14.430" v="3012"/>
          <ac:grpSpMkLst>
            <pc:docMk/>
            <pc:sldMk cId="2983366847" sldId="323"/>
            <ac:grpSpMk id="24" creationId="{BE03D689-546C-41B9-B75F-27C969BFB0FE}"/>
          </ac:grpSpMkLst>
        </pc:grpChg>
        <pc:grpChg chg="mod">
          <ac:chgData name="Daniela Arvinti" userId="a25030b3-5e1f-4ab4-89c3-dbfea29828e7" providerId="ADAL" clId="{210C6D88-B1CA-4582-A560-055D7FCC0C0E}" dt="2023-01-30T09:59:14.430" v="3012"/>
          <ac:grpSpMkLst>
            <pc:docMk/>
            <pc:sldMk cId="2983366847" sldId="323"/>
            <ac:grpSpMk id="29" creationId="{FDBCD4D3-5FB4-4960-85D6-0A9ABACB457D}"/>
          </ac:grpSpMkLst>
        </pc:grpChg>
        <pc:grpChg chg="add mod">
          <ac:chgData name="Daniela Arvinti" userId="a25030b3-5e1f-4ab4-89c3-dbfea29828e7" providerId="ADAL" clId="{210C6D88-B1CA-4582-A560-055D7FCC0C0E}" dt="2023-01-30T10:02:18.158" v="3027" actId="1076"/>
          <ac:grpSpMkLst>
            <pc:docMk/>
            <pc:sldMk cId="2983366847" sldId="323"/>
            <ac:grpSpMk id="36" creationId="{D9CB3BFD-22DE-41A0-B1FC-22BB3222B983}"/>
          </ac:grpSpMkLst>
        </pc:grpChg>
        <pc:grpChg chg="add del mod">
          <ac:chgData name="Daniela Arvinti" userId="a25030b3-5e1f-4ab4-89c3-dbfea29828e7" providerId="ADAL" clId="{210C6D88-B1CA-4582-A560-055D7FCC0C0E}" dt="2023-01-30T10:11:14.560" v="3225" actId="478"/>
          <ac:grpSpMkLst>
            <pc:docMk/>
            <pc:sldMk cId="2983366847" sldId="323"/>
            <ac:grpSpMk id="60" creationId="{91BFE365-5EC1-4DDF-B33D-EB2C2432252F}"/>
          </ac:grpSpMkLst>
        </pc:grpChg>
        <pc:cxnChg chg="del mod">
          <ac:chgData name="Daniela Arvinti" userId="a25030b3-5e1f-4ab4-89c3-dbfea29828e7" providerId="ADAL" clId="{210C6D88-B1CA-4582-A560-055D7FCC0C0E}" dt="2023-01-30T10:03:44.045" v="3043" actId="478"/>
          <ac:cxnSpMkLst>
            <pc:docMk/>
            <pc:sldMk cId="2983366847" sldId="323"/>
            <ac:cxnSpMk id="13" creationId="{DE4454E8-544C-4552-9A29-7C4A890CF638}"/>
          </ac:cxnSpMkLst>
        </pc:cxnChg>
        <pc:cxnChg chg="del mod">
          <ac:chgData name="Daniela Arvinti" userId="a25030b3-5e1f-4ab4-89c3-dbfea29828e7" providerId="ADAL" clId="{210C6D88-B1CA-4582-A560-055D7FCC0C0E}" dt="2023-01-30T10:06:57.414" v="3163" actId="478"/>
          <ac:cxnSpMkLst>
            <pc:docMk/>
            <pc:sldMk cId="2983366847" sldId="323"/>
            <ac:cxnSpMk id="14" creationId="{FC1BB9EB-E479-4F7E-898A-702A47D5A8B2}"/>
          </ac:cxnSpMkLst>
        </pc:cxnChg>
        <pc:cxnChg chg="del mod">
          <ac:chgData name="Daniela Arvinti" userId="a25030b3-5e1f-4ab4-89c3-dbfea29828e7" providerId="ADAL" clId="{210C6D88-B1CA-4582-A560-055D7FCC0C0E}" dt="2023-01-30T10:08:15.764" v="3186" actId="478"/>
          <ac:cxnSpMkLst>
            <pc:docMk/>
            <pc:sldMk cId="2983366847" sldId="323"/>
            <ac:cxnSpMk id="15" creationId="{0D786AA7-962D-4FF7-B11B-66BA45B48166}"/>
          </ac:cxnSpMkLst>
        </pc:cxnChg>
        <pc:cxnChg chg="mod">
          <ac:chgData name="Daniela Arvinti" userId="a25030b3-5e1f-4ab4-89c3-dbfea29828e7" providerId="ADAL" clId="{210C6D88-B1CA-4582-A560-055D7FCC0C0E}" dt="2023-01-30T09:59:14.430" v="3012"/>
          <ac:cxnSpMkLst>
            <pc:docMk/>
            <pc:sldMk cId="2983366847" sldId="323"/>
            <ac:cxnSpMk id="16" creationId="{1F5DB422-3DFA-4184-9E09-0AD5E7A1BA1A}"/>
          </ac:cxnSpMkLst>
        </pc:cxnChg>
        <pc:cxnChg chg="mod">
          <ac:chgData name="Daniela Arvinti" userId="a25030b3-5e1f-4ab4-89c3-dbfea29828e7" providerId="ADAL" clId="{210C6D88-B1CA-4582-A560-055D7FCC0C0E}" dt="2023-01-30T09:59:14.430" v="3012"/>
          <ac:cxnSpMkLst>
            <pc:docMk/>
            <pc:sldMk cId="2983366847" sldId="323"/>
            <ac:cxnSpMk id="17" creationId="{AB0B5AD0-02E1-4DDE-AC75-4080477611D9}"/>
          </ac:cxnSpMkLst>
        </pc:cxnChg>
        <pc:cxnChg chg="add mod ord">
          <ac:chgData name="Daniela Arvinti" userId="a25030b3-5e1f-4ab4-89c3-dbfea29828e7" providerId="ADAL" clId="{210C6D88-B1CA-4582-A560-055D7FCC0C0E}" dt="2023-01-30T10:10:17.741" v="3208" actId="167"/>
          <ac:cxnSpMkLst>
            <pc:docMk/>
            <pc:sldMk cId="2983366847" sldId="323"/>
            <ac:cxnSpMk id="43" creationId="{4C4583C0-BD3C-45E0-86F3-D87A4A048BE3}"/>
          </ac:cxnSpMkLst>
        </pc:cxnChg>
        <pc:cxnChg chg="add mod ord">
          <ac:chgData name="Daniela Arvinti" userId="a25030b3-5e1f-4ab4-89c3-dbfea29828e7" providerId="ADAL" clId="{210C6D88-B1CA-4582-A560-055D7FCC0C0E}" dt="2023-01-30T10:10:20.107" v="3209" actId="167"/>
          <ac:cxnSpMkLst>
            <pc:docMk/>
            <pc:sldMk cId="2983366847" sldId="323"/>
            <ac:cxnSpMk id="45" creationId="{072DA94B-0C61-4133-BDEC-83A5D8B0999C}"/>
          </ac:cxnSpMkLst>
        </pc:cxnChg>
        <pc:cxnChg chg="add mod ord">
          <ac:chgData name="Daniela Arvinti" userId="a25030b3-5e1f-4ab4-89c3-dbfea29828e7" providerId="ADAL" clId="{210C6D88-B1CA-4582-A560-055D7FCC0C0E}" dt="2023-01-30T10:10:09.221" v="3206" actId="167"/>
          <ac:cxnSpMkLst>
            <pc:docMk/>
            <pc:sldMk cId="2983366847" sldId="323"/>
            <ac:cxnSpMk id="53" creationId="{BB240AC3-2EB8-4504-B516-23CA0F631054}"/>
          </ac:cxnSpMkLst>
        </pc:cxnChg>
        <pc:cxnChg chg="add mod ord">
          <ac:chgData name="Daniela Arvinti" userId="a25030b3-5e1f-4ab4-89c3-dbfea29828e7" providerId="ADAL" clId="{210C6D88-B1CA-4582-A560-055D7FCC0C0E}" dt="2023-01-30T10:10:13.610" v="3207" actId="167"/>
          <ac:cxnSpMkLst>
            <pc:docMk/>
            <pc:sldMk cId="2983366847" sldId="323"/>
            <ac:cxnSpMk id="54" creationId="{C034C1C0-68B3-4D7F-81AC-F3130381F436}"/>
          </ac:cxnSpMkLst>
        </pc:cxnChg>
        <pc:cxnChg chg="add mod ord">
          <ac:chgData name="Daniela Arvinti" userId="a25030b3-5e1f-4ab4-89c3-dbfea29828e7" providerId="ADAL" clId="{210C6D88-B1CA-4582-A560-055D7FCC0C0E}" dt="2023-01-30T10:10:31.115" v="3213" actId="167"/>
          <ac:cxnSpMkLst>
            <pc:docMk/>
            <pc:sldMk cId="2983366847" sldId="323"/>
            <ac:cxnSpMk id="57" creationId="{F39F2ECC-202F-4EE0-B57A-B487802C8F00}"/>
          </ac:cxnSpMkLst>
        </pc:cxnChg>
      </pc:sldChg>
      <pc:sldChg chg="new del">
        <pc:chgData name="Daniela Arvinti" userId="a25030b3-5e1f-4ab4-89c3-dbfea29828e7" providerId="ADAL" clId="{210C6D88-B1CA-4582-A560-055D7FCC0C0E}" dt="2023-01-29T13:51:47.213" v="2156" actId="680"/>
        <pc:sldMkLst>
          <pc:docMk/>
          <pc:sldMk cId="3677102691" sldId="323"/>
        </pc:sldMkLst>
      </pc:sldChg>
      <pc:sldChg chg="del">
        <pc:chgData name="Daniela Arvinti" userId="a25030b3-5e1f-4ab4-89c3-dbfea29828e7" providerId="ADAL" clId="{210C6D88-B1CA-4582-A560-055D7FCC0C0E}" dt="2023-01-28T23:08:00.392" v="72" actId="2696"/>
        <pc:sldMkLst>
          <pc:docMk/>
          <pc:sldMk cId="3468607436" sldId="324"/>
        </pc:sldMkLst>
      </pc:sldChg>
      <pc:sldChg chg="addSp delSp modSp new mod ord">
        <pc:chgData name="Daniela Arvinti" userId="a25030b3-5e1f-4ab4-89c3-dbfea29828e7" providerId="ADAL" clId="{210C6D88-B1CA-4582-A560-055D7FCC0C0E}" dt="2023-01-30T10:27:20.309" v="3347" actId="20577"/>
        <pc:sldMkLst>
          <pc:docMk/>
          <pc:sldMk cId="3468607436" sldId="324"/>
        </pc:sldMkLst>
        <pc:spChg chg="mod">
          <ac:chgData name="Daniela Arvinti" userId="a25030b3-5e1f-4ab4-89c3-dbfea29828e7" providerId="ADAL" clId="{210C6D88-B1CA-4582-A560-055D7FCC0C0E}" dt="2023-01-30T10:27:20.309" v="3347" actId="20577"/>
          <ac:spMkLst>
            <pc:docMk/>
            <pc:sldMk cId="3468607436" sldId="324"/>
            <ac:spMk id="2" creationId="{F2497A41-991B-43A6-8A30-2A1241DC5B2F}"/>
          </ac:spMkLst>
        </pc:spChg>
        <pc:spChg chg="add mod">
          <ac:chgData name="Daniela Arvinti" userId="a25030b3-5e1f-4ab4-89c3-dbfea29828e7" providerId="ADAL" clId="{210C6D88-B1CA-4582-A560-055D7FCC0C0E}" dt="2023-01-30T10:25:29.151" v="3294" actId="1076"/>
          <ac:spMkLst>
            <pc:docMk/>
            <pc:sldMk cId="3468607436" sldId="324"/>
            <ac:spMk id="6" creationId="{183CD888-B1E0-47A1-99A9-7C202CB97E7D}"/>
          </ac:spMkLst>
        </pc:spChg>
        <pc:spChg chg="add del mod">
          <ac:chgData name="Daniela Arvinti" userId="a25030b3-5e1f-4ab4-89c3-dbfea29828e7" providerId="ADAL" clId="{210C6D88-B1CA-4582-A560-055D7FCC0C0E}" dt="2023-01-30T10:24:19.399" v="3277"/>
          <ac:spMkLst>
            <pc:docMk/>
            <pc:sldMk cId="3468607436" sldId="324"/>
            <ac:spMk id="7" creationId="{6110DCB3-EC69-4E62-83B1-6E9C38CBEB94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9" creationId="{3C379330-6A0D-4576-AE4C-D9188DCFA075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0" creationId="{F5D5DECA-2646-4A1A-9551-A953BD9C3A73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1" creationId="{270D470D-63F0-4DC1-A03B-E1D0C61C451E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2" creationId="{48E77446-2B0F-4266-ACE3-A34E8DA118E3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3" creationId="{2A3F7C24-779A-4C78-9324-4FBF9FB9C8F3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4" creationId="{558F7C80-CAC4-473B-97AD-323DA92FB949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5" creationId="{D9CF7BB3-E032-4660-B3C2-0F99106697C1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6" creationId="{8D2ED002-0D30-47E4-A0C3-47D1B9F4BB70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7" creationId="{AF74C61C-FEB8-451E-BAB0-D6137CCD0B15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8" creationId="{0148BE1B-AE65-4751-8FF6-8EBD49646B10}"/>
          </ac:spMkLst>
        </pc:spChg>
        <pc:spChg chg="mod">
          <ac:chgData name="Daniela Arvinti" userId="a25030b3-5e1f-4ab4-89c3-dbfea29828e7" providerId="ADAL" clId="{210C6D88-B1CA-4582-A560-055D7FCC0C0E}" dt="2023-01-30T10:24:23.483" v="3278"/>
          <ac:spMkLst>
            <pc:docMk/>
            <pc:sldMk cId="3468607436" sldId="324"/>
            <ac:spMk id="19" creationId="{9A7C298E-80E3-4B52-A75A-452FEEA7C0EA}"/>
          </ac:spMkLst>
        </pc:spChg>
        <pc:spChg chg="add mod">
          <ac:chgData name="Daniela Arvinti" userId="a25030b3-5e1f-4ab4-89c3-dbfea29828e7" providerId="ADAL" clId="{210C6D88-B1CA-4582-A560-055D7FCC0C0E}" dt="2023-01-30T10:25:58.183" v="3304" actId="1076"/>
          <ac:spMkLst>
            <pc:docMk/>
            <pc:sldMk cId="3468607436" sldId="324"/>
            <ac:spMk id="20" creationId="{0F581BD9-7377-4239-B7B8-B21960609213}"/>
          </ac:spMkLst>
        </pc:spChg>
        <pc:spChg chg="mod">
          <ac:chgData name="Daniela Arvinti" userId="a25030b3-5e1f-4ab4-89c3-dbfea29828e7" providerId="ADAL" clId="{210C6D88-B1CA-4582-A560-055D7FCC0C0E}" dt="2023-01-30T10:25:36.526" v="3296"/>
          <ac:spMkLst>
            <pc:docMk/>
            <pc:sldMk cId="3468607436" sldId="324"/>
            <ac:spMk id="22" creationId="{0C339E41-5413-4C2E-B494-2150393F8D05}"/>
          </ac:spMkLst>
        </pc:spChg>
        <pc:spChg chg="mod">
          <ac:chgData name="Daniela Arvinti" userId="a25030b3-5e1f-4ab4-89c3-dbfea29828e7" providerId="ADAL" clId="{210C6D88-B1CA-4582-A560-055D7FCC0C0E}" dt="2023-01-30T10:25:36.526" v="3296"/>
          <ac:spMkLst>
            <pc:docMk/>
            <pc:sldMk cId="3468607436" sldId="324"/>
            <ac:spMk id="23" creationId="{DA135E7B-7F64-4DCF-A15F-D3E33B1993B4}"/>
          </ac:spMkLst>
        </pc:spChg>
        <pc:spChg chg="mod">
          <ac:chgData name="Daniela Arvinti" userId="a25030b3-5e1f-4ab4-89c3-dbfea29828e7" providerId="ADAL" clId="{210C6D88-B1CA-4582-A560-055D7FCC0C0E}" dt="2023-01-30T10:25:36.526" v="3296"/>
          <ac:spMkLst>
            <pc:docMk/>
            <pc:sldMk cId="3468607436" sldId="324"/>
            <ac:spMk id="24" creationId="{2222E44D-12CC-48C0-95E0-6373E7115FE5}"/>
          </ac:spMkLst>
        </pc:spChg>
        <pc:spChg chg="add mod">
          <ac:chgData name="Daniela Arvinti" userId="a25030b3-5e1f-4ab4-89c3-dbfea29828e7" providerId="ADAL" clId="{210C6D88-B1CA-4582-A560-055D7FCC0C0E}" dt="2023-01-30T10:26:48.688" v="3317" actId="14100"/>
          <ac:spMkLst>
            <pc:docMk/>
            <pc:sldMk cId="3468607436" sldId="324"/>
            <ac:spMk id="25" creationId="{7C92A971-3870-4CCF-A34C-9CD8D10EE8C8}"/>
          </ac:spMkLst>
        </pc:spChg>
        <pc:spChg chg="mod">
          <ac:chgData name="Daniela Arvinti" userId="a25030b3-5e1f-4ab4-89c3-dbfea29828e7" providerId="ADAL" clId="{210C6D88-B1CA-4582-A560-055D7FCC0C0E}" dt="2023-01-30T10:26:34.958" v="3312"/>
          <ac:spMkLst>
            <pc:docMk/>
            <pc:sldMk cId="3468607436" sldId="324"/>
            <ac:spMk id="27" creationId="{427DE445-2A8F-4212-8440-25EE35AA708E}"/>
          </ac:spMkLst>
        </pc:spChg>
        <pc:spChg chg="mod">
          <ac:chgData name="Daniela Arvinti" userId="a25030b3-5e1f-4ab4-89c3-dbfea29828e7" providerId="ADAL" clId="{210C6D88-B1CA-4582-A560-055D7FCC0C0E}" dt="2023-01-30T10:26:34.958" v="3312"/>
          <ac:spMkLst>
            <pc:docMk/>
            <pc:sldMk cId="3468607436" sldId="324"/>
            <ac:spMk id="28" creationId="{3002BD21-A679-4750-8AAD-667E42ABC140}"/>
          </ac:spMkLst>
        </pc:spChg>
        <pc:grpChg chg="add mod">
          <ac:chgData name="Daniela Arvinti" userId="a25030b3-5e1f-4ab4-89c3-dbfea29828e7" providerId="ADAL" clId="{210C6D88-B1CA-4582-A560-055D7FCC0C0E}" dt="2023-01-30T10:25:31.600" v="3295" actId="1076"/>
          <ac:grpSpMkLst>
            <pc:docMk/>
            <pc:sldMk cId="3468607436" sldId="324"/>
            <ac:grpSpMk id="8" creationId="{C60DC795-7602-42BC-B85F-2A4811294E7F}"/>
          </ac:grpSpMkLst>
        </pc:grpChg>
        <pc:grpChg chg="add mod">
          <ac:chgData name="Daniela Arvinti" userId="a25030b3-5e1f-4ab4-89c3-dbfea29828e7" providerId="ADAL" clId="{210C6D88-B1CA-4582-A560-055D7FCC0C0E}" dt="2023-01-30T10:26:07.925" v="3306" actId="14100"/>
          <ac:grpSpMkLst>
            <pc:docMk/>
            <pc:sldMk cId="3468607436" sldId="324"/>
            <ac:grpSpMk id="21" creationId="{855C0D6A-9E2F-4D4C-B980-04C369FA5C5D}"/>
          </ac:grpSpMkLst>
        </pc:grpChg>
        <pc:grpChg chg="add mod">
          <ac:chgData name="Daniela Arvinti" userId="a25030b3-5e1f-4ab4-89c3-dbfea29828e7" providerId="ADAL" clId="{210C6D88-B1CA-4582-A560-055D7FCC0C0E}" dt="2023-01-30T10:26:53.296" v="3318" actId="14100"/>
          <ac:grpSpMkLst>
            <pc:docMk/>
            <pc:sldMk cId="3468607436" sldId="324"/>
            <ac:grpSpMk id="26" creationId="{490E805F-8888-44E7-85E2-495FB69C01DB}"/>
          </ac:grpSpMkLst>
        </pc:grpChg>
        <pc:picChg chg="add del mod">
          <ac:chgData name="Daniela Arvinti" userId="a25030b3-5e1f-4ab4-89c3-dbfea29828e7" providerId="ADAL" clId="{210C6D88-B1CA-4582-A560-055D7FCC0C0E}" dt="2023-01-30T10:18:36.855" v="3262" actId="478"/>
          <ac:picMkLst>
            <pc:docMk/>
            <pc:sldMk cId="3468607436" sldId="324"/>
            <ac:picMk id="2050" creationId="{461424BD-58AE-48E5-821E-924FE297A020}"/>
          </ac:picMkLst>
        </pc:picChg>
        <pc:picChg chg="add del mod">
          <ac:chgData name="Daniela Arvinti" userId="a25030b3-5e1f-4ab4-89c3-dbfea29828e7" providerId="ADAL" clId="{210C6D88-B1CA-4582-A560-055D7FCC0C0E}" dt="2023-01-30T10:23:31.251" v="3266" actId="478"/>
          <ac:picMkLst>
            <pc:docMk/>
            <pc:sldMk cId="3468607436" sldId="324"/>
            <ac:picMk id="2052" creationId="{E6652E06-F165-4F68-8354-EE6F76B2385E}"/>
          </ac:picMkLst>
        </pc:picChg>
        <pc:picChg chg="add mod">
          <ac:chgData name="Daniela Arvinti" userId="a25030b3-5e1f-4ab4-89c3-dbfea29828e7" providerId="ADAL" clId="{210C6D88-B1CA-4582-A560-055D7FCC0C0E}" dt="2023-01-30T10:25:38.465" v="3298" actId="1076"/>
          <ac:picMkLst>
            <pc:docMk/>
            <pc:sldMk cId="3468607436" sldId="324"/>
            <ac:picMk id="2054" creationId="{8F093A26-C58D-41FB-9FF3-C3302D6BA112}"/>
          </ac:picMkLst>
        </pc:picChg>
      </pc:sldChg>
      <pc:sldChg chg="del">
        <pc:chgData name="Daniela Arvinti" userId="a25030b3-5e1f-4ab4-89c3-dbfea29828e7" providerId="ADAL" clId="{210C6D88-B1CA-4582-A560-055D7FCC0C0E}" dt="2023-01-28T23:08:03.002" v="73" actId="2696"/>
        <pc:sldMkLst>
          <pc:docMk/>
          <pc:sldMk cId="0" sldId="325"/>
        </pc:sldMkLst>
      </pc:sldChg>
      <pc:sldChg chg="addSp modSp new del">
        <pc:chgData name="Daniela Arvinti" userId="a25030b3-5e1f-4ab4-89c3-dbfea29828e7" providerId="ADAL" clId="{210C6D88-B1CA-4582-A560-055D7FCC0C0E}" dt="2023-01-30T11:45:06.122" v="3849" actId="2696"/>
        <pc:sldMkLst>
          <pc:docMk/>
          <pc:sldMk cId="4225047141" sldId="325"/>
        </pc:sldMkLst>
        <pc:picChg chg="add mod">
          <ac:chgData name="Daniela Arvinti" userId="a25030b3-5e1f-4ab4-89c3-dbfea29828e7" providerId="ADAL" clId="{210C6D88-B1CA-4582-A560-055D7FCC0C0E}" dt="2023-01-30T11:39:11.338" v="3783" actId="1076"/>
          <ac:picMkLst>
            <pc:docMk/>
            <pc:sldMk cId="4225047141" sldId="325"/>
            <ac:picMk id="3074" creationId="{AA901257-4E6D-4B75-87D3-2DA24FBFED52}"/>
          </ac:picMkLst>
        </pc:picChg>
      </pc:sldChg>
      <pc:sldChg chg="del">
        <pc:chgData name="Daniela Arvinti" userId="a25030b3-5e1f-4ab4-89c3-dbfea29828e7" providerId="ADAL" clId="{210C6D88-B1CA-4582-A560-055D7FCC0C0E}" dt="2023-01-28T23:08:18.309" v="74" actId="2696"/>
        <pc:sldMkLst>
          <pc:docMk/>
          <pc:sldMk cId="0" sldId="326"/>
        </pc:sldMkLst>
      </pc:sldChg>
      <pc:sldChg chg="del">
        <pc:chgData name="Daniela Arvinti" userId="a25030b3-5e1f-4ab4-89c3-dbfea29828e7" providerId="ADAL" clId="{210C6D88-B1CA-4582-A560-055D7FCC0C0E}" dt="2023-01-28T23:08:20.986" v="75" actId="2696"/>
        <pc:sldMkLst>
          <pc:docMk/>
          <pc:sldMk cId="0" sldId="327"/>
        </pc:sldMkLst>
      </pc:sldChg>
      <pc:sldChg chg="del">
        <pc:chgData name="Daniela Arvinti" userId="a25030b3-5e1f-4ab4-89c3-dbfea29828e7" providerId="ADAL" clId="{210C6D88-B1CA-4582-A560-055D7FCC0C0E}" dt="2023-01-28T23:08:24.317" v="76" actId="2696"/>
        <pc:sldMkLst>
          <pc:docMk/>
          <pc:sldMk cId="0" sldId="328"/>
        </pc:sldMkLst>
      </pc:sldChg>
      <pc:sldChg chg="del">
        <pc:chgData name="Daniela Arvinti" userId="a25030b3-5e1f-4ab4-89c3-dbfea29828e7" providerId="ADAL" clId="{210C6D88-B1CA-4582-A560-055D7FCC0C0E}" dt="2023-01-28T23:08:35.528" v="80" actId="2696"/>
        <pc:sldMkLst>
          <pc:docMk/>
          <pc:sldMk cId="0" sldId="329"/>
        </pc:sldMkLst>
      </pc:sldChg>
      <pc:sldChg chg="del">
        <pc:chgData name="Daniela Arvinti" userId="a25030b3-5e1f-4ab4-89c3-dbfea29828e7" providerId="ADAL" clId="{210C6D88-B1CA-4582-A560-055D7FCC0C0E}" dt="2023-01-28T23:08:32.516" v="79" actId="2696"/>
        <pc:sldMkLst>
          <pc:docMk/>
          <pc:sldMk cId="0" sldId="330"/>
        </pc:sldMkLst>
      </pc:sldChg>
      <pc:sldChg chg="del">
        <pc:chgData name="Daniela Arvinti" userId="a25030b3-5e1f-4ab4-89c3-dbfea29828e7" providerId="ADAL" clId="{210C6D88-B1CA-4582-A560-055D7FCC0C0E}" dt="2023-01-28T23:08:30.330" v="78" actId="2696"/>
        <pc:sldMkLst>
          <pc:docMk/>
          <pc:sldMk cId="0" sldId="331"/>
        </pc:sldMkLst>
      </pc:sldChg>
      <pc:sldChg chg="del">
        <pc:chgData name="Daniela Arvinti" userId="a25030b3-5e1f-4ab4-89c3-dbfea29828e7" providerId="ADAL" clId="{210C6D88-B1CA-4582-A560-055D7FCC0C0E}" dt="2023-01-28T23:08:28.257" v="77" actId="2696"/>
        <pc:sldMkLst>
          <pc:docMk/>
          <pc:sldMk cId="0" sldId="332"/>
        </pc:sldMkLst>
      </pc:sldChg>
      <pc:sldMasterChg chg="delSldLayout">
        <pc:chgData name="Daniela Arvinti" userId="a25030b3-5e1f-4ab4-89c3-dbfea29828e7" providerId="ADAL" clId="{210C6D88-B1CA-4582-A560-055D7FCC0C0E}" dt="2023-01-30T21:43:20.749" v="6561" actId="47"/>
        <pc:sldMasterMkLst>
          <pc:docMk/>
          <pc:sldMasterMk cId="0" sldId="2147483709"/>
        </pc:sldMasterMkLst>
        <pc:sldLayoutChg chg="del">
          <pc:chgData name="Daniela Arvinti" userId="a25030b3-5e1f-4ab4-89c3-dbfea29828e7" providerId="ADAL" clId="{210C6D88-B1CA-4582-A560-055D7FCC0C0E}" dt="2023-01-30T21:43:17.151" v="6552" actId="47"/>
          <pc:sldLayoutMkLst>
            <pc:docMk/>
            <pc:sldMasterMk cId="0" sldId="2147483709"/>
            <pc:sldLayoutMk cId="0" sldId="2147483649"/>
          </pc:sldLayoutMkLst>
        </pc:sldLayoutChg>
        <pc:sldLayoutChg chg="del">
          <pc:chgData name="Daniela Arvinti" userId="a25030b3-5e1f-4ab4-89c3-dbfea29828e7" providerId="ADAL" clId="{210C6D88-B1CA-4582-A560-055D7FCC0C0E}" dt="2023-01-28T23:07:23.123" v="68" actId="2696"/>
          <pc:sldLayoutMkLst>
            <pc:docMk/>
            <pc:sldMasterMk cId="0" sldId="2147483709"/>
            <pc:sldLayoutMk cId="0" sldId="2147483650"/>
          </pc:sldLayoutMkLst>
        </pc:sldLayoutChg>
        <pc:sldLayoutChg chg="del">
          <pc:chgData name="Daniela Arvinti" userId="a25030b3-5e1f-4ab4-89c3-dbfea29828e7" providerId="ADAL" clId="{210C6D88-B1CA-4582-A560-055D7FCC0C0E}" dt="2023-01-30T21:43:17.817" v="6555" actId="47"/>
          <pc:sldLayoutMkLst>
            <pc:docMk/>
            <pc:sldMasterMk cId="0" sldId="2147483709"/>
            <pc:sldLayoutMk cId="0" sldId="2147483651"/>
          </pc:sldLayoutMkLst>
        </pc:sldLayoutChg>
        <pc:sldLayoutChg chg="del">
          <pc:chgData name="Daniela Arvinti" userId="a25030b3-5e1f-4ab4-89c3-dbfea29828e7" providerId="ADAL" clId="{210C6D88-B1CA-4582-A560-055D7FCC0C0E}" dt="2023-01-30T21:43:18.312" v="6557" actId="47"/>
          <pc:sldLayoutMkLst>
            <pc:docMk/>
            <pc:sldMasterMk cId="0" sldId="2147483709"/>
            <pc:sldLayoutMk cId="0" sldId="2147483653"/>
          </pc:sldLayoutMkLst>
        </pc:sldLayoutChg>
        <pc:sldLayoutChg chg="del">
          <pc:chgData name="Daniela Arvinti" userId="a25030b3-5e1f-4ab4-89c3-dbfea29828e7" providerId="ADAL" clId="{210C6D88-B1CA-4582-A560-055D7FCC0C0E}" dt="2023-01-30T21:43:11.934" v="6522" actId="47"/>
          <pc:sldLayoutMkLst>
            <pc:docMk/>
            <pc:sldMasterMk cId="0" sldId="2147483709"/>
            <pc:sldLayoutMk cId="0" sldId="2147483654"/>
          </pc:sldLayoutMkLst>
        </pc:sldLayoutChg>
        <pc:sldLayoutChg chg="del">
          <pc:chgData name="Daniela Arvinti" userId="a25030b3-5e1f-4ab4-89c3-dbfea29828e7" providerId="ADAL" clId="{210C6D88-B1CA-4582-A560-055D7FCC0C0E}" dt="2023-01-28T23:14:24.834" v="85" actId="2696"/>
          <pc:sldLayoutMkLst>
            <pc:docMk/>
            <pc:sldMasterMk cId="0" sldId="2147483709"/>
            <pc:sldLayoutMk cId="0" sldId="2147483655"/>
          </pc:sldLayoutMkLst>
        </pc:sldLayoutChg>
        <pc:sldLayoutChg chg="del">
          <pc:chgData name="Daniela Arvinti" userId="a25030b3-5e1f-4ab4-89c3-dbfea29828e7" providerId="ADAL" clId="{210C6D88-B1CA-4582-A560-055D7FCC0C0E}" dt="2023-01-30T21:43:14.263" v="6535" actId="47"/>
          <pc:sldLayoutMkLst>
            <pc:docMk/>
            <pc:sldMasterMk cId="0" sldId="2147483709"/>
            <pc:sldLayoutMk cId="0" sldId="2147483656"/>
          </pc:sldLayoutMkLst>
        </pc:sldLayoutChg>
        <pc:sldLayoutChg chg="del">
          <pc:chgData name="Daniela Arvinti" userId="a25030b3-5e1f-4ab4-89c3-dbfea29828e7" providerId="ADAL" clId="{210C6D88-B1CA-4582-A560-055D7FCC0C0E}" dt="2023-01-30T21:43:15.621" v="6544" actId="47"/>
          <pc:sldLayoutMkLst>
            <pc:docMk/>
            <pc:sldMasterMk cId="0" sldId="2147483709"/>
            <pc:sldLayoutMk cId="0" sldId="2147483657"/>
          </pc:sldLayoutMkLst>
        </pc:sldLayoutChg>
        <pc:sldLayoutChg chg="del">
          <pc:chgData name="Daniela Arvinti" userId="a25030b3-5e1f-4ab4-89c3-dbfea29828e7" providerId="ADAL" clId="{210C6D88-B1CA-4582-A560-055D7FCC0C0E}" dt="2023-01-28T22:58:35.413" v="65" actId="2696"/>
          <pc:sldLayoutMkLst>
            <pc:docMk/>
            <pc:sldMasterMk cId="0" sldId="2147483709"/>
            <pc:sldLayoutMk cId="0" sldId="2147483660"/>
          </pc:sldLayoutMkLst>
        </pc:sldLayoutChg>
        <pc:sldLayoutChg chg="del">
          <pc:chgData name="Daniela Arvinti" userId="a25030b3-5e1f-4ab4-89c3-dbfea29828e7" providerId="ADAL" clId="{210C6D88-B1CA-4582-A560-055D7FCC0C0E}" dt="2023-01-28T23:10:00.083" v="82" actId="2696"/>
          <pc:sldLayoutMkLst>
            <pc:docMk/>
            <pc:sldMasterMk cId="0" sldId="2147483709"/>
            <pc:sldLayoutMk cId="0" sldId="2147483661"/>
          </pc:sldLayoutMkLst>
        </pc:sldLayoutChg>
        <pc:sldLayoutChg chg="del">
          <pc:chgData name="Daniela Arvinti" userId="a25030b3-5e1f-4ab4-89c3-dbfea29828e7" providerId="ADAL" clId="{210C6D88-B1CA-4582-A560-055D7FCC0C0E}" dt="2023-01-28T23:07:27.010" v="69" actId="2696"/>
          <pc:sldLayoutMkLst>
            <pc:docMk/>
            <pc:sldMasterMk cId="0" sldId="2147483709"/>
            <pc:sldLayoutMk cId="0" sldId="2147483662"/>
          </pc:sldLayoutMkLst>
        </pc:sldLayoutChg>
        <pc:sldLayoutChg chg="del">
          <pc:chgData name="Daniela Arvinti" userId="a25030b3-5e1f-4ab4-89c3-dbfea29828e7" providerId="ADAL" clId="{210C6D88-B1CA-4582-A560-055D7FCC0C0E}" dt="2023-01-28T23:07:29.897" v="70" actId="2696"/>
          <pc:sldLayoutMkLst>
            <pc:docMk/>
            <pc:sldMasterMk cId="0" sldId="2147483709"/>
            <pc:sldLayoutMk cId="0" sldId="2147483663"/>
          </pc:sldLayoutMkLst>
        </pc:sldLayoutChg>
        <pc:sldLayoutChg chg="del">
          <pc:chgData name="Daniela Arvinti" userId="a25030b3-5e1f-4ab4-89c3-dbfea29828e7" providerId="ADAL" clId="{210C6D88-B1CA-4582-A560-055D7FCC0C0E}" dt="2023-01-30T21:43:14.990" v="6540" actId="47"/>
          <pc:sldLayoutMkLst>
            <pc:docMk/>
            <pc:sldMasterMk cId="0" sldId="2147483709"/>
            <pc:sldLayoutMk cId="0" sldId="2147483665"/>
          </pc:sldLayoutMkLst>
        </pc:sldLayoutChg>
        <pc:sldLayoutChg chg="del">
          <pc:chgData name="Daniela Arvinti" userId="a25030b3-5e1f-4ab4-89c3-dbfea29828e7" providerId="ADAL" clId="{210C6D88-B1CA-4582-A560-055D7FCC0C0E}" dt="2023-01-30T21:43:16.969" v="6551" actId="47"/>
          <pc:sldLayoutMkLst>
            <pc:docMk/>
            <pc:sldMasterMk cId="0" sldId="2147483709"/>
            <pc:sldLayoutMk cId="0" sldId="2147483666"/>
          </pc:sldLayoutMkLst>
        </pc:sldLayoutChg>
        <pc:sldLayoutChg chg="del">
          <pc:chgData name="Daniela Arvinti" userId="a25030b3-5e1f-4ab4-89c3-dbfea29828e7" providerId="ADAL" clId="{210C6D88-B1CA-4582-A560-055D7FCC0C0E}" dt="2023-01-30T21:43:16.767" v="6550" actId="47"/>
          <pc:sldLayoutMkLst>
            <pc:docMk/>
            <pc:sldMasterMk cId="0" sldId="2147483709"/>
            <pc:sldLayoutMk cId="0" sldId="2147483667"/>
          </pc:sldLayoutMkLst>
        </pc:sldLayoutChg>
        <pc:sldLayoutChg chg="del">
          <pc:chgData name="Daniela Arvinti" userId="a25030b3-5e1f-4ab4-89c3-dbfea29828e7" providerId="ADAL" clId="{210C6D88-B1CA-4582-A560-055D7FCC0C0E}" dt="2023-01-30T21:43:16.019" v="6546" actId="47"/>
          <pc:sldLayoutMkLst>
            <pc:docMk/>
            <pc:sldMasterMk cId="0" sldId="2147483709"/>
            <pc:sldLayoutMk cId="0" sldId="2147483668"/>
          </pc:sldLayoutMkLst>
        </pc:sldLayoutChg>
        <pc:sldLayoutChg chg="del">
          <pc:chgData name="Daniela Arvinti" userId="a25030b3-5e1f-4ab4-89c3-dbfea29828e7" providerId="ADAL" clId="{210C6D88-B1CA-4582-A560-055D7FCC0C0E}" dt="2023-01-30T21:43:14.913" v="6539" actId="47"/>
          <pc:sldLayoutMkLst>
            <pc:docMk/>
            <pc:sldMasterMk cId="0" sldId="2147483709"/>
            <pc:sldLayoutMk cId="0" sldId="2147483669"/>
          </pc:sldLayoutMkLst>
        </pc:sldLayoutChg>
        <pc:sldLayoutChg chg="del">
          <pc:chgData name="Daniela Arvinti" userId="a25030b3-5e1f-4ab4-89c3-dbfea29828e7" providerId="ADAL" clId="{210C6D88-B1CA-4582-A560-055D7FCC0C0E}" dt="2023-01-30T21:43:18.816" v="6559" actId="47"/>
          <pc:sldLayoutMkLst>
            <pc:docMk/>
            <pc:sldMasterMk cId="0" sldId="2147483709"/>
            <pc:sldLayoutMk cId="0" sldId="2147483670"/>
          </pc:sldLayoutMkLst>
        </pc:sldLayoutChg>
        <pc:sldLayoutChg chg="del">
          <pc:chgData name="Daniela Arvinti" userId="a25030b3-5e1f-4ab4-89c3-dbfea29828e7" providerId="ADAL" clId="{210C6D88-B1CA-4582-A560-055D7FCC0C0E}" dt="2023-01-30T21:43:12.118" v="6523" actId="47"/>
          <pc:sldLayoutMkLst>
            <pc:docMk/>
            <pc:sldMasterMk cId="0" sldId="2147483709"/>
            <pc:sldLayoutMk cId="0" sldId="2147483671"/>
          </pc:sldLayoutMkLst>
        </pc:sldLayoutChg>
        <pc:sldLayoutChg chg="del">
          <pc:chgData name="Daniela Arvinti" userId="a25030b3-5e1f-4ab4-89c3-dbfea29828e7" providerId="ADAL" clId="{210C6D88-B1CA-4582-A560-055D7FCC0C0E}" dt="2023-01-30T21:43:14.402" v="6536" actId="47"/>
          <pc:sldLayoutMkLst>
            <pc:docMk/>
            <pc:sldMasterMk cId="0" sldId="2147483709"/>
            <pc:sldLayoutMk cId="0" sldId="2147483672"/>
          </pc:sldLayoutMkLst>
        </pc:sldLayoutChg>
        <pc:sldLayoutChg chg="del">
          <pc:chgData name="Daniela Arvinti" userId="a25030b3-5e1f-4ab4-89c3-dbfea29828e7" providerId="ADAL" clId="{210C6D88-B1CA-4582-A560-055D7FCC0C0E}" dt="2023-01-30T21:43:20.749" v="6561" actId="47"/>
          <pc:sldLayoutMkLst>
            <pc:docMk/>
            <pc:sldMasterMk cId="0" sldId="2147483709"/>
            <pc:sldLayoutMk cId="0" sldId="2147483673"/>
          </pc:sldLayoutMkLst>
        </pc:sldLayoutChg>
        <pc:sldLayoutChg chg="del">
          <pc:chgData name="Daniela Arvinti" userId="a25030b3-5e1f-4ab4-89c3-dbfea29828e7" providerId="ADAL" clId="{210C6D88-B1CA-4582-A560-055D7FCC0C0E}" dt="2023-01-30T21:43:18.054" v="6556" actId="47"/>
          <pc:sldLayoutMkLst>
            <pc:docMk/>
            <pc:sldMasterMk cId="0" sldId="2147483709"/>
            <pc:sldLayoutMk cId="0" sldId="2147483674"/>
          </pc:sldLayoutMkLst>
        </pc:sldLayoutChg>
        <pc:sldLayoutChg chg="del">
          <pc:chgData name="Daniela Arvinti" userId="a25030b3-5e1f-4ab4-89c3-dbfea29828e7" providerId="ADAL" clId="{210C6D88-B1CA-4582-A560-055D7FCC0C0E}" dt="2023-01-29T00:15:49.017" v="584" actId="2696"/>
          <pc:sldLayoutMkLst>
            <pc:docMk/>
            <pc:sldMasterMk cId="0" sldId="2147483709"/>
            <pc:sldLayoutMk cId="0" sldId="2147483676"/>
          </pc:sldLayoutMkLst>
        </pc:sldLayoutChg>
        <pc:sldLayoutChg chg="del">
          <pc:chgData name="Daniela Arvinti" userId="a25030b3-5e1f-4ab4-89c3-dbfea29828e7" providerId="ADAL" clId="{210C6D88-B1CA-4582-A560-055D7FCC0C0E}" dt="2023-01-30T21:43:16.602" v="6549" actId="47"/>
          <pc:sldLayoutMkLst>
            <pc:docMk/>
            <pc:sldMasterMk cId="0" sldId="2147483709"/>
            <pc:sldLayoutMk cId="0" sldId="2147483677"/>
          </pc:sldLayoutMkLst>
        </pc:sldLayoutChg>
        <pc:sldLayoutChg chg="del">
          <pc:chgData name="Daniela Arvinti" userId="a25030b3-5e1f-4ab4-89c3-dbfea29828e7" providerId="ADAL" clId="{210C6D88-B1CA-4582-A560-055D7FCC0C0E}" dt="2023-01-30T21:43:08.584" v="6513" actId="2696"/>
          <pc:sldLayoutMkLst>
            <pc:docMk/>
            <pc:sldMasterMk cId="0" sldId="2147483709"/>
            <pc:sldLayoutMk cId="0" sldId="2147483678"/>
          </pc:sldLayoutMkLst>
        </pc:sldLayoutChg>
        <pc:sldLayoutChg chg="del">
          <pc:chgData name="Daniela Arvinti" userId="a25030b3-5e1f-4ab4-89c3-dbfea29828e7" providerId="ADAL" clId="{210C6D88-B1CA-4582-A560-055D7FCC0C0E}" dt="2023-01-30T21:43:17.314" v="6553" actId="47"/>
          <pc:sldLayoutMkLst>
            <pc:docMk/>
            <pc:sldMasterMk cId="0" sldId="2147483709"/>
            <pc:sldLayoutMk cId="0" sldId="2147483679"/>
          </pc:sldLayoutMkLst>
        </pc:sldLayoutChg>
        <pc:sldLayoutChg chg="del">
          <pc:chgData name="Daniela Arvinti" userId="a25030b3-5e1f-4ab4-89c3-dbfea29828e7" providerId="ADAL" clId="{210C6D88-B1CA-4582-A560-055D7FCC0C0E}" dt="2023-01-30T21:43:11.452" v="6519" actId="47"/>
          <pc:sldLayoutMkLst>
            <pc:docMk/>
            <pc:sldMasterMk cId="0" sldId="2147483709"/>
            <pc:sldLayoutMk cId="0" sldId="2147483680"/>
          </pc:sldLayoutMkLst>
        </pc:sldLayoutChg>
        <pc:sldLayoutChg chg="del">
          <pc:chgData name="Daniela Arvinti" userId="a25030b3-5e1f-4ab4-89c3-dbfea29828e7" providerId="ADAL" clId="{210C6D88-B1CA-4582-A560-055D7FCC0C0E}" dt="2023-01-30T21:43:05.450" v="6512" actId="2696"/>
          <pc:sldLayoutMkLst>
            <pc:docMk/>
            <pc:sldMasterMk cId="0" sldId="2147483709"/>
            <pc:sldLayoutMk cId="0" sldId="2147483681"/>
          </pc:sldLayoutMkLst>
        </pc:sldLayoutChg>
        <pc:sldLayoutChg chg="del">
          <pc:chgData name="Daniela Arvinti" userId="a25030b3-5e1f-4ab4-89c3-dbfea29828e7" providerId="ADAL" clId="{210C6D88-B1CA-4582-A560-055D7FCC0C0E}" dt="2023-01-30T21:43:11.602" v="6520" actId="47"/>
          <pc:sldLayoutMkLst>
            <pc:docMk/>
            <pc:sldMasterMk cId="0" sldId="2147483709"/>
            <pc:sldLayoutMk cId="0" sldId="2147483683"/>
          </pc:sldLayoutMkLst>
        </pc:sldLayoutChg>
        <pc:sldLayoutChg chg="del">
          <pc:chgData name="Daniela Arvinti" userId="a25030b3-5e1f-4ab4-89c3-dbfea29828e7" providerId="ADAL" clId="{210C6D88-B1CA-4582-A560-055D7FCC0C0E}" dt="2023-01-30T21:43:12.435" v="6524" actId="47"/>
          <pc:sldLayoutMkLst>
            <pc:docMk/>
            <pc:sldMasterMk cId="0" sldId="2147483709"/>
            <pc:sldLayoutMk cId="0" sldId="2147483684"/>
          </pc:sldLayoutMkLst>
        </pc:sldLayoutChg>
        <pc:sldLayoutChg chg="del">
          <pc:chgData name="Daniela Arvinti" userId="a25030b3-5e1f-4ab4-89c3-dbfea29828e7" providerId="ADAL" clId="{210C6D88-B1CA-4582-A560-055D7FCC0C0E}" dt="2023-01-30T21:43:14.585" v="6537" actId="47"/>
          <pc:sldLayoutMkLst>
            <pc:docMk/>
            <pc:sldMasterMk cId="0" sldId="2147483709"/>
            <pc:sldLayoutMk cId="0" sldId="2147483685"/>
          </pc:sldLayoutMkLst>
        </pc:sldLayoutChg>
        <pc:sldLayoutChg chg="del">
          <pc:chgData name="Daniela Arvinti" userId="a25030b3-5e1f-4ab4-89c3-dbfea29828e7" providerId="ADAL" clId="{210C6D88-B1CA-4582-A560-055D7FCC0C0E}" dt="2023-01-30T21:43:17.690" v="6554" actId="47"/>
          <pc:sldLayoutMkLst>
            <pc:docMk/>
            <pc:sldMasterMk cId="0" sldId="2147483709"/>
            <pc:sldLayoutMk cId="0" sldId="2147483686"/>
          </pc:sldLayoutMkLst>
        </pc:sldLayoutChg>
        <pc:sldLayoutChg chg="del">
          <pc:chgData name="Daniela Arvinti" userId="a25030b3-5e1f-4ab4-89c3-dbfea29828e7" providerId="ADAL" clId="{210C6D88-B1CA-4582-A560-055D7FCC0C0E}" dt="2023-01-30T21:43:13.855" v="6533" actId="47"/>
          <pc:sldLayoutMkLst>
            <pc:docMk/>
            <pc:sldMasterMk cId="0" sldId="2147483709"/>
            <pc:sldLayoutMk cId="0" sldId="2147483688"/>
          </pc:sldLayoutMkLst>
        </pc:sldLayoutChg>
        <pc:sldLayoutChg chg="del">
          <pc:chgData name="Daniela Arvinti" userId="a25030b3-5e1f-4ab4-89c3-dbfea29828e7" providerId="ADAL" clId="{210C6D88-B1CA-4582-A560-055D7FCC0C0E}" dt="2023-01-30T21:43:13.286" v="6530" actId="47"/>
          <pc:sldLayoutMkLst>
            <pc:docMk/>
            <pc:sldMasterMk cId="0" sldId="2147483709"/>
            <pc:sldLayoutMk cId="0" sldId="2147483690"/>
          </pc:sldLayoutMkLst>
        </pc:sldLayoutChg>
        <pc:sldLayoutChg chg="del">
          <pc:chgData name="Daniela Arvinti" userId="a25030b3-5e1f-4ab4-89c3-dbfea29828e7" providerId="ADAL" clId="{210C6D88-B1CA-4582-A560-055D7FCC0C0E}" dt="2023-01-30T21:43:16.357" v="6548" actId="47"/>
          <pc:sldLayoutMkLst>
            <pc:docMk/>
            <pc:sldMasterMk cId="0" sldId="2147483709"/>
            <pc:sldLayoutMk cId="0" sldId="2147483692"/>
          </pc:sldLayoutMkLst>
        </pc:sldLayoutChg>
        <pc:sldLayoutChg chg="del">
          <pc:chgData name="Daniela Arvinti" userId="a25030b3-5e1f-4ab4-89c3-dbfea29828e7" providerId="ADAL" clId="{210C6D88-B1CA-4582-A560-055D7FCC0C0E}" dt="2023-01-30T21:43:19.350" v="6560" actId="47"/>
          <pc:sldLayoutMkLst>
            <pc:docMk/>
            <pc:sldMasterMk cId="0" sldId="2147483709"/>
            <pc:sldLayoutMk cId="0" sldId="2147483693"/>
          </pc:sldLayoutMkLst>
        </pc:sldLayoutChg>
        <pc:sldLayoutChg chg="del">
          <pc:chgData name="Daniela Arvinti" userId="a25030b3-5e1f-4ab4-89c3-dbfea29828e7" providerId="ADAL" clId="{210C6D88-B1CA-4582-A560-055D7FCC0C0E}" dt="2023-01-30T21:43:15.801" v="6545" actId="47"/>
          <pc:sldLayoutMkLst>
            <pc:docMk/>
            <pc:sldMasterMk cId="0" sldId="2147483709"/>
            <pc:sldLayoutMk cId="0" sldId="2147483694"/>
          </pc:sldLayoutMkLst>
        </pc:sldLayoutChg>
        <pc:sldLayoutChg chg="del">
          <pc:chgData name="Daniela Arvinti" userId="a25030b3-5e1f-4ab4-89c3-dbfea29828e7" providerId="ADAL" clId="{210C6D88-B1CA-4582-A560-055D7FCC0C0E}" dt="2023-01-30T21:43:15.285" v="6542" actId="47"/>
          <pc:sldLayoutMkLst>
            <pc:docMk/>
            <pc:sldMasterMk cId="0" sldId="2147483709"/>
            <pc:sldLayoutMk cId="0" sldId="2147483695"/>
          </pc:sldLayoutMkLst>
        </pc:sldLayoutChg>
        <pc:sldLayoutChg chg="del">
          <pc:chgData name="Daniela Arvinti" userId="a25030b3-5e1f-4ab4-89c3-dbfea29828e7" providerId="ADAL" clId="{210C6D88-B1CA-4582-A560-055D7FCC0C0E}" dt="2023-01-30T21:43:18.524" v="6558" actId="47"/>
          <pc:sldLayoutMkLst>
            <pc:docMk/>
            <pc:sldMasterMk cId="0" sldId="2147483709"/>
            <pc:sldLayoutMk cId="0" sldId="2147483696"/>
          </pc:sldLayoutMkLst>
        </pc:sldLayoutChg>
        <pc:sldLayoutChg chg="del">
          <pc:chgData name="Daniela Arvinti" userId="a25030b3-5e1f-4ab4-89c3-dbfea29828e7" providerId="ADAL" clId="{210C6D88-B1CA-4582-A560-055D7FCC0C0E}" dt="2023-01-30T21:43:15.452" v="6543" actId="47"/>
          <pc:sldLayoutMkLst>
            <pc:docMk/>
            <pc:sldMasterMk cId="0" sldId="2147483709"/>
            <pc:sldLayoutMk cId="0" sldId="2147483697"/>
          </pc:sldLayoutMkLst>
        </pc:sldLayoutChg>
        <pc:sldLayoutChg chg="del">
          <pc:chgData name="Daniela Arvinti" userId="a25030b3-5e1f-4ab4-89c3-dbfea29828e7" providerId="ADAL" clId="{210C6D88-B1CA-4582-A560-055D7FCC0C0E}" dt="2023-01-30T21:43:15.155" v="6541" actId="47"/>
          <pc:sldLayoutMkLst>
            <pc:docMk/>
            <pc:sldMasterMk cId="0" sldId="2147483709"/>
            <pc:sldLayoutMk cId="0" sldId="2147483698"/>
          </pc:sldLayoutMkLst>
        </pc:sldLayoutChg>
        <pc:sldLayoutChg chg="del">
          <pc:chgData name="Daniela Arvinti" userId="a25030b3-5e1f-4ab4-89c3-dbfea29828e7" providerId="ADAL" clId="{210C6D88-B1CA-4582-A560-055D7FCC0C0E}" dt="2023-01-30T21:43:14.667" v="6538" actId="47"/>
          <pc:sldLayoutMkLst>
            <pc:docMk/>
            <pc:sldMasterMk cId="0" sldId="2147483709"/>
            <pc:sldLayoutMk cId="0" sldId="2147483699"/>
          </pc:sldLayoutMkLst>
        </pc:sldLayoutChg>
        <pc:sldLayoutChg chg="del">
          <pc:chgData name="Daniela Arvinti" userId="a25030b3-5e1f-4ab4-89c3-dbfea29828e7" providerId="ADAL" clId="{210C6D88-B1CA-4582-A560-055D7FCC0C0E}" dt="2023-01-30T21:43:14.052" v="6534" actId="47"/>
          <pc:sldLayoutMkLst>
            <pc:docMk/>
            <pc:sldMasterMk cId="0" sldId="2147483709"/>
            <pc:sldLayoutMk cId="0" sldId="2147483700"/>
          </pc:sldLayoutMkLst>
        </pc:sldLayoutChg>
        <pc:sldLayoutChg chg="del">
          <pc:chgData name="Daniela Arvinti" userId="a25030b3-5e1f-4ab4-89c3-dbfea29828e7" providerId="ADAL" clId="{210C6D88-B1CA-4582-A560-055D7FCC0C0E}" dt="2023-01-30T21:43:11.751" v="6521" actId="47"/>
          <pc:sldLayoutMkLst>
            <pc:docMk/>
            <pc:sldMasterMk cId="0" sldId="2147483709"/>
            <pc:sldLayoutMk cId="0" sldId="2147483701"/>
          </pc:sldLayoutMkLst>
        </pc:sldLayoutChg>
      </pc:sldMasterChg>
      <pc:sldMasterChg chg="del delSldLayout">
        <pc:chgData name="Daniela Arvinti" userId="a25030b3-5e1f-4ab4-89c3-dbfea29828e7" providerId="ADAL" clId="{210C6D88-B1CA-4582-A560-055D7FCC0C0E}" dt="2023-01-28T23:08:35.528" v="80" actId="2696"/>
        <pc:sldMasterMkLst>
          <pc:docMk/>
          <pc:sldMasterMk cId="0" sldId="2147483710"/>
        </pc:sldMasterMkLst>
        <pc:sldLayoutChg chg="del">
          <pc:chgData name="Daniela Arvinti" userId="a25030b3-5e1f-4ab4-89c3-dbfea29828e7" providerId="ADAL" clId="{210C6D88-B1CA-4582-A560-055D7FCC0C0E}" dt="2023-01-28T23:08:35.528" v="80" actId="2696"/>
          <pc:sldLayoutMkLst>
            <pc:docMk/>
            <pc:sldMasterMk cId="0" sldId="2147483710"/>
            <pc:sldLayoutMk cId="0" sldId="2147483707"/>
          </pc:sldLayoutMkLst>
        </pc:sldLayoutChg>
        <pc:sldLayoutChg chg="del">
          <pc:chgData name="Daniela Arvinti" userId="a25030b3-5e1f-4ab4-89c3-dbfea29828e7" providerId="ADAL" clId="{210C6D88-B1CA-4582-A560-055D7FCC0C0E}" dt="2023-01-28T23:08:35.528" v="80" actId="2696"/>
          <pc:sldLayoutMkLst>
            <pc:docMk/>
            <pc:sldMasterMk cId="0" sldId="2147483710"/>
            <pc:sldLayoutMk cId="0" sldId="2147483708"/>
          </pc:sldLayoutMkLst>
        </pc:sldLayoutChg>
      </pc:sldMasterChg>
    </pc:docChg>
  </pc:docChgLst>
  <pc:docChgLst>
    <pc:chgData name="Arvinti Dana" userId="00187a4d0e5e0268" providerId="LiveId" clId="{68D21E58-BA30-4D41-AFFB-D217718387E5}"/>
    <pc:docChg chg="undo custSel addSld modSld addSection delSection">
      <pc:chgData name="Arvinti Dana" userId="00187a4d0e5e0268" providerId="LiveId" clId="{68D21E58-BA30-4D41-AFFB-D217718387E5}" dt="2023-02-02T11:08:52.227" v="122"/>
      <pc:docMkLst>
        <pc:docMk/>
      </pc:docMkLst>
      <pc:sldChg chg="modSp mod">
        <pc:chgData name="Arvinti Dana" userId="00187a4d0e5e0268" providerId="LiveId" clId="{68D21E58-BA30-4D41-AFFB-D217718387E5}" dt="2023-02-02T11:04:19.298" v="41" actId="20577"/>
        <pc:sldMkLst>
          <pc:docMk/>
          <pc:sldMk cId="0" sldId="258"/>
        </pc:sldMkLst>
        <pc:spChg chg="mod">
          <ac:chgData name="Arvinti Dana" userId="00187a4d0e5e0268" providerId="LiveId" clId="{68D21E58-BA30-4D41-AFFB-D217718387E5}" dt="2023-02-02T11:03:56.787" v="34" actId="20577"/>
          <ac:spMkLst>
            <pc:docMk/>
            <pc:sldMk cId="0" sldId="258"/>
            <ac:spMk id="1040" creationId="{00000000-0000-0000-0000-000000000000}"/>
          </ac:spMkLst>
        </pc:spChg>
        <pc:spChg chg="mod">
          <ac:chgData name="Arvinti Dana" userId="00187a4d0e5e0268" providerId="LiveId" clId="{68D21E58-BA30-4D41-AFFB-D217718387E5}" dt="2023-02-02T11:04:19.298" v="41" actId="20577"/>
          <ac:spMkLst>
            <pc:docMk/>
            <pc:sldMk cId="0" sldId="258"/>
            <ac:spMk id="1044" creationId="{00000000-0000-0000-0000-000000000000}"/>
          </ac:spMkLst>
        </pc:spChg>
      </pc:sldChg>
      <pc:sldChg chg="modSp mod">
        <pc:chgData name="Arvinti Dana" userId="00187a4d0e5e0268" providerId="LiveId" clId="{68D21E58-BA30-4D41-AFFB-D217718387E5}" dt="2023-02-02T11:08:22.202" v="116" actId="20577"/>
        <pc:sldMkLst>
          <pc:docMk/>
          <pc:sldMk cId="0" sldId="268"/>
        </pc:sldMkLst>
        <pc:spChg chg="mod">
          <ac:chgData name="Arvinti Dana" userId="00187a4d0e5e0268" providerId="LiveId" clId="{68D21E58-BA30-4D41-AFFB-D217718387E5}" dt="2023-02-02T11:08:22.202" v="116" actId="20577"/>
          <ac:spMkLst>
            <pc:docMk/>
            <pc:sldMk cId="0" sldId="268"/>
            <ac:spMk id="1520" creationId="{00000000-0000-0000-0000-000000000000}"/>
          </ac:spMkLst>
        </pc:spChg>
      </pc:sldChg>
      <pc:sldChg chg="modSp mod">
        <pc:chgData name="Arvinti Dana" userId="00187a4d0e5e0268" providerId="LiveId" clId="{68D21E58-BA30-4D41-AFFB-D217718387E5}" dt="2023-02-02T11:05:41.789" v="97" actId="20577"/>
        <pc:sldMkLst>
          <pc:docMk/>
          <pc:sldMk cId="0" sldId="294"/>
        </pc:sldMkLst>
        <pc:spChg chg="mod">
          <ac:chgData name="Arvinti Dana" userId="00187a4d0e5e0268" providerId="LiveId" clId="{68D21E58-BA30-4D41-AFFB-D217718387E5}" dt="2023-02-02T11:04:41.715" v="51" actId="20577"/>
          <ac:spMkLst>
            <pc:docMk/>
            <pc:sldMk cId="0" sldId="294"/>
            <ac:spMk id="3010" creationId="{00000000-0000-0000-0000-000000000000}"/>
          </ac:spMkLst>
        </pc:spChg>
        <pc:spChg chg="mod">
          <ac:chgData name="Arvinti Dana" userId="00187a4d0e5e0268" providerId="LiveId" clId="{68D21E58-BA30-4D41-AFFB-D217718387E5}" dt="2023-02-02T11:05:34.902" v="86" actId="20577"/>
          <ac:spMkLst>
            <pc:docMk/>
            <pc:sldMk cId="0" sldId="294"/>
            <ac:spMk id="3017" creationId="{00000000-0000-0000-0000-000000000000}"/>
          </ac:spMkLst>
        </pc:spChg>
        <pc:spChg chg="mod">
          <ac:chgData name="Arvinti Dana" userId="00187a4d0e5e0268" providerId="LiveId" clId="{68D21E58-BA30-4D41-AFFB-D217718387E5}" dt="2023-02-02T11:05:27.027" v="79" actId="20577"/>
          <ac:spMkLst>
            <pc:docMk/>
            <pc:sldMk cId="0" sldId="294"/>
            <ac:spMk id="3018" creationId="{00000000-0000-0000-0000-000000000000}"/>
          </ac:spMkLst>
        </pc:spChg>
        <pc:spChg chg="mod">
          <ac:chgData name="Arvinti Dana" userId="00187a4d0e5e0268" providerId="LiveId" clId="{68D21E58-BA30-4D41-AFFB-D217718387E5}" dt="2023-02-02T11:05:41.789" v="97" actId="20577"/>
          <ac:spMkLst>
            <pc:docMk/>
            <pc:sldMk cId="0" sldId="294"/>
            <ac:spMk id="3020" creationId="{00000000-0000-0000-0000-000000000000}"/>
          </ac:spMkLst>
        </pc:spChg>
      </pc:sldChg>
      <pc:sldChg chg="modSp mod">
        <pc:chgData name="Arvinti Dana" userId="00187a4d0e5e0268" providerId="LiveId" clId="{68D21E58-BA30-4D41-AFFB-D217718387E5}" dt="2023-02-02T11:06:21.830" v="99" actId="20577"/>
        <pc:sldMkLst>
          <pc:docMk/>
          <pc:sldMk cId="0" sldId="311"/>
        </pc:sldMkLst>
        <pc:spChg chg="mod">
          <ac:chgData name="Arvinti Dana" userId="00187a4d0e5e0268" providerId="LiveId" clId="{68D21E58-BA30-4D41-AFFB-D217718387E5}" dt="2023-02-02T11:06:21.830" v="99" actId="20577"/>
          <ac:spMkLst>
            <pc:docMk/>
            <pc:sldMk cId="0" sldId="311"/>
            <ac:spMk id="3996" creationId="{00000000-0000-0000-0000-000000000000}"/>
          </ac:spMkLst>
        </pc:spChg>
      </pc:sldChg>
      <pc:sldChg chg="addSp delSp modSp new mod">
        <pc:chgData name="Arvinti Dana" userId="00187a4d0e5e0268" providerId="LiveId" clId="{68D21E58-BA30-4D41-AFFB-D217718387E5}" dt="2023-02-02T11:08:52.227" v="122"/>
        <pc:sldMkLst>
          <pc:docMk/>
          <pc:sldMk cId="2515569345" sldId="325"/>
        </pc:sldMkLst>
        <pc:spChg chg="mod">
          <ac:chgData name="Arvinti Dana" userId="00187a4d0e5e0268" providerId="LiveId" clId="{68D21E58-BA30-4D41-AFFB-D217718387E5}" dt="2023-02-02T11:08:26.261" v="117"/>
          <ac:spMkLst>
            <pc:docMk/>
            <pc:sldMk cId="2515569345" sldId="325"/>
            <ac:spMk id="2" creationId="{A5520933-6744-FDAA-0A9C-2DB229ED66E0}"/>
          </ac:spMkLst>
        </pc:spChg>
        <pc:spChg chg="del">
          <ac:chgData name="Arvinti Dana" userId="00187a4d0e5e0268" providerId="LiveId" clId="{68D21E58-BA30-4D41-AFFB-D217718387E5}" dt="2023-02-02T11:07:41.967" v="104" actId="478"/>
          <ac:spMkLst>
            <pc:docMk/>
            <pc:sldMk cId="2515569345" sldId="325"/>
            <ac:spMk id="3" creationId="{9C59791D-72BD-A4FB-6B6C-E3806D694E57}"/>
          </ac:spMkLst>
        </pc:spChg>
        <pc:spChg chg="del">
          <ac:chgData name="Arvinti Dana" userId="00187a4d0e5e0268" providerId="LiveId" clId="{68D21E58-BA30-4D41-AFFB-D217718387E5}" dt="2023-02-02T11:07:39.604" v="103" actId="478"/>
          <ac:spMkLst>
            <pc:docMk/>
            <pc:sldMk cId="2515569345" sldId="325"/>
            <ac:spMk id="4" creationId="{35A69E38-899C-AA80-A111-01A86A1DC7A6}"/>
          </ac:spMkLst>
        </pc:spChg>
        <pc:spChg chg="del">
          <ac:chgData name="Arvinti Dana" userId="00187a4d0e5e0268" providerId="LiveId" clId="{68D21E58-BA30-4D41-AFFB-D217718387E5}" dt="2023-02-02T11:07:46.199" v="106" actId="478"/>
          <ac:spMkLst>
            <pc:docMk/>
            <pc:sldMk cId="2515569345" sldId="325"/>
            <ac:spMk id="5" creationId="{7278F036-515E-20E5-9AB4-45617E48A4FC}"/>
          </ac:spMkLst>
        </pc:spChg>
        <pc:spChg chg="del">
          <ac:chgData name="Arvinti Dana" userId="00187a4d0e5e0268" providerId="LiveId" clId="{68D21E58-BA30-4D41-AFFB-D217718387E5}" dt="2023-02-02T11:07:44.369" v="105" actId="478"/>
          <ac:spMkLst>
            <pc:docMk/>
            <pc:sldMk cId="2515569345" sldId="325"/>
            <ac:spMk id="6" creationId="{056B35F8-B11D-DCE9-B596-BC9C3547C614}"/>
          </ac:spMkLst>
        </pc:spChg>
        <pc:spChg chg="del">
          <ac:chgData name="Arvinti Dana" userId="00187a4d0e5e0268" providerId="LiveId" clId="{68D21E58-BA30-4D41-AFFB-D217718387E5}" dt="2023-02-02T11:07:53.949" v="107" actId="478"/>
          <ac:spMkLst>
            <pc:docMk/>
            <pc:sldMk cId="2515569345" sldId="325"/>
            <ac:spMk id="7" creationId="{AFAB3DB3-458D-4A4D-C63D-8E2E43495BC3}"/>
          </ac:spMkLst>
        </pc:spChg>
        <pc:spChg chg="del">
          <ac:chgData name="Arvinti Dana" userId="00187a4d0e5e0268" providerId="LiveId" clId="{68D21E58-BA30-4D41-AFFB-D217718387E5}" dt="2023-02-02T11:07:56.567" v="108" actId="478"/>
          <ac:spMkLst>
            <pc:docMk/>
            <pc:sldMk cId="2515569345" sldId="325"/>
            <ac:spMk id="8" creationId="{B56BA9B7-C262-74E4-F176-2E42E2EB53DF}"/>
          </ac:spMkLst>
        </pc:spChg>
        <pc:spChg chg="add mod">
          <ac:chgData name="Arvinti Dana" userId="00187a4d0e5e0268" providerId="LiveId" clId="{68D21E58-BA30-4D41-AFFB-D217718387E5}" dt="2023-02-02T11:08:36.278" v="118"/>
          <ac:spMkLst>
            <pc:docMk/>
            <pc:sldMk cId="2515569345" sldId="325"/>
            <ac:spMk id="9" creationId="{F064085D-466C-8991-67F2-E00604B3AA14}"/>
          </ac:spMkLst>
        </pc:spChg>
        <pc:spChg chg="mod">
          <ac:chgData name="Arvinti Dana" userId="00187a4d0e5e0268" providerId="LiveId" clId="{68D21E58-BA30-4D41-AFFB-D217718387E5}" dt="2023-02-02T11:08:42.304" v="119"/>
          <ac:spMkLst>
            <pc:docMk/>
            <pc:sldMk cId="2515569345" sldId="325"/>
            <ac:spMk id="11" creationId="{92333934-10FD-3992-4E76-2D8570DF6031}"/>
          </ac:spMkLst>
        </pc:spChg>
        <pc:spChg chg="mod">
          <ac:chgData name="Arvinti Dana" userId="00187a4d0e5e0268" providerId="LiveId" clId="{68D21E58-BA30-4D41-AFFB-D217718387E5}" dt="2023-02-02T11:08:42.304" v="119"/>
          <ac:spMkLst>
            <pc:docMk/>
            <pc:sldMk cId="2515569345" sldId="325"/>
            <ac:spMk id="13" creationId="{7E936F29-7ED8-6EAC-341A-91DAB726D25D}"/>
          </ac:spMkLst>
        </pc:spChg>
        <pc:spChg chg="mod">
          <ac:chgData name="Arvinti Dana" userId="00187a4d0e5e0268" providerId="LiveId" clId="{68D21E58-BA30-4D41-AFFB-D217718387E5}" dt="2023-02-02T11:08:42.304" v="119"/>
          <ac:spMkLst>
            <pc:docMk/>
            <pc:sldMk cId="2515569345" sldId="325"/>
            <ac:spMk id="14" creationId="{6F8ADCBB-AC61-7E07-3604-39498F338A55}"/>
          </ac:spMkLst>
        </pc:spChg>
        <pc:spChg chg="mod">
          <ac:chgData name="Arvinti Dana" userId="00187a4d0e5e0268" providerId="LiveId" clId="{68D21E58-BA30-4D41-AFFB-D217718387E5}" dt="2023-02-02T11:08:42.304" v="119"/>
          <ac:spMkLst>
            <pc:docMk/>
            <pc:sldMk cId="2515569345" sldId="325"/>
            <ac:spMk id="15" creationId="{530C0756-372A-D210-46F6-AD8D56013E22}"/>
          </ac:spMkLst>
        </pc:spChg>
        <pc:spChg chg="add mod">
          <ac:chgData name="Arvinti Dana" userId="00187a4d0e5e0268" providerId="LiveId" clId="{68D21E58-BA30-4D41-AFFB-D217718387E5}" dt="2023-02-02T11:08:48.779" v="121"/>
          <ac:spMkLst>
            <pc:docMk/>
            <pc:sldMk cId="2515569345" sldId="325"/>
            <ac:spMk id="16" creationId="{70DF7FA1-D793-7AA3-AF0F-DD9ECECE1C8A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18" creationId="{9609F2BE-E448-5107-0C5A-57F1F23FE1A9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19" creationId="{712FA6F0-4327-C755-9743-C6505310B5C5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20" creationId="{A90F32CA-3D8D-DED8-F19F-F3715DFC0537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21" creationId="{DDC14181-7CC8-8ED7-933D-0FDC58F3F0EE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22" creationId="{9591E4DF-8DEE-B591-8171-63304C355023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23" creationId="{28258107-4D8D-C9E4-A10E-013AFFAFB1DD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24" creationId="{F3E88652-62B3-6B54-3763-CB2216E3576C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25" creationId="{70034524-1CC8-3D7C-9589-1AB5A4F2AD72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26" creationId="{30D34F48-619E-F99C-6EE6-16AD734A9406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27" creationId="{BEBF15DB-6BF7-0F1D-C621-3EFA6AC537C3}"/>
          </ac:spMkLst>
        </pc:spChg>
        <pc:spChg chg="mod">
          <ac:chgData name="Arvinti Dana" userId="00187a4d0e5e0268" providerId="LiveId" clId="{68D21E58-BA30-4D41-AFFB-D217718387E5}" dt="2023-02-02T11:08:52.227" v="122"/>
          <ac:spMkLst>
            <pc:docMk/>
            <pc:sldMk cId="2515569345" sldId="325"/>
            <ac:spMk id="28" creationId="{7224F200-C482-CD45-E062-FA2B37E7A441}"/>
          </ac:spMkLst>
        </pc:spChg>
        <pc:grpChg chg="add mod">
          <ac:chgData name="Arvinti Dana" userId="00187a4d0e5e0268" providerId="LiveId" clId="{68D21E58-BA30-4D41-AFFB-D217718387E5}" dt="2023-02-02T11:08:44.893" v="120" actId="1076"/>
          <ac:grpSpMkLst>
            <pc:docMk/>
            <pc:sldMk cId="2515569345" sldId="325"/>
            <ac:grpSpMk id="10" creationId="{125CF652-A3E3-FFAE-E30E-7B092F9674F6}"/>
          </ac:grpSpMkLst>
        </pc:grpChg>
        <pc:grpChg chg="mod">
          <ac:chgData name="Arvinti Dana" userId="00187a4d0e5e0268" providerId="LiveId" clId="{68D21E58-BA30-4D41-AFFB-D217718387E5}" dt="2023-02-02T11:08:42.304" v="119"/>
          <ac:grpSpMkLst>
            <pc:docMk/>
            <pc:sldMk cId="2515569345" sldId="325"/>
            <ac:grpSpMk id="12" creationId="{9AA879B2-E033-265A-F8EB-BCA64A940BF7}"/>
          </ac:grpSpMkLst>
        </pc:grpChg>
        <pc:grpChg chg="add mod">
          <ac:chgData name="Arvinti Dana" userId="00187a4d0e5e0268" providerId="LiveId" clId="{68D21E58-BA30-4D41-AFFB-D217718387E5}" dt="2023-02-02T11:08:52.227" v="122"/>
          <ac:grpSpMkLst>
            <pc:docMk/>
            <pc:sldMk cId="2515569345" sldId="325"/>
            <ac:grpSpMk id="17" creationId="{93E82CFB-D2AF-B69C-E7DE-8740EF0F622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Google Shape;4198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9" name="Google Shape;4199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1e0eea7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1e0eea7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d7e9e01bb3_0_1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d7e9e01bb3_0_1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TITLE_ONLY_2_1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33" name="Google Shape;73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735" name="Google Shape;735;p4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90" name="Google Shape;890;p56"/>
          <p:cNvSpPr txBox="1">
            <a:spLocks noGrp="1"/>
          </p:cNvSpPr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500"/>
              <a:buNone/>
              <a:defRPr sz="7200"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56"/>
          <p:cNvSpPr txBox="1">
            <a:spLocks noGrp="1"/>
          </p:cNvSpPr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64" name="Google Shape;6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41"/>
          <p:cNvSpPr txBox="1">
            <a:spLocks noGrp="1"/>
          </p:cNvSpPr>
          <p:nvPr>
            <p:ph type="title" idx="2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6" name="Google Shape;666;p41"/>
          <p:cNvSpPr txBox="1">
            <a:spLocks noGrp="1"/>
          </p:cNvSpPr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41"/>
          <p:cNvSpPr txBox="1">
            <a:spLocks noGrp="1"/>
          </p:cNvSpPr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8" name="Google Shape;668;p41"/>
          <p:cNvSpPr txBox="1">
            <a:spLocks noGrp="1"/>
          </p:cNvSpPr>
          <p:nvPr>
            <p:ph type="subTitle" idx="4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41"/>
          <p:cNvSpPr txBox="1">
            <a:spLocks noGrp="1"/>
          </p:cNvSpPr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0" name="Google Shape;670;p41"/>
          <p:cNvSpPr txBox="1">
            <a:spLocks noGrp="1"/>
          </p:cNvSpPr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41"/>
          <p:cNvSpPr txBox="1">
            <a:spLocks noGrp="1"/>
          </p:cNvSpPr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2" name="Google Shape;672;p41"/>
          <p:cNvSpPr txBox="1">
            <a:spLocks noGrp="1"/>
          </p:cNvSpPr>
          <p:nvPr>
            <p:ph type="subTitle" idx="8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41"/>
          <p:cNvSpPr txBox="1">
            <a:spLocks noGrp="1"/>
          </p:cNvSpPr>
          <p:nvPr>
            <p:ph type="title" idx="9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4" name="Google Shape;674;p41"/>
          <p:cNvSpPr txBox="1">
            <a:spLocks noGrp="1"/>
          </p:cNvSpPr>
          <p:nvPr>
            <p:ph type="subTitle" idx="13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41"/>
          <p:cNvSpPr txBox="1">
            <a:spLocks noGrp="1"/>
          </p:cNvSpPr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6" name="Google Shape;676;p41"/>
          <p:cNvSpPr txBox="1">
            <a:spLocks noGrp="1"/>
          </p:cNvSpPr>
          <p:nvPr>
            <p:ph type="subTitle" idx="15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TITLE_ONLY_1_1_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02" name="Google Shape;70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4" r:id="rId5"/>
    <p:sldLayoutId id="2147483675" r:id="rId6"/>
    <p:sldLayoutId id="2147483682" r:id="rId7"/>
    <p:sldLayoutId id="2147483687" r:id="rId8"/>
    <p:sldLayoutId id="2147483689" r:id="rId9"/>
    <p:sldLayoutId id="214748369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40443" y="1604944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94659" y="1503024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Anna Cori</a:t>
            </a:r>
            <a:r>
              <a:rPr lang="en" sz="4000" b="1">
                <a:solidFill>
                  <a:schemeClr val="lt1"/>
                </a:solidFill>
              </a:rPr>
              <a:t> </a:t>
            </a:r>
            <a:br>
              <a:rPr lang="en" sz="4000" b="1">
                <a:solidFill>
                  <a:schemeClr val="lt1"/>
                </a:solidFill>
              </a:rPr>
            </a:br>
            <a:r>
              <a:rPr lang="en" sz="2400">
                <a:solidFill>
                  <a:schemeClr val="accent6"/>
                </a:solidFill>
              </a:rPr>
              <a:t>Proiect</a:t>
            </a:r>
            <a:br>
              <a:rPr lang="en" sz="4000" b="1">
                <a:solidFill>
                  <a:schemeClr val="lt1"/>
                </a:solidFill>
              </a:rPr>
            </a:br>
            <a:r>
              <a:rPr lang="en" sz="2400" b="1">
                <a:solidFill>
                  <a:schemeClr val="accent6"/>
                </a:solidFill>
              </a:rPr>
              <a:t>IT School</a:t>
            </a:r>
            <a:endParaRPr sz="2400" b="1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Arvinti Daniela</a:t>
            </a:r>
            <a:endParaRPr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44129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0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A41-991B-43A6-8A30-2A1241DC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Severitate &amp; Prioritate</a:t>
            </a:r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F093A26-C58D-41FB-9FF3-C3302D6B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1" y="950118"/>
            <a:ext cx="6880432" cy="36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26;p76">
            <a:extLst>
              <a:ext uri="{FF2B5EF4-FFF2-40B4-BE49-F238E27FC236}">
                <a16:creationId xmlns:a16="http://schemas.microsoft.com/office/drawing/2014/main" id="{183CD888-B1E0-47A1-99A9-7C202CB97E7D}"/>
              </a:ext>
            </a:extLst>
          </p:cNvPr>
          <p:cNvSpPr/>
          <p:nvPr/>
        </p:nvSpPr>
        <p:spPr>
          <a:xfrm>
            <a:off x="387489" y="1701430"/>
            <a:ext cx="553799" cy="483202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8" name="Google Shape;1536;p76">
            <a:extLst>
              <a:ext uri="{FF2B5EF4-FFF2-40B4-BE49-F238E27FC236}">
                <a16:creationId xmlns:a16="http://schemas.microsoft.com/office/drawing/2014/main" id="{C60DC795-7602-42BC-B85F-2A4811294E7F}"/>
              </a:ext>
            </a:extLst>
          </p:cNvPr>
          <p:cNvGrpSpPr/>
          <p:nvPr/>
        </p:nvGrpSpPr>
        <p:grpSpPr>
          <a:xfrm>
            <a:off x="450067" y="1764784"/>
            <a:ext cx="424284" cy="356493"/>
            <a:chOff x="-49764975" y="3551225"/>
            <a:chExt cx="299300" cy="300650"/>
          </a:xfrm>
        </p:grpSpPr>
        <p:sp>
          <p:nvSpPr>
            <p:cNvPr id="9" name="Google Shape;1537;p76">
              <a:extLst>
                <a:ext uri="{FF2B5EF4-FFF2-40B4-BE49-F238E27FC236}">
                  <a16:creationId xmlns:a16="http://schemas.microsoft.com/office/drawing/2014/main" id="{3C379330-6A0D-4576-AE4C-D9188DCFA075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1538;p76">
              <a:extLst>
                <a:ext uri="{FF2B5EF4-FFF2-40B4-BE49-F238E27FC236}">
                  <a16:creationId xmlns:a16="http://schemas.microsoft.com/office/drawing/2014/main" id="{F5D5DECA-2646-4A1A-9551-A953BD9C3A73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1539;p76">
              <a:extLst>
                <a:ext uri="{FF2B5EF4-FFF2-40B4-BE49-F238E27FC236}">
                  <a16:creationId xmlns:a16="http://schemas.microsoft.com/office/drawing/2014/main" id="{270D470D-63F0-4DC1-A03B-E1D0C61C451E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1540;p76">
              <a:extLst>
                <a:ext uri="{FF2B5EF4-FFF2-40B4-BE49-F238E27FC236}">
                  <a16:creationId xmlns:a16="http://schemas.microsoft.com/office/drawing/2014/main" id="{48E77446-2B0F-4266-ACE3-A34E8DA118E3}"/>
                </a:ext>
              </a:extLst>
            </p:cNvPr>
            <p:cNvSpPr/>
            <p:nvPr/>
          </p:nvSpPr>
          <p:spPr>
            <a:xfrm>
              <a:off x="-49501124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1541;p76">
              <a:extLst>
                <a:ext uri="{FF2B5EF4-FFF2-40B4-BE49-F238E27FC236}">
                  <a16:creationId xmlns:a16="http://schemas.microsoft.com/office/drawing/2014/main" id="{2A3F7C24-779A-4C78-9324-4FBF9FB9C8F3}"/>
                </a:ext>
              </a:extLst>
            </p:cNvPr>
            <p:cNvSpPr/>
            <p:nvPr/>
          </p:nvSpPr>
          <p:spPr>
            <a:xfrm>
              <a:off x="-49499549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" name="Google Shape;1542;p76">
              <a:extLst>
                <a:ext uri="{FF2B5EF4-FFF2-40B4-BE49-F238E27FC236}">
                  <a16:creationId xmlns:a16="http://schemas.microsoft.com/office/drawing/2014/main" id="{558F7C80-CAC4-473B-97AD-323DA92FB949}"/>
                </a:ext>
              </a:extLst>
            </p:cNvPr>
            <p:cNvSpPr/>
            <p:nvPr/>
          </p:nvSpPr>
          <p:spPr>
            <a:xfrm>
              <a:off x="-49499549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1543;p76">
              <a:extLst>
                <a:ext uri="{FF2B5EF4-FFF2-40B4-BE49-F238E27FC236}">
                  <a16:creationId xmlns:a16="http://schemas.microsoft.com/office/drawing/2014/main" id="{D9CF7BB3-E032-4660-B3C2-0F99106697C1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1544;p76">
              <a:extLst>
                <a:ext uri="{FF2B5EF4-FFF2-40B4-BE49-F238E27FC236}">
                  <a16:creationId xmlns:a16="http://schemas.microsoft.com/office/drawing/2014/main" id="{8D2ED002-0D30-47E4-A0C3-47D1B9F4BB70}"/>
                </a:ext>
              </a:extLst>
            </p:cNvPr>
            <p:cNvSpPr/>
            <p:nvPr/>
          </p:nvSpPr>
          <p:spPr>
            <a:xfrm>
              <a:off x="-49633451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1545;p76">
              <a:extLst>
                <a:ext uri="{FF2B5EF4-FFF2-40B4-BE49-F238E27FC236}">
                  <a16:creationId xmlns:a16="http://schemas.microsoft.com/office/drawing/2014/main" id="{AF74C61C-FEB8-451E-BAB0-D6137CCD0B15}"/>
                </a:ext>
              </a:extLst>
            </p:cNvPr>
            <p:cNvSpPr/>
            <p:nvPr/>
          </p:nvSpPr>
          <p:spPr>
            <a:xfrm>
              <a:off x="-49676776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1546;p76">
              <a:extLst>
                <a:ext uri="{FF2B5EF4-FFF2-40B4-BE49-F238E27FC236}">
                  <a16:creationId xmlns:a16="http://schemas.microsoft.com/office/drawing/2014/main" id="{0148BE1B-AE65-4751-8FF6-8EBD49646B10}"/>
                </a:ext>
              </a:extLst>
            </p:cNvPr>
            <p:cNvSpPr/>
            <p:nvPr/>
          </p:nvSpPr>
          <p:spPr>
            <a:xfrm>
              <a:off x="-49630301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1547;p76">
              <a:extLst>
                <a:ext uri="{FF2B5EF4-FFF2-40B4-BE49-F238E27FC236}">
                  <a16:creationId xmlns:a16="http://schemas.microsoft.com/office/drawing/2014/main" id="{9A7C298E-80E3-4B52-A75A-452FEEA7C0EA}"/>
                </a:ext>
              </a:extLst>
            </p:cNvPr>
            <p:cNvSpPr/>
            <p:nvPr/>
          </p:nvSpPr>
          <p:spPr>
            <a:xfrm>
              <a:off x="-49657874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0" name="Google Shape;1527;p76">
            <a:extLst>
              <a:ext uri="{FF2B5EF4-FFF2-40B4-BE49-F238E27FC236}">
                <a16:creationId xmlns:a16="http://schemas.microsoft.com/office/drawing/2014/main" id="{0F581BD9-7377-4239-B7B8-B21960609213}"/>
              </a:ext>
            </a:extLst>
          </p:cNvPr>
          <p:cNvSpPr/>
          <p:nvPr/>
        </p:nvSpPr>
        <p:spPr>
          <a:xfrm>
            <a:off x="396577" y="2546105"/>
            <a:ext cx="523468" cy="483202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1" name="Google Shape;1532;p76">
            <a:extLst>
              <a:ext uri="{FF2B5EF4-FFF2-40B4-BE49-F238E27FC236}">
                <a16:creationId xmlns:a16="http://schemas.microsoft.com/office/drawing/2014/main" id="{855C0D6A-9E2F-4D4C-B980-04C369FA5C5D}"/>
              </a:ext>
            </a:extLst>
          </p:cNvPr>
          <p:cNvGrpSpPr/>
          <p:nvPr/>
        </p:nvGrpSpPr>
        <p:grpSpPr>
          <a:xfrm>
            <a:off x="505885" y="2601022"/>
            <a:ext cx="321544" cy="387190"/>
            <a:chOff x="2423775" y="3226875"/>
            <a:chExt cx="259925" cy="295000"/>
          </a:xfrm>
        </p:grpSpPr>
        <p:sp>
          <p:nvSpPr>
            <p:cNvPr id="22" name="Google Shape;1533;p76">
              <a:extLst>
                <a:ext uri="{FF2B5EF4-FFF2-40B4-BE49-F238E27FC236}">
                  <a16:creationId xmlns:a16="http://schemas.microsoft.com/office/drawing/2014/main" id="{0C339E41-5413-4C2E-B494-2150393F8D05}"/>
                </a:ext>
              </a:extLst>
            </p:cNvPr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1534;p76">
              <a:extLst>
                <a:ext uri="{FF2B5EF4-FFF2-40B4-BE49-F238E27FC236}">
                  <a16:creationId xmlns:a16="http://schemas.microsoft.com/office/drawing/2014/main" id="{DA135E7B-7F64-4DCF-A15F-D3E33B1993B4}"/>
                </a:ext>
              </a:extLst>
            </p:cNvPr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1535;p76">
              <a:extLst>
                <a:ext uri="{FF2B5EF4-FFF2-40B4-BE49-F238E27FC236}">
                  <a16:creationId xmlns:a16="http://schemas.microsoft.com/office/drawing/2014/main" id="{2222E44D-12CC-48C0-95E0-6373E7115FE5}"/>
                </a:ext>
              </a:extLst>
            </p:cNvPr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5" name="Google Shape;1528;p76">
            <a:extLst>
              <a:ext uri="{FF2B5EF4-FFF2-40B4-BE49-F238E27FC236}">
                <a16:creationId xmlns:a16="http://schemas.microsoft.com/office/drawing/2014/main" id="{7C92A971-3870-4CCF-A34C-9CD8D10EE8C8}"/>
              </a:ext>
            </a:extLst>
          </p:cNvPr>
          <p:cNvSpPr/>
          <p:nvPr/>
        </p:nvSpPr>
        <p:spPr>
          <a:xfrm>
            <a:off x="359615" y="3390780"/>
            <a:ext cx="553799" cy="483202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6" name="Google Shape;4434;p124">
            <a:extLst>
              <a:ext uri="{FF2B5EF4-FFF2-40B4-BE49-F238E27FC236}">
                <a16:creationId xmlns:a16="http://schemas.microsoft.com/office/drawing/2014/main" id="{490E805F-8888-44E7-85E2-495FB69C01DB}"/>
              </a:ext>
            </a:extLst>
          </p:cNvPr>
          <p:cNvGrpSpPr/>
          <p:nvPr/>
        </p:nvGrpSpPr>
        <p:grpSpPr>
          <a:xfrm>
            <a:off x="513834" y="3499294"/>
            <a:ext cx="280714" cy="246796"/>
            <a:chOff x="3153824" y="2734448"/>
            <a:chExt cx="380945" cy="366279"/>
          </a:xfrm>
        </p:grpSpPr>
        <p:sp>
          <p:nvSpPr>
            <p:cNvPr id="27" name="Google Shape;4435;p124">
              <a:extLst>
                <a:ext uri="{FF2B5EF4-FFF2-40B4-BE49-F238E27FC236}">
                  <a16:creationId xmlns:a16="http://schemas.microsoft.com/office/drawing/2014/main" id="{427DE445-2A8F-4212-8440-25EE35AA708E}"/>
                </a:ext>
              </a:extLst>
            </p:cNvPr>
            <p:cNvSpPr/>
            <p:nvPr/>
          </p:nvSpPr>
          <p:spPr>
            <a:xfrm>
              <a:off x="3153824" y="2856172"/>
              <a:ext cx="236924" cy="244554"/>
            </a:xfrm>
            <a:custGeom>
              <a:avLst/>
              <a:gdLst/>
              <a:ahLst/>
              <a:cxnLst/>
              <a:rect l="l" t="t" r="r" b="b"/>
              <a:pathLst>
                <a:path w="8788" h="9071" extrusionOk="0">
                  <a:moveTo>
                    <a:pt x="6572" y="0"/>
                  </a:moveTo>
                  <a:cubicBezTo>
                    <a:pt x="5851" y="0"/>
                    <a:pt x="5133" y="267"/>
                    <a:pt x="4605" y="796"/>
                  </a:cubicBezTo>
                  <a:lnTo>
                    <a:pt x="1100" y="4316"/>
                  </a:lnTo>
                  <a:cubicBezTo>
                    <a:pt x="1" y="5399"/>
                    <a:pt x="1" y="7160"/>
                    <a:pt x="1100" y="8258"/>
                  </a:cubicBezTo>
                  <a:cubicBezTo>
                    <a:pt x="1641" y="8800"/>
                    <a:pt x="2352" y="9070"/>
                    <a:pt x="3063" y="9070"/>
                  </a:cubicBezTo>
                  <a:cubicBezTo>
                    <a:pt x="3774" y="9070"/>
                    <a:pt x="4484" y="8800"/>
                    <a:pt x="5026" y="8258"/>
                  </a:cubicBezTo>
                  <a:lnTo>
                    <a:pt x="8111" y="5189"/>
                  </a:lnTo>
                  <a:lnTo>
                    <a:pt x="8111" y="5189"/>
                  </a:lnTo>
                  <a:cubicBezTo>
                    <a:pt x="7956" y="5206"/>
                    <a:pt x="7810" y="5213"/>
                    <a:pt x="7672" y="5213"/>
                  </a:cubicBezTo>
                  <a:cubicBezTo>
                    <a:pt x="6838" y="5213"/>
                    <a:pt x="6334" y="4940"/>
                    <a:pt x="6139" y="4888"/>
                  </a:cubicBezTo>
                  <a:lnTo>
                    <a:pt x="3913" y="7130"/>
                  </a:lnTo>
                  <a:cubicBezTo>
                    <a:pt x="3680" y="7363"/>
                    <a:pt x="3371" y="7480"/>
                    <a:pt x="3063" y="7480"/>
                  </a:cubicBezTo>
                  <a:cubicBezTo>
                    <a:pt x="2755" y="7480"/>
                    <a:pt x="2446" y="7363"/>
                    <a:pt x="2213" y="7130"/>
                  </a:cubicBezTo>
                  <a:cubicBezTo>
                    <a:pt x="1746" y="6663"/>
                    <a:pt x="1746" y="5911"/>
                    <a:pt x="2213" y="5445"/>
                  </a:cubicBezTo>
                  <a:lnTo>
                    <a:pt x="5734" y="1925"/>
                  </a:lnTo>
                  <a:cubicBezTo>
                    <a:pt x="5961" y="1697"/>
                    <a:pt x="6269" y="1580"/>
                    <a:pt x="6578" y="1580"/>
                  </a:cubicBezTo>
                  <a:cubicBezTo>
                    <a:pt x="6882" y="1580"/>
                    <a:pt x="7187" y="1693"/>
                    <a:pt x="7419" y="1925"/>
                  </a:cubicBezTo>
                  <a:cubicBezTo>
                    <a:pt x="7449" y="1969"/>
                    <a:pt x="7479" y="2015"/>
                    <a:pt x="7509" y="2045"/>
                  </a:cubicBezTo>
                  <a:cubicBezTo>
                    <a:pt x="7690" y="2029"/>
                    <a:pt x="7840" y="2059"/>
                    <a:pt x="7975" y="1925"/>
                  </a:cubicBezTo>
                  <a:lnTo>
                    <a:pt x="8787" y="1112"/>
                  </a:lnTo>
                  <a:cubicBezTo>
                    <a:pt x="8713" y="1006"/>
                    <a:pt x="8637" y="901"/>
                    <a:pt x="8547" y="796"/>
                  </a:cubicBezTo>
                  <a:cubicBezTo>
                    <a:pt x="8007" y="264"/>
                    <a:pt x="7288" y="0"/>
                    <a:pt x="6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4436;p124">
              <a:extLst>
                <a:ext uri="{FF2B5EF4-FFF2-40B4-BE49-F238E27FC236}">
                  <a16:creationId xmlns:a16="http://schemas.microsoft.com/office/drawing/2014/main" id="{3002BD21-A679-4750-8AAD-667E42ABC140}"/>
                </a:ext>
              </a:extLst>
            </p:cNvPr>
            <p:cNvSpPr/>
            <p:nvPr/>
          </p:nvSpPr>
          <p:spPr>
            <a:xfrm>
              <a:off x="3301483" y="2734448"/>
              <a:ext cx="233285" cy="240888"/>
            </a:xfrm>
            <a:custGeom>
              <a:avLst/>
              <a:gdLst/>
              <a:ahLst/>
              <a:cxnLst/>
              <a:rect l="l" t="t" r="r" b="b"/>
              <a:pathLst>
                <a:path w="8653" h="8935" extrusionOk="0">
                  <a:moveTo>
                    <a:pt x="5603" y="0"/>
                  </a:moveTo>
                  <a:cubicBezTo>
                    <a:pt x="4890" y="0"/>
                    <a:pt x="4176" y="271"/>
                    <a:pt x="3627" y="813"/>
                  </a:cubicBezTo>
                  <a:lnTo>
                    <a:pt x="693" y="3746"/>
                  </a:lnTo>
                  <a:cubicBezTo>
                    <a:pt x="845" y="3729"/>
                    <a:pt x="990" y="3721"/>
                    <a:pt x="1126" y="3721"/>
                  </a:cubicBezTo>
                  <a:cubicBezTo>
                    <a:pt x="1954" y="3721"/>
                    <a:pt x="2468" y="3995"/>
                    <a:pt x="2648" y="4047"/>
                  </a:cubicBezTo>
                  <a:lnTo>
                    <a:pt x="4755" y="1940"/>
                  </a:lnTo>
                  <a:cubicBezTo>
                    <a:pt x="4988" y="1707"/>
                    <a:pt x="5293" y="1591"/>
                    <a:pt x="5598" y="1591"/>
                  </a:cubicBezTo>
                  <a:cubicBezTo>
                    <a:pt x="5902" y="1591"/>
                    <a:pt x="6207" y="1707"/>
                    <a:pt x="6440" y="1940"/>
                  </a:cubicBezTo>
                  <a:cubicBezTo>
                    <a:pt x="6907" y="2407"/>
                    <a:pt x="6907" y="3160"/>
                    <a:pt x="6440" y="3625"/>
                  </a:cubicBezTo>
                  <a:lnTo>
                    <a:pt x="3717" y="6364"/>
                  </a:lnTo>
                  <a:lnTo>
                    <a:pt x="3070" y="7011"/>
                  </a:lnTo>
                  <a:cubicBezTo>
                    <a:pt x="2842" y="7239"/>
                    <a:pt x="2535" y="7355"/>
                    <a:pt x="2226" y="7355"/>
                  </a:cubicBezTo>
                  <a:cubicBezTo>
                    <a:pt x="1922" y="7355"/>
                    <a:pt x="1616" y="7242"/>
                    <a:pt x="1385" y="7011"/>
                  </a:cubicBezTo>
                  <a:cubicBezTo>
                    <a:pt x="1340" y="6966"/>
                    <a:pt x="1310" y="6921"/>
                    <a:pt x="1280" y="6891"/>
                  </a:cubicBezTo>
                  <a:cubicBezTo>
                    <a:pt x="1114" y="6905"/>
                    <a:pt x="949" y="6875"/>
                    <a:pt x="813" y="7011"/>
                  </a:cubicBezTo>
                  <a:lnTo>
                    <a:pt x="0" y="7824"/>
                  </a:lnTo>
                  <a:cubicBezTo>
                    <a:pt x="76" y="7928"/>
                    <a:pt x="151" y="8034"/>
                    <a:pt x="257" y="8139"/>
                  </a:cubicBezTo>
                  <a:cubicBezTo>
                    <a:pt x="789" y="8672"/>
                    <a:pt x="1504" y="8935"/>
                    <a:pt x="2219" y="8935"/>
                  </a:cubicBezTo>
                  <a:cubicBezTo>
                    <a:pt x="2940" y="8935"/>
                    <a:pt x="3662" y="8668"/>
                    <a:pt x="4199" y="8139"/>
                  </a:cubicBezTo>
                  <a:lnTo>
                    <a:pt x="7569" y="4754"/>
                  </a:lnTo>
                  <a:cubicBezTo>
                    <a:pt x="8652" y="3671"/>
                    <a:pt x="8652" y="1896"/>
                    <a:pt x="7569" y="813"/>
                  </a:cubicBezTo>
                  <a:cubicBezTo>
                    <a:pt x="7027" y="271"/>
                    <a:pt x="6316" y="0"/>
                    <a:pt x="5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86074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7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1603854" y="624342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Concluzie</a:t>
            </a:r>
            <a:endParaRPr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719999" y="1503006"/>
            <a:ext cx="4244014" cy="2489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In concluzie, testarea site-</a:t>
            </a:r>
            <a:r>
              <a:rPr lang="en-GB" dirty="0" err="1"/>
              <a:t>ului</a:t>
            </a:r>
            <a:r>
              <a:rPr lang="en-GB" dirty="0"/>
              <a:t> Anna Cori a relevat o serie de puncte tari si puncte slabe in functionalitatea site-</a:t>
            </a:r>
            <a:r>
              <a:rPr lang="en-GB" dirty="0" err="1"/>
              <a:t>ului</a:t>
            </a:r>
            <a:r>
              <a:rPr lang="en-GB" dirty="0"/>
              <a:t> si experienta utilizatorului. In general, site-</a:t>
            </a:r>
            <a:r>
              <a:rPr lang="en-GB" dirty="0" err="1"/>
              <a:t>ul</a:t>
            </a:r>
            <a:r>
              <a:rPr lang="en-GB" dirty="0"/>
              <a:t> a functionat bine in ceea ce priveste stabilitatea si design-</a:t>
            </a:r>
            <a:r>
              <a:rPr lang="en-GB" dirty="0" err="1"/>
              <a:t>ul</a:t>
            </a:r>
            <a:r>
              <a:rPr lang="en-GB" dirty="0"/>
              <a:t> receptiv, cu doar probleme minore raportate in timpul testarii. Cu toate acestea, au existat anumite domenii de îmbunatatire, cum ar fi imbunatatirea functionalitatii link-</a:t>
            </a:r>
            <a:r>
              <a:rPr lang="en-GB" dirty="0" err="1"/>
              <a:t>ului</a:t>
            </a:r>
            <a:r>
              <a:rPr lang="en-GB" dirty="0"/>
              <a:t> Instagram in browser si imbunatatirea securitatii.</a:t>
            </a:r>
            <a:endParaRPr dirty="0"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70132" y="1072837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/>
          <p:cNvPicPr preferRelativeResize="0"/>
          <p:nvPr/>
        </p:nvPicPr>
        <p:blipFill>
          <a:blip r:embed="rId3"/>
          <a:srcRect l="32857" r="32857"/>
          <a:stretch>
            <a:fillRect/>
          </a:stretch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3" name="Google Shape;4013;p11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123"/>
          <p:cNvSpPr txBox="1">
            <a:spLocks noGrp="1"/>
          </p:cNvSpPr>
          <p:nvPr>
            <p:ph type="title"/>
          </p:nvPr>
        </p:nvSpPr>
        <p:spPr>
          <a:xfrm>
            <a:off x="276547" y="126551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6000"/>
              <a:t>Multumesc!</a:t>
            </a:r>
            <a:endParaRPr sz="6000"/>
          </a:p>
        </p:txBody>
      </p:sp>
      <p:sp>
        <p:nvSpPr>
          <p:cNvPr id="4206" name="Google Shape;4206;p123"/>
          <p:cNvSpPr txBox="1"/>
          <p:nvPr/>
        </p:nvSpPr>
        <p:spPr>
          <a:xfrm>
            <a:off x="713200" y="4031363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ct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Please keep this slide for attribution</a:t>
            </a:r>
            <a:endParaRPr sz="1200"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54" name="Google Shape;4023;p120">
            <a:extLst>
              <a:ext uri="{FF2B5EF4-FFF2-40B4-BE49-F238E27FC236}">
                <a16:creationId xmlns:a16="http://schemas.microsoft.com/office/drawing/2014/main" id="{0A71BFC7-0B43-4F4B-8DF5-4284F90AB0F5}"/>
              </a:ext>
            </a:extLst>
          </p:cNvPr>
          <p:cNvGrpSpPr/>
          <p:nvPr/>
        </p:nvGrpSpPr>
        <p:grpSpPr>
          <a:xfrm>
            <a:off x="5772912" y="1690996"/>
            <a:ext cx="2999999" cy="2409534"/>
            <a:chOff x="925388" y="1643824"/>
            <a:chExt cx="2788750" cy="2516535"/>
          </a:xfrm>
        </p:grpSpPr>
        <p:sp>
          <p:nvSpPr>
            <p:cNvPr id="55" name="Google Shape;4024;p120">
              <a:extLst>
                <a:ext uri="{FF2B5EF4-FFF2-40B4-BE49-F238E27FC236}">
                  <a16:creationId xmlns:a16="http://schemas.microsoft.com/office/drawing/2014/main" id="{92445152-0946-4182-AB10-A8B67EFDD1BA}"/>
                </a:ext>
              </a:extLst>
            </p:cNvPr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6" name="Google Shape;4025;p120">
              <a:extLst>
                <a:ext uri="{FF2B5EF4-FFF2-40B4-BE49-F238E27FC236}">
                  <a16:creationId xmlns:a16="http://schemas.microsoft.com/office/drawing/2014/main" id="{259F96B4-665A-4F9A-995C-4CBC95C5B6DB}"/>
                </a:ext>
              </a:extLst>
            </p:cNvPr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B231749-CEEA-48E5-998C-0F752EB4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17" y="1814473"/>
            <a:ext cx="2515122" cy="1801883"/>
          </a:xfrm>
          <a:prstGeom prst="rect">
            <a:avLst/>
          </a:prstGeom>
        </p:spPr>
      </p:pic>
      <p:grpSp>
        <p:nvGrpSpPr>
          <p:cNvPr id="4210" name="Google Shape;4210;p123"/>
          <p:cNvGrpSpPr/>
          <p:nvPr/>
        </p:nvGrpSpPr>
        <p:grpSpPr>
          <a:xfrm>
            <a:off x="4423887" y="1482491"/>
            <a:ext cx="3633476" cy="2603751"/>
            <a:chOff x="4331274" y="1445487"/>
            <a:chExt cx="3414839" cy="2479301"/>
          </a:xfrm>
        </p:grpSpPr>
        <p:grpSp>
          <p:nvGrpSpPr>
            <p:cNvPr id="4211" name="Google Shape;4211;p123"/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4212" name="Google Shape;4212;p123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123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4214" name="Google Shape;4214;p123"/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7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4215" name="Google Shape;4215;p123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4216" name="Google Shape;4216;p123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123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4220" name="Google Shape;4220;p123"/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21" name="Google Shape;4221;p123"/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22" name="Google Shape;4222;p123"/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23" name="Google Shape;4223;p123"/>
            <p:cNvSpPr/>
            <p:nvPr/>
          </p:nvSpPr>
          <p:spPr>
            <a:xfrm>
              <a:off x="6449251" y="1717130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24" name="Google Shape;4224;p123"/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25" name="Google Shape;4225;p123"/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26" name="Google Shape;4226;p123"/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27" name="Google Shape;4227;p123"/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28" name="Google Shape;4228;p123"/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29" name="Google Shape;4229;p123"/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30" name="Google Shape;4230;p123"/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4231" name="Google Shape;4231;p123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4232" name="Google Shape;4232;p123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123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123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123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123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123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123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123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123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4241" name="Google Shape;4241;p123"/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42" name="Google Shape;4242;p123"/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43" name="Google Shape;4243;p123"/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4244" name="Google Shape;4244;p123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4245" name="Google Shape;4245;p123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123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123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4248" name="Google Shape;4248;p123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49" name="Google Shape;4249;p123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4250" name="Google Shape;4250;p123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4251" name="Google Shape;4251;p123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123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6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0" name="Google Shape;1030;p66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31" name="Google Shape;1031;p66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2" name="Google Shape;1032;p66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/>
              <a:t>User Story</a:t>
            </a:r>
          </a:p>
        </p:txBody>
      </p:sp>
      <p:sp>
        <p:nvSpPr>
          <p:cNvPr id="1033" name="Google Shape;1033;p66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583386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/>
              <a:t>Executarea Testului</a:t>
            </a:r>
          </a:p>
        </p:txBody>
      </p:sp>
      <p:sp>
        <p:nvSpPr>
          <p:cNvPr id="1034" name="Google Shape;1034;p66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53304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/>
              <a:t>Tipuri de Testare</a:t>
            </a:r>
          </a:p>
        </p:txBody>
      </p:sp>
      <p:sp>
        <p:nvSpPr>
          <p:cNvPr id="1035" name="Google Shape;1035;p66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/>
              <a:t>Introducere </a:t>
            </a:r>
            <a:endParaRPr sz="1600"/>
          </a:p>
        </p:txBody>
      </p:sp>
      <p:sp>
        <p:nvSpPr>
          <p:cNvPr id="1036" name="Google Shape;1036;p6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Defecte</a:t>
            </a:r>
          </a:p>
        </p:txBody>
      </p:sp>
      <p:sp>
        <p:nvSpPr>
          <p:cNvPr id="1037" name="Google Shape;1037;p6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Concluzie </a:t>
            </a:r>
            <a:endParaRPr/>
          </a:p>
        </p:txBody>
      </p:sp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1039" name="Google Shape;1039;p66"/>
          <p:cNvSpPr txBox="1">
            <a:spLocks noGrp="1"/>
          </p:cNvSpPr>
          <p:nvPr>
            <p:ph type="subTitle" idx="1"/>
          </p:nvPr>
        </p:nvSpPr>
        <p:spPr>
          <a:xfrm>
            <a:off x="2159870" y="2677566"/>
            <a:ext cx="196212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User Story proiectului  </a:t>
            </a:r>
            <a:endParaRPr/>
          </a:p>
        </p:txBody>
      </p:sp>
      <p:sp>
        <p:nvSpPr>
          <p:cNvPr id="1040" name="Google Shape;1040;p66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Test Cases executate in proiect</a:t>
            </a:r>
          </a:p>
        </p:txBody>
      </p:sp>
      <p:sp>
        <p:nvSpPr>
          <p:cNvPr id="1041" name="Google Shape;1041;p66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204070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Tipurile de testare efectuate si instrumentele folosite</a:t>
            </a:r>
          </a:p>
        </p:txBody>
      </p:sp>
      <p:sp>
        <p:nvSpPr>
          <p:cNvPr id="1042" name="Google Shape;1042;p66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Prezentarea generala, obiectivele testarii si scopul proiectului</a:t>
            </a:r>
            <a:endParaRPr/>
          </a:p>
        </p:txBody>
      </p:sp>
      <p:sp>
        <p:nvSpPr>
          <p:cNvPr id="1043" name="Google Shape;1043;p66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it-IT"/>
              <a:t>Defectele gasite in timpul testarii, Severitate &amp; Prioritate</a:t>
            </a:r>
          </a:p>
        </p:txBody>
      </p:sp>
      <p:sp>
        <p:nvSpPr>
          <p:cNvPr id="1044" name="Google Shape;1044;p66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Concluzia in urma testarii site-</a:t>
            </a:r>
            <a:r>
              <a:rPr lang="en-GB" dirty="0" err="1"/>
              <a:t>ului</a:t>
            </a:r>
            <a:endParaRPr dirty="0"/>
          </a:p>
        </p:txBody>
      </p:sp>
      <p:sp>
        <p:nvSpPr>
          <p:cNvPr id="1045" name="Google Shape;1045;p66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6" name="Google Shape;1046;p6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7" name="Google Shape;1047;p6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48" name="Google Shape;1048;p66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49" name="Google Shape;1049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66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052" name="Google Shape;1052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66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1055" name="Google Shape;1055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56" name="Google Shape;1056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66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058" name="Google Shape;1058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59" name="Google Shape;1059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66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61" name="Google Shape;1061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66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1064" name="Google Shape;1064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65" name="Google Shape;1065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75"/>
          <p:cNvSpPr txBox="1">
            <a:spLocks noGrp="1"/>
          </p:cNvSpPr>
          <p:nvPr>
            <p:ph type="title"/>
          </p:nvPr>
        </p:nvSpPr>
        <p:spPr>
          <a:xfrm>
            <a:off x="2635706" y="476828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Introducere</a:t>
            </a:r>
            <a:endParaRPr/>
          </a:p>
        </p:txBody>
      </p:sp>
      <p:sp>
        <p:nvSpPr>
          <p:cNvPr id="1464" name="Google Shape;1464;p75"/>
          <p:cNvSpPr txBox="1">
            <a:spLocks noGrp="1"/>
          </p:cNvSpPr>
          <p:nvPr>
            <p:ph type="subTitle" idx="1"/>
          </p:nvPr>
        </p:nvSpPr>
        <p:spPr>
          <a:xfrm>
            <a:off x="729269" y="1277058"/>
            <a:ext cx="3975069" cy="31911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</a:pPr>
            <a:r>
              <a:rPr lang="en"/>
              <a:t> Site-ul web Anna Cori a fost lansat in 2013 si este o platforma de comert electronic care ofera clientilor o modalitate usoara si convenabila de a cumpara produse online. </a:t>
            </a: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</a:pPr>
            <a:r>
              <a:rPr lang="en"/>
              <a:t> Scopul proiectului a fost de a evalua functionalitatea si experienta utilizatorului. </a:t>
            </a: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</a:pPr>
            <a:r>
              <a:rPr lang="en"/>
              <a:t> Testarea a fost facuta pentru a identifica punctele forte si punctele slabe ale site-ului, precum si prezentarea rezultatele testelor.</a:t>
            </a: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</a:pPr>
            <a:endParaRPr lang="en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</a:pPr>
            <a:endParaRPr lang="en"/>
          </a:p>
        </p:txBody>
      </p:sp>
      <p:sp>
        <p:nvSpPr>
          <p:cNvPr id="1465" name="Google Shape;1465;p7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66" name="Google Shape;1466;p7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67" name="Google Shape;1467;p7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68" name="Google Shape;1468;p7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69" name="Google Shape;1469;p75"/>
          <p:cNvSpPr/>
          <p:nvPr/>
        </p:nvSpPr>
        <p:spPr>
          <a:xfrm rot="-10269652">
            <a:off x="4371061" y="20648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470" name="Google Shape;1470;p75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471" name="Google Shape;1471;p75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75"/>
          <p:cNvSpPr/>
          <p:nvPr/>
        </p:nvSpPr>
        <p:spPr>
          <a:xfrm>
            <a:off x="4788902" y="14780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474" name="Google Shape;1474;p75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475" name="Google Shape;1475;p75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1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75"/>
          <p:cNvSpPr/>
          <p:nvPr/>
        </p:nvSpPr>
        <p:spPr>
          <a:xfrm>
            <a:off x="4860464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1481" name="Google Shape;1481;p75"/>
          <p:cNvPicPr preferRelativeResize="0"/>
          <p:nvPr/>
        </p:nvPicPr>
        <p:blipFill>
          <a:blip r:embed="rId4"/>
          <a:srcRect l="7569" r="7569"/>
          <a:stretch>
            <a:fillRect/>
          </a:stretch>
        </p:blipFill>
        <p:spPr>
          <a:xfrm>
            <a:off x="4841837" y="1795297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1482" name="Google Shape;1482;p75"/>
          <p:cNvGrpSpPr/>
          <p:nvPr/>
        </p:nvGrpSpPr>
        <p:grpSpPr>
          <a:xfrm rot="-2700000" flipH="1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483" name="Google Shape;1483;p75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7414844" y="1408737"/>
            <a:ext cx="708584" cy="386560"/>
            <a:chOff x="6930163" y="1358338"/>
            <a:chExt cx="891300" cy="486300"/>
          </a:xfrm>
        </p:grpSpPr>
        <p:sp>
          <p:nvSpPr>
            <p:cNvPr id="1486" name="Google Shape;1486;p75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487" name="Google Shape;1487;p75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488" name="Google Shape;1488;p7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2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2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2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4021;p120">
            <a:extLst>
              <a:ext uri="{FF2B5EF4-FFF2-40B4-BE49-F238E27FC236}">
                <a16:creationId xmlns:a16="http://schemas.microsoft.com/office/drawing/2014/main" id="{93C69107-46FA-4889-9B2F-9D98EF7842BA}"/>
              </a:ext>
            </a:extLst>
          </p:cNvPr>
          <p:cNvSpPr/>
          <p:nvPr/>
        </p:nvSpPr>
        <p:spPr>
          <a:xfrm rot="1574242">
            <a:off x="4738286" y="3529362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4022;p120">
            <a:extLst>
              <a:ext uri="{FF2B5EF4-FFF2-40B4-BE49-F238E27FC236}">
                <a16:creationId xmlns:a16="http://schemas.microsoft.com/office/drawing/2014/main" id="{E8AD9D38-E239-4A8F-81D5-CF1C697A405D}"/>
              </a:ext>
            </a:extLst>
          </p:cNvPr>
          <p:cNvSpPr/>
          <p:nvPr/>
        </p:nvSpPr>
        <p:spPr>
          <a:xfrm rot="20971384" flipH="1">
            <a:off x="2365682" y="2931832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7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3" name="Google Shape;2003;p84"/>
          <p:cNvSpPr/>
          <p:nvPr/>
        </p:nvSpPr>
        <p:spPr>
          <a:xfrm>
            <a:off x="712246" y="2100333"/>
            <a:ext cx="1920935" cy="39166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4" name="Google Shape;2004;p84"/>
          <p:cNvSpPr/>
          <p:nvPr/>
        </p:nvSpPr>
        <p:spPr>
          <a:xfrm>
            <a:off x="6283111" y="1300163"/>
            <a:ext cx="1976278" cy="36854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5" name="Google Shape;2005;p84"/>
          <p:cNvSpPr/>
          <p:nvPr/>
        </p:nvSpPr>
        <p:spPr>
          <a:xfrm>
            <a:off x="688991" y="1307708"/>
            <a:ext cx="1976278" cy="37426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6" name="Google Shape;2006;p84"/>
          <p:cNvSpPr/>
          <p:nvPr/>
        </p:nvSpPr>
        <p:spPr>
          <a:xfrm>
            <a:off x="3285162" y="2151380"/>
            <a:ext cx="1993281" cy="35060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7" name="Google Shape;2007;p84"/>
          <p:cNvSpPr/>
          <p:nvPr/>
        </p:nvSpPr>
        <p:spPr>
          <a:xfrm>
            <a:off x="6306989" y="2133070"/>
            <a:ext cx="1952400" cy="34781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8" name="Google Shape;2008;p84"/>
          <p:cNvSpPr/>
          <p:nvPr/>
        </p:nvSpPr>
        <p:spPr>
          <a:xfrm>
            <a:off x="3306874" y="1283852"/>
            <a:ext cx="1971206" cy="36543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9" name="Google Shape;2009;p84"/>
          <p:cNvSpPr txBox="1">
            <a:spLocks noGrp="1"/>
          </p:cNvSpPr>
          <p:nvPr>
            <p:ph type="subTitle" idx="13"/>
          </p:nvPr>
        </p:nvSpPr>
        <p:spPr>
          <a:xfrm>
            <a:off x="6399413" y="2428748"/>
            <a:ext cx="174367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/>
              <a:t>Sectiunea din care utilizatorii se autentifica </a:t>
            </a:r>
            <a:endParaRPr sz="1200"/>
          </a:p>
        </p:txBody>
      </p:sp>
      <p:sp>
        <p:nvSpPr>
          <p:cNvPr id="2010" name="Google Shape;2010;p84"/>
          <p:cNvSpPr txBox="1">
            <a:spLocks noGrp="1"/>
          </p:cNvSpPr>
          <p:nvPr>
            <p:ph type="subTitle" idx="15"/>
          </p:nvPr>
        </p:nvSpPr>
        <p:spPr>
          <a:xfrm>
            <a:off x="3386361" y="244624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 dirty="0" err="1"/>
              <a:t>Interactiunea</a:t>
            </a:r>
            <a:r>
              <a:rPr lang="en-GB" sz="1200" dirty="0"/>
              <a:t> </a:t>
            </a:r>
            <a:r>
              <a:rPr lang="en-GB" sz="1200" dirty="0" err="1"/>
              <a:t>intre</a:t>
            </a:r>
            <a:r>
              <a:rPr lang="en-GB" sz="1200" dirty="0"/>
              <a:t> </a:t>
            </a:r>
            <a:r>
              <a:rPr lang="en-GB" sz="1200" dirty="0" err="1"/>
              <a:t>utilizatori</a:t>
            </a:r>
            <a:r>
              <a:rPr lang="en-GB" sz="1200" dirty="0"/>
              <a:t> si business</a:t>
            </a:r>
            <a:endParaRPr sz="1200" dirty="0"/>
          </a:p>
        </p:txBody>
      </p:sp>
      <p:sp>
        <p:nvSpPr>
          <p:cNvPr id="2011" name="Google Shape;2011;p84"/>
          <p:cNvSpPr txBox="1">
            <a:spLocks noGrp="1"/>
          </p:cNvSpPr>
          <p:nvPr>
            <p:ph type="title" idx="9"/>
          </p:nvPr>
        </p:nvSpPr>
        <p:spPr>
          <a:xfrm>
            <a:off x="6373917" y="2231139"/>
            <a:ext cx="1631400" cy="15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100"/>
              <a:t>Dialogul de autentificare</a:t>
            </a:r>
            <a:endParaRPr sz="110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 idx="14"/>
          </p:nvPr>
        </p:nvSpPr>
        <p:spPr>
          <a:xfrm>
            <a:off x="3406795" y="2243362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/>
              <a:t>Formularul de contact</a:t>
            </a:r>
            <a:endParaRPr sz="1200"/>
          </a:p>
        </p:txBody>
      </p:sp>
      <p:sp>
        <p:nvSpPr>
          <p:cNvPr id="2013" name="Google Shape;2013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2014" name="Google Shape;2014;p84"/>
          <p:cNvSpPr txBox="1">
            <a:spLocks noGrp="1"/>
          </p:cNvSpPr>
          <p:nvPr>
            <p:ph type="title" idx="2"/>
          </p:nvPr>
        </p:nvSpPr>
        <p:spPr>
          <a:xfrm>
            <a:off x="744063" y="2199502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100"/>
              <a:t>Pagina</a:t>
            </a:r>
            <a:r>
              <a:rPr lang="en" sz="1200"/>
              <a:t> principala</a:t>
            </a:r>
            <a:endParaRPr sz="1200"/>
          </a:p>
        </p:txBody>
      </p:sp>
      <p:sp>
        <p:nvSpPr>
          <p:cNvPr id="2015" name="Google Shape;2015;p84"/>
          <p:cNvSpPr txBox="1">
            <a:spLocks noGrp="1"/>
          </p:cNvSpPr>
          <p:nvPr>
            <p:ph type="subTitle" idx="1"/>
          </p:nvPr>
        </p:nvSpPr>
        <p:spPr>
          <a:xfrm>
            <a:off x="769725" y="2425721"/>
            <a:ext cx="190096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/>
              <a:t>Locul principal cu care interactioneaza utilizatorii</a:t>
            </a:r>
            <a:endParaRPr sz="1200"/>
          </a:p>
        </p:txBody>
      </p:sp>
      <p:sp>
        <p:nvSpPr>
          <p:cNvPr id="2016" name="Google Shape;2016;p84"/>
          <p:cNvSpPr txBox="1">
            <a:spLocks noGrp="1"/>
          </p:cNvSpPr>
          <p:nvPr>
            <p:ph type="title" idx="3"/>
          </p:nvPr>
        </p:nvSpPr>
        <p:spPr>
          <a:xfrm>
            <a:off x="803592" y="1411495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/>
              <a:t>Cosul de cumparaturi</a:t>
            </a:r>
            <a:endParaRPr sz="1200"/>
          </a:p>
        </p:txBody>
      </p:sp>
      <p:sp>
        <p:nvSpPr>
          <p:cNvPr id="2017" name="Google Shape;2017;p84"/>
          <p:cNvSpPr txBox="1">
            <a:spLocks noGrp="1"/>
          </p:cNvSpPr>
          <p:nvPr>
            <p:ph type="subTitle" idx="4"/>
          </p:nvPr>
        </p:nvSpPr>
        <p:spPr>
          <a:xfrm>
            <a:off x="775957" y="1687963"/>
            <a:ext cx="1889312" cy="349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/>
              <a:t>Permite vizualizarea si salvarea produselor</a:t>
            </a:r>
            <a:endParaRPr sz="1200"/>
          </a:p>
        </p:txBody>
      </p:sp>
      <p:sp>
        <p:nvSpPr>
          <p:cNvPr id="2018" name="Google Shape;2018;p84"/>
          <p:cNvSpPr txBox="1">
            <a:spLocks noGrp="1"/>
          </p:cNvSpPr>
          <p:nvPr>
            <p:ph type="title" idx="5"/>
          </p:nvPr>
        </p:nvSpPr>
        <p:spPr>
          <a:xfrm>
            <a:off x="3386361" y="1404309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100"/>
              <a:t>Pagina Denis Handmade</a:t>
            </a:r>
            <a:endParaRPr sz="1100"/>
          </a:p>
        </p:txBody>
      </p:sp>
      <p:sp>
        <p:nvSpPr>
          <p:cNvPr id="2019" name="Google Shape;2019;p84"/>
          <p:cNvSpPr txBox="1">
            <a:spLocks noGrp="1"/>
          </p:cNvSpPr>
          <p:nvPr>
            <p:ph type="subTitle" idx="6"/>
          </p:nvPr>
        </p:nvSpPr>
        <p:spPr>
          <a:xfrm>
            <a:off x="3420470" y="1612844"/>
            <a:ext cx="204326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/>
              <a:t>Pagina cu produse dintr-o categorie selecta</a:t>
            </a:r>
            <a:endParaRPr sz="1200"/>
          </a:p>
        </p:txBody>
      </p:sp>
      <p:sp>
        <p:nvSpPr>
          <p:cNvPr id="2020" name="Google Shape;2020;p84"/>
          <p:cNvSpPr txBox="1">
            <a:spLocks noGrp="1"/>
          </p:cNvSpPr>
          <p:nvPr>
            <p:ph type="title" idx="7"/>
          </p:nvPr>
        </p:nvSpPr>
        <p:spPr>
          <a:xfrm>
            <a:off x="6350193" y="1391516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/>
              <a:t>Vizualizare pe mobil</a:t>
            </a:r>
            <a:endParaRPr sz="1200"/>
          </a:p>
        </p:txBody>
      </p:sp>
      <p:sp>
        <p:nvSpPr>
          <p:cNvPr id="2021" name="Google Shape;2021;p84"/>
          <p:cNvSpPr txBox="1">
            <a:spLocks noGrp="1"/>
          </p:cNvSpPr>
          <p:nvPr>
            <p:ph type="subTitle" idx="8"/>
          </p:nvPr>
        </p:nvSpPr>
        <p:spPr>
          <a:xfrm>
            <a:off x="6364331" y="1612152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/>
              <a:t>Afisarea pe ecrane de diferite dimensiuni</a:t>
            </a:r>
            <a:endParaRPr sz="1200"/>
          </a:p>
        </p:txBody>
      </p:sp>
      <p:sp>
        <p:nvSpPr>
          <p:cNvPr id="2022" name="Google Shape;2022;p84"/>
          <p:cNvSpPr/>
          <p:nvPr/>
        </p:nvSpPr>
        <p:spPr>
          <a:xfrm>
            <a:off x="2309271" y="2126723"/>
            <a:ext cx="338100" cy="33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23" name="Google Shape;2023;p84"/>
          <p:cNvSpPr/>
          <p:nvPr/>
        </p:nvSpPr>
        <p:spPr>
          <a:xfrm>
            <a:off x="2327169" y="1325573"/>
            <a:ext cx="338100" cy="33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24" name="Google Shape;2024;p84"/>
          <p:cNvSpPr/>
          <p:nvPr/>
        </p:nvSpPr>
        <p:spPr>
          <a:xfrm>
            <a:off x="7916240" y="1302505"/>
            <a:ext cx="338100" cy="338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25" name="Google Shape;2025;p84"/>
          <p:cNvSpPr/>
          <p:nvPr/>
        </p:nvSpPr>
        <p:spPr>
          <a:xfrm>
            <a:off x="7932797" y="2125288"/>
            <a:ext cx="338100" cy="33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26" name="Google Shape;2026;p84"/>
          <p:cNvSpPr/>
          <p:nvPr/>
        </p:nvSpPr>
        <p:spPr>
          <a:xfrm>
            <a:off x="4955430" y="2152385"/>
            <a:ext cx="338100" cy="3381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27" name="Google Shape;2027;p84"/>
          <p:cNvSpPr/>
          <p:nvPr/>
        </p:nvSpPr>
        <p:spPr>
          <a:xfrm>
            <a:off x="4953804" y="1307708"/>
            <a:ext cx="338100" cy="3381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028" name="Google Shape;2028;p84"/>
          <p:cNvGrpSpPr/>
          <p:nvPr/>
        </p:nvGrpSpPr>
        <p:grpSpPr>
          <a:xfrm>
            <a:off x="2396722" y="2171430"/>
            <a:ext cx="198994" cy="197916"/>
            <a:chOff x="2378697" y="1566649"/>
            <a:chExt cx="373207" cy="371185"/>
          </a:xfrm>
        </p:grpSpPr>
        <p:sp>
          <p:nvSpPr>
            <p:cNvPr id="2029" name="Google Shape;2029;p84"/>
            <p:cNvSpPr/>
            <p:nvPr/>
          </p:nvSpPr>
          <p:spPr>
            <a:xfrm>
              <a:off x="2523930" y="1725254"/>
              <a:ext cx="88833" cy="87997"/>
            </a:xfrm>
            <a:custGeom>
              <a:avLst/>
              <a:gdLst/>
              <a:ahLst/>
              <a:cxnLst/>
              <a:rect l="l" t="t" r="r" b="b"/>
              <a:pathLst>
                <a:path w="3295" h="3264" extrusionOk="0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30" name="Google Shape;2030;p84"/>
            <p:cNvSpPr/>
            <p:nvPr/>
          </p:nvSpPr>
          <p:spPr>
            <a:xfrm>
              <a:off x="2697094" y="1588244"/>
              <a:ext cx="54810" cy="52653"/>
            </a:xfrm>
            <a:custGeom>
              <a:avLst/>
              <a:gdLst/>
              <a:ahLst/>
              <a:cxnLst/>
              <a:rect l="l" t="t" r="r" b="b"/>
              <a:pathLst>
                <a:path w="2032" h="1952" extrusionOk="0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31" name="Google Shape;2031;p84"/>
            <p:cNvSpPr/>
            <p:nvPr/>
          </p:nvSpPr>
          <p:spPr>
            <a:xfrm>
              <a:off x="2597315" y="1625475"/>
              <a:ext cx="115227" cy="115227"/>
            </a:xfrm>
            <a:custGeom>
              <a:avLst/>
              <a:gdLst/>
              <a:ahLst/>
              <a:cxnLst/>
              <a:rect l="l" t="t" r="r" b="b"/>
              <a:pathLst>
                <a:path w="4274" h="4274" extrusionOk="0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32" name="Google Shape;2032;p84"/>
            <p:cNvSpPr/>
            <p:nvPr/>
          </p:nvSpPr>
          <p:spPr>
            <a:xfrm>
              <a:off x="2384763" y="1572742"/>
              <a:ext cx="59689" cy="59231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33" name="Google Shape;2033;p84"/>
            <p:cNvSpPr/>
            <p:nvPr/>
          </p:nvSpPr>
          <p:spPr>
            <a:xfrm>
              <a:off x="2378697" y="1566649"/>
              <a:ext cx="284509" cy="371185"/>
            </a:xfrm>
            <a:custGeom>
              <a:avLst/>
              <a:gdLst/>
              <a:ahLst/>
              <a:cxnLst/>
              <a:rect l="l" t="t" r="r" b="b"/>
              <a:pathLst>
                <a:path w="10553" h="13768" extrusionOk="0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34" name="Google Shape;2034;p84"/>
            <p:cNvSpPr/>
            <p:nvPr/>
          </p:nvSpPr>
          <p:spPr>
            <a:xfrm>
              <a:off x="2471196" y="1872483"/>
              <a:ext cx="235280" cy="65351"/>
            </a:xfrm>
            <a:custGeom>
              <a:avLst/>
              <a:gdLst/>
              <a:ahLst/>
              <a:cxnLst/>
              <a:rect l="l" t="t" r="r" b="b"/>
              <a:pathLst>
                <a:path w="8727" h="2424" extrusionOk="0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84"/>
          <p:cNvGrpSpPr/>
          <p:nvPr/>
        </p:nvGrpSpPr>
        <p:grpSpPr>
          <a:xfrm>
            <a:off x="5054627" y="1384130"/>
            <a:ext cx="199014" cy="199177"/>
            <a:chOff x="3934666" y="2113020"/>
            <a:chExt cx="374016" cy="374394"/>
          </a:xfrm>
        </p:grpSpPr>
        <p:sp>
          <p:nvSpPr>
            <p:cNvPr id="2036" name="Google Shape;2036;p84"/>
            <p:cNvSpPr/>
            <p:nvPr/>
          </p:nvSpPr>
          <p:spPr>
            <a:xfrm>
              <a:off x="4175608" y="2246068"/>
              <a:ext cx="133075" cy="65728"/>
            </a:xfrm>
            <a:custGeom>
              <a:avLst/>
              <a:gdLst/>
              <a:ahLst/>
              <a:cxnLst/>
              <a:rect l="l" t="t" r="r" b="b"/>
              <a:pathLst>
                <a:path w="4936" h="2438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37" name="Google Shape;2037;p84"/>
            <p:cNvSpPr/>
            <p:nvPr/>
          </p:nvSpPr>
          <p:spPr>
            <a:xfrm>
              <a:off x="4175608" y="2355579"/>
              <a:ext cx="133075" cy="66133"/>
            </a:xfrm>
            <a:custGeom>
              <a:avLst/>
              <a:gdLst/>
              <a:ahLst/>
              <a:cxnLst/>
              <a:rect l="l" t="t" r="r" b="b"/>
              <a:pathLst>
                <a:path w="4936" h="2453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38" name="Google Shape;2038;p84"/>
            <p:cNvSpPr/>
            <p:nvPr/>
          </p:nvSpPr>
          <p:spPr>
            <a:xfrm>
              <a:off x="4044204" y="2267986"/>
              <a:ext cx="21918" cy="21918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39" name="Google Shape;2039;p84"/>
            <p:cNvSpPr/>
            <p:nvPr/>
          </p:nvSpPr>
          <p:spPr>
            <a:xfrm>
              <a:off x="4027975" y="2311769"/>
              <a:ext cx="54378" cy="21945"/>
            </a:xfrm>
            <a:custGeom>
              <a:avLst/>
              <a:gdLst/>
              <a:ahLst/>
              <a:cxnLst/>
              <a:rect l="l" t="t" r="r" b="b"/>
              <a:pathLst>
                <a:path w="2017" h="814" extrusionOk="0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40" name="Google Shape;2040;p84"/>
            <p:cNvSpPr/>
            <p:nvPr/>
          </p:nvSpPr>
          <p:spPr>
            <a:xfrm>
              <a:off x="4000394" y="2224176"/>
              <a:ext cx="109538" cy="87620"/>
            </a:xfrm>
            <a:custGeom>
              <a:avLst/>
              <a:gdLst/>
              <a:ahLst/>
              <a:cxnLst/>
              <a:rect l="l" t="t" r="r" b="b"/>
              <a:pathLst>
                <a:path w="4063" h="3250" extrusionOk="0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41" name="Google Shape;2041;p84"/>
            <p:cNvSpPr/>
            <p:nvPr/>
          </p:nvSpPr>
          <p:spPr>
            <a:xfrm>
              <a:off x="3934666" y="2178748"/>
              <a:ext cx="240968" cy="242964"/>
            </a:xfrm>
            <a:custGeom>
              <a:avLst/>
              <a:gdLst/>
              <a:ahLst/>
              <a:cxnLst/>
              <a:rect l="l" t="t" r="r" b="b"/>
              <a:pathLst>
                <a:path w="8938" h="9012" extrusionOk="0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42" name="Google Shape;2042;p84"/>
            <p:cNvSpPr/>
            <p:nvPr/>
          </p:nvSpPr>
          <p:spPr>
            <a:xfrm>
              <a:off x="3934666" y="2443603"/>
              <a:ext cx="240968" cy="43810"/>
            </a:xfrm>
            <a:custGeom>
              <a:avLst/>
              <a:gdLst/>
              <a:ahLst/>
              <a:cxnLst/>
              <a:rect l="l" t="t" r="r" b="b"/>
              <a:pathLst>
                <a:path w="8938" h="1625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43" name="Google Shape;2043;p84"/>
            <p:cNvSpPr/>
            <p:nvPr/>
          </p:nvSpPr>
          <p:spPr>
            <a:xfrm>
              <a:off x="3934666" y="2113020"/>
              <a:ext cx="240968" cy="43837"/>
            </a:xfrm>
            <a:custGeom>
              <a:avLst/>
              <a:gdLst/>
              <a:ahLst/>
              <a:cxnLst/>
              <a:rect l="l" t="t" r="r" b="b"/>
              <a:pathLst>
                <a:path w="8938" h="1626" extrusionOk="0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84"/>
          <p:cNvGrpSpPr/>
          <p:nvPr/>
        </p:nvGrpSpPr>
        <p:grpSpPr>
          <a:xfrm>
            <a:off x="5029175" y="2212608"/>
            <a:ext cx="198977" cy="199140"/>
            <a:chOff x="4813643" y="2113020"/>
            <a:chExt cx="374016" cy="374394"/>
          </a:xfrm>
        </p:grpSpPr>
        <p:sp>
          <p:nvSpPr>
            <p:cNvPr id="2045" name="Google Shape;2045;p84"/>
            <p:cNvSpPr/>
            <p:nvPr/>
          </p:nvSpPr>
          <p:spPr>
            <a:xfrm>
              <a:off x="4813643" y="2244827"/>
              <a:ext cx="374016" cy="110779"/>
            </a:xfrm>
            <a:custGeom>
              <a:avLst/>
              <a:gdLst/>
              <a:ahLst/>
              <a:cxnLst/>
              <a:rect l="l" t="t" r="r" b="b"/>
              <a:pathLst>
                <a:path w="13873" h="4109" extrusionOk="0">
                  <a:moveTo>
                    <a:pt x="2062" y="1641"/>
                  </a:moveTo>
                  <a:cubicBezTo>
                    <a:pt x="2287" y="1641"/>
                    <a:pt x="2468" y="1836"/>
                    <a:pt x="2468" y="2063"/>
                  </a:cubicBezTo>
                  <a:cubicBezTo>
                    <a:pt x="2468" y="2273"/>
                    <a:pt x="2287" y="2468"/>
                    <a:pt x="2062" y="2468"/>
                  </a:cubicBezTo>
                  <a:cubicBezTo>
                    <a:pt x="1836" y="2468"/>
                    <a:pt x="1656" y="2273"/>
                    <a:pt x="1656" y="2063"/>
                  </a:cubicBezTo>
                  <a:cubicBezTo>
                    <a:pt x="1656" y="1836"/>
                    <a:pt x="1836" y="1641"/>
                    <a:pt x="2062" y="1641"/>
                  </a:cubicBezTo>
                  <a:close/>
                  <a:moveTo>
                    <a:pt x="3687" y="1641"/>
                  </a:moveTo>
                  <a:cubicBezTo>
                    <a:pt x="3912" y="1641"/>
                    <a:pt x="4093" y="1836"/>
                    <a:pt x="4093" y="2063"/>
                  </a:cubicBezTo>
                  <a:cubicBezTo>
                    <a:pt x="4093" y="2273"/>
                    <a:pt x="3912" y="2468"/>
                    <a:pt x="3687" y="2468"/>
                  </a:cubicBezTo>
                  <a:cubicBezTo>
                    <a:pt x="3461" y="2468"/>
                    <a:pt x="3280" y="2273"/>
                    <a:pt x="3280" y="2063"/>
                  </a:cubicBezTo>
                  <a:cubicBezTo>
                    <a:pt x="3280" y="1836"/>
                    <a:pt x="3461" y="1641"/>
                    <a:pt x="3687" y="1641"/>
                  </a:cubicBezTo>
                  <a:close/>
                  <a:moveTo>
                    <a:pt x="10187" y="1641"/>
                  </a:moveTo>
                  <a:cubicBezTo>
                    <a:pt x="10412" y="1641"/>
                    <a:pt x="10592" y="1836"/>
                    <a:pt x="10592" y="2063"/>
                  </a:cubicBezTo>
                  <a:cubicBezTo>
                    <a:pt x="10592" y="2273"/>
                    <a:pt x="10412" y="2468"/>
                    <a:pt x="10187" y="2468"/>
                  </a:cubicBezTo>
                  <a:cubicBezTo>
                    <a:pt x="9961" y="2468"/>
                    <a:pt x="9780" y="2273"/>
                    <a:pt x="9780" y="2063"/>
                  </a:cubicBezTo>
                  <a:cubicBezTo>
                    <a:pt x="9780" y="1836"/>
                    <a:pt x="9961" y="1641"/>
                    <a:pt x="10187" y="1641"/>
                  </a:cubicBezTo>
                  <a:close/>
                  <a:moveTo>
                    <a:pt x="11812" y="1641"/>
                  </a:moveTo>
                  <a:cubicBezTo>
                    <a:pt x="12037" y="1641"/>
                    <a:pt x="12217" y="1836"/>
                    <a:pt x="12217" y="2063"/>
                  </a:cubicBezTo>
                  <a:cubicBezTo>
                    <a:pt x="12217" y="2273"/>
                    <a:pt x="12037" y="2468"/>
                    <a:pt x="11812" y="2468"/>
                  </a:cubicBezTo>
                  <a:cubicBezTo>
                    <a:pt x="11585" y="2468"/>
                    <a:pt x="11405" y="2273"/>
                    <a:pt x="11405" y="2063"/>
                  </a:cubicBezTo>
                  <a:cubicBezTo>
                    <a:pt x="11405" y="1836"/>
                    <a:pt x="11585" y="1641"/>
                    <a:pt x="11812" y="1641"/>
                  </a:cubicBezTo>
                  <a:close/>
                  <a:moveTo>
                    <a:pt x="8569" y="836"/>
                  </a:moveTo>
                  <a:cubicBezTo>
                    <a:pt x="8628" y="836"/>
                    <a:pt x="8687" y="848"/>
                    <a:pt x="8743" y="873"/>
                  </a:cubicBezTo>
                  <a:cubicBezTo>
                    <a:pt x="8953" y="979"/>
                    <a:pt x="9028" y="1220"/>
                    <a:pt x="8923" y="1431"/>
                  </a:cubicBezTo>
                  <a:lnTo>
                    <a:pt x="8111" y="3056"/>
                  </a:lnTo>
                  <a:cubicBezTo>
                    <a:pt x="8050" y="3190"/>
                    <a:pt x="7900" y="3281"/>
                    <a:pt x="7750" y="3281"/>
                  </a:cubicBezTo>
                  <a:cubicBezTo>
                    <a:pt x="7599" y="3281"/>
                    <a:pt x="7463" y="3190"/>
                    <a:pt x="7388" y="3056"/>
                  </a:cubicBezTo>
                  <a:lnTo>
                    <a:pt x="6937" y="2153"/>
                  </a:lnTo>
                  <a:lnTo>
                    <a:pt x="6486" y="3056"/>
                  </a:lnTo>
                  <a:cubicBezTo>
                    <a:pt x="6418" y="3191"/>
                    <a:pt x="6271" y="3259"/>
                    <a:pt x="6124" y="3259"/>
                  </a:cubicBezTo>
                  <a:cubicBezTo>
                    <a:pt x="5977" y="3259"/>
                    <a:pt x="5831" y="3191"/>
                    <a:pt x="5764" y="3056"/>
                  </a:cubicBezTo>
                  <a:lnTo>
                    <a:pt x="4951" y="1431"/>
                  </a:lnTo>
                  <a:cubicBezTo>
                    <a:pt x="4845" y="1220"/>
                    <a:pt x="4935" y="979"/>
                    <a:pt x="5132" y="873"/>
                  </a:cubicBezTo>
                  <a:cubicBezTo>
                    <a:pt x="5187" y="848"/>
                    <a:pt x="5247" y="836"/>
                    <a:pt x="5307" y="836"/>
                  </a:cubicBezTo>
                  <a:cubicBezTo>
                    <a:pt x="5458" y="836"/>
                    <a:pt x="5609" y="914"/>
                    <a:pt x="5673" y="1054"/>
                  </a:cubicBezTo>
                  <a:lnTo>
                    <a:pt x="6125" y="1957"/>
                  </a:lnTo>
                  <a:lnTo>
                    <a:pt x="6576" y="1054"/>
                  </a:lnTo>
                  <a:cubicBezTo>
                    <a:pt x="6643" y="919"/>
                    <a:pt x="6790" y="851"/>
                    <a:pt x="6937" y="851"/>
                  </a:cubicBezTo>
                  <a:cubicBezTo>
                    <a:pt x="7083" y="851"/>
                    <a:pt x="7230" y="919"/>
                    <a:pt x="7298" y="1054"/>
                  </a:cubicBezTo>
                  <a:lnTo>
                    <a:pt x="7750" y="1957"/>
                  </a:lnTo>
                  <a:lnTo>
                    <a:pt x="8201" y="1054"/>
                  </a:lnTo>
                  <a:cubicBezTo>
                    <a:pt x="8276" y="914"/>
                    <a:pt x="8421" y="836"/>
                    <a:pt x="8569" y="836"/>
                  </a:cubicBezTo>
                  <a:close/>
                  <a:moveTo>
                    <a:pt x="407" y="1"/>
                  </a:moveTo>
                  <a:cubicBezTo>
                    <a:pt x="181" y="1"/>
                    <a:pt x="1" y="181"/>
                    <a:pt x="1" y="408"/>
                  </a:cubicBezTo>
                  <a:lnTo>
                    <a:pt x="1" y="3702"/>
                  </a:lnTo>
                  <a:cubicBezTo>
                    <a:pt x="1" y="3928"/>
                    <a:pt x="181" y="4109"/>
                    <a:pt x="407" y="4109"/>
                  </a:cubicBezTo>
                  <a:lnTo>
                    <a:pt x="13467" y="4109"/>
                  </a:lnTo>
                  <a:cubicBezTo>
                    <a:pt x="13692" y="4109"/>
                    <a:pt x="13872" y="3928"/>
                    <a:pt x="13872" y="3702"/>
                  </a:cubicBezTo>
                  <a:lnTo>
                    <a:pt x="13872" y="408"/>
                  </a:lnTo>
                  <a:cubicBezTo>
                    <a:pt x="13872" y="181"/>
                    <a:pt x="13692" y="1"/>
                    <a:pt x="13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46" name="Google Shape;2046;p84"/>
            <p:cNvSpPr/>
            <p:nvPr/>
          </p:nvSpPr>
          <p:spPr>
            <a:xfrm>
              <a:off x="4878158" y="2117468"/>
              <a:ext cx="74248" cy="54810"/>
            </a:xfrm>
            <a:custGeom>
              <a:avLst/>
              <a:gdLst/>
              <a:ahLst/>
              <a:cxnLst/>
              <a:rect l="l" t="t" r="r" b="b"/>
              <a:pathLst>
                <a:path w="2754" h="2032" extrusionOk="0">
                  <a:moveTo>
                    <a:pt x="2753" y="1"/>
                  </a:moveTo>
                  <a:lnTo>
                    <a:pt x="2753" y="1"/>
                  </a:lnTo>
                  <a:cubicBezTo>
                    <a:pt x="1716" y="271"/>
                    <a:pt x="783" y="873"/>
                    <a:pt x="0" y="1551"/>
                  </a:cubicBezTo>
                  <a:cubicBezTo>
                    <a:pt x="496" y="1746"/>
                    <a:pt x="1068" y="1912"/>
                    <a:pt x="1716" y="2032"/>
                  </a:cubicBezTo>
                  <a:cubicBezTo>
                    <a:pt x="2001" y="1264"/>
                    <a:pt x="2347" y="498"/>
                    <a:pt x="2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47" name="Google Shape;2047;p84"/>
            <p:cNvSpPr/>
            <p:nvPr/>
          </p:nvSpPr>
          <p:spPr>
            <a:xfrm>
              <a:off x="4932078" y="2196596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242" y="0"/>
                  </a:moveTo>
                  <a:cubicBezTo>
                    <a:pt x="151" y="315"/>
                    <a:pt x="77" y="632"/>
                    <a:pt x="1" y="977"/>
                  </a:cubicBezTo>
                  <a:lnTo>
                    <a:pt x="2137" y="977"/>
                  </a:lnTo>
                  <a:lnTo>
                    <a:pt x="2137" y="150"/>
                  </a:lnTo>
                  <a:cubicBezTo>
                    <a:pt x="1475" y="135"/>
                    <a:pt x="843" y="9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48" name="Google Shape;2048;p84"/>
            <p:cNvSpPr/>
            <p:nvPr/>
          </p:nvSpPr>
          <p:spPr>
            <a:xfrm>
              <a:off x="4945882" y="2113020"/>
              <a:ext cx="43837" cy="65755"/>
            </a:xfrm>
            <a:custGeom>
              <a:avLst/>
              <a:gdLst/>
              <a:ahLst/>
              <a:cxnLst/>
              <a:rect l="l" t="t" r="r" b="b"/>
              <a:pathLst>
                <a:path w="1626" h="2439" extrusionOk="0">
                  <a:moveTo>
                    <a:pt x="1625" y="1"/>
                  </a:moveTo>
                  <a:cubicBezTo>
                    <a:pt x="993" y="271"/>
                    <a:pt x="437" y="1189"/>
                    <a:pt x="0" y="2318"/>
                  </a:cubicBezTo>
                  <a:cubicBezTo>
                    <a:pt x="528" y="2378"/>
                    <a:pt x="1069" y="2422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49" name="Google Shape;2049;p84"/>
            <p:cNvSpPr/>
            <p:nvPr/>
          </p:nvSpPr>
          <p:spPr>
            <a:xfrm>
              <a:off x="5011583" y="2196596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896" y="0"/>
                  </a:moveTo>
                  <a:cubicBezTo>
                    <a:pt x="1295" y="90"/>
                    <a:pt x="663" y="135"/>
                    <a:pt x="1" y="150"/>
                  </a:cubicBezTo>
                  <a:lnTo>
                    <a:pt x="1" y="977"/>
                  </a:lnTo>
                  <a:lnTo>
                    <a:pt x="2137" y="977"/>
                  </a:lnTo>
                  <a:cubicBezTo>
                    <a:pt x="2063" y="632"/>
                    <a:pt x="1987" y="315"/>
                    <a:pt x="1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0" name="Google Shape;2050;p84"/>
            <p:cNvSpPr/>
            <p:nvPr/>
          </p:nvSpPr>
          <p:spPr>
            <a:xfrm>
              <a:off x="5084213" y="2176295"/>
              <a:ext cx="86029" cy="46668"/>
            </a:xfrm>
            <a:custGeom>
              <a:avLst/>
              <a:gdLst/>
              <a:ahLst/>
              <a:cxnLst/>
              <a:rect l="l" t="t" r="r" b="b"/>
              <a:pathLst>
                <a:path w="3191" h="1731" extrusionOk="0">
                  <a:moveTo>
                    <a:pt x="2061" y="1"/>
                  </a:moveTo>
                  <a:cubicBezTo>
                    <a:pt x="1489" y="256"/>
                    <a:pt x="783" y="467"/>
                    <a:pt x="0" y="617"/>
                  </a:cubicBezTo>
                  <a:cubicBezTo>
                    <a:pt x="105" y="978"/>
                    <a:pt x="195" y="1339"/>
                    <a:pt x="271" y="1730"/>
                  </a:cubicBezTo>
                  <a:lnTo>
                    <a:pt x="3190" y="1730"/>
                  </a:lnTo>
                  <a:cubicBezTo>
                    <a:pt x="2904" y="1084"/>
                    <a:pt x="2528" y="512"/>
                    <a:pt x="2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1" name="Google Shape;2051;p84"/>
            <p:cNvSpPr/>
            <p:nvPr/>
          </p:nvSpPr>
          <p:spPr>
            <a:xfrm>
              <a:off x="4831113" y="2176295"/>
              <a:ext cx="86002" cy="46668"/>
            </a:xfrm>
            <a:custGeom>
              <a:avLst/>
              <a:gdLst/>
              <a:ahLst/>
              <a:cxnLst/>
              <a:rect l="l" t="t" r="r" b="b"/>
              <a:pathLst>
                <a:path w="3189" h="1731" extrusionOk="0">
                  <a:moveTo>
                    <a:pt x="1128" y="1"/>
                  </a:moveTo>
                  <a:cubicBezTo>
                    <a:pt x="677" y="512"/>
                    <a:pt x="285" y="1084"/>
                    <a:pt x="0" y="1730"/>
                  </a:cubicBezTo>
                  <a:lnTo>
                    <a:pt x="2919" y="1730"/>
                  </a:lnTo>
                  <a:cubicBezTo>
                    <a:pt x="2994" y="1339"/>
                    <a:pt x="3084" y="978"/>
                    <a:pt x="3190" y="617"/>
                  </a:cubicBezTo>
                  <a:cubicBezTo>
                    <a:pt x="2407" y="467"/>
                    <a:pt x="1700" y="256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2" name="Google Shape;2052;p84"/>
            <p:cNvSpPr/>
            <p:nvPr/>
          </p:nvSpPr>
          <p:spPr>
            <a:xfrm>
              <a:off x="5011583" y="2113020"/>
              <a:ext cx="43837" cy="65755"/>
            </a:xfrm>
            <a:custGeom>
              <a:avLst/>
              <a:gdLst/>
              <a:ahLst/>
              <a:cxnLst/>
              <a:rect l="l" t="t" r="r" b="b"/>
              <a:pathLst>
                <a:path w="1626" h="2439" extrusionOk="0">
                  <a:moveTo>
                    <a:pt x="1" y="1"/>
                  </a:moveTo>
                  <a:lnTo>
                    <a:pt x="1" y="2438"/>
                  </a:lnTo>
                  <a:cubicBezTo>
                    <a:pt x="572" y="2422"/>
                    <a:pt x="1114" y="2378"/>
                    <a:pt x="1626" y="2318"/>
                  </a:cubicBezTo>
                  <a:cubicBezTo>
                    <a:pt x="1204" y="1189"/>
                    <a:pt x="633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3" name="Google Shape;2053;p84"/>
            <p:cNvSpPr/>
            <p:nvPr/>
          </p:nvSpPr>
          <p:spPr>
            <a:xfrm>
              <a:off x="5048896" y="2117468"/>
              <a:ext cx="74275" cy="54810"/>
            </a:xfrm>
            <a:custGeom>
              <a:avLst/>
              <a:gdLst/>
              <a:ahLst/>
              <a:cxnLst/>
              <a:rect l="l" t="t" r="r" b="b"/>
              <a:pathLst>
                <a:path w="2755" h="2032" extrusionOk="0">
                  <a:moveTo>
                    <a:pt x="1" y="1"/>
                  </a:moveTo>
                  <a:lnTo>
                    <a:pt x="1" y="1"/>
                  </a:lnTo>
                  <a:cubicBezTo>
                    <a:pt x="408" y="498"/>
                    <a:pt x="753" y="1264"/>
                    <a:pt x="1054" y="2032"/>
                  </a:cubicBezTo>
                  <a:cubicBezTo>
                    <a:pt x="1686" y="1912"/>
                    <a:pt x="2273" y="1746"/>
                    <a:pt x="2755" y="1551"/>
                  </a:cubicBezTo>
                  <a:cubicBezTo>
                    <a:pt x="1972" y="873"/>
                    <a:pt x="1040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4" name="Google Shape;2054;p84"/>
            <p:cNvSpPr/>
            <p:nvPr/>
          </p:nvSpPr>
          <p:spPr>
            <a:xfrm>
              <a:off x="5011583" y="2377498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" y="0"/>
                  </a:moveTo>
                  <a:lnTo>
                    <a:pt x="1" y="827"/>
                  </a:lnTo>
                  <a:cubicBezTo>
                    <a:pt x="663" y="843"/>
                    <a:pt x="1310" y="887"/>
                    <a:pt x="1896" y="978"/>
                  </a:cubicBezTo>
                  <a:cubicBezTo>
                    <a:pt x="1987" y="662"/>
                    <a:pt x="2077" y="346"/>
                    <a:pt x="2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5" name="Google Shape;2055;p84"/>
            <p:cNvSpPr/>
            <p:nvPr/>
          </p:nvSpPr>
          <p:spPr>
            <a:xfrm>
              <a:off x="5084213" y="2377498"/>
              <a:ext cx="86029" cy="46641"/>
            </a:xfrm>
            <a:custGeom>
              <a:avLst/>
              <a:gdLst/>
              <a:ahLst/>
              <a:cxnLst/>
              <a:rect l="l" t="t" r="r" b="b"/>
              <a:pathLst>
                <a:path w="3191" h="1730" extrusionOk="0">
                  <a:moveTo>
                    <a:pt x="271" y="0"/>
                  </a:moveTo>
                  <a:cubicBezTo>
                    <a:pt x="195" y="391"/>
                    <a:pt x="105" y="753"/>
                    <a:pt x="0" y="1114"/>
                  </a:cubicBezTo>
                  <a:cubicBezTo>
                    <a:pt x="783" y="1264"/>
                    <a:pt x="1489" y="1475"/>
                    <a:pt x="2061" y="1730"/>
                  </a:cubicBezTo>
                  <a:cubicBezTo>
                    <a:pt x="2528" y="1218"/>
                    <a:pt x="2904" y="647"/>
                    <a:pt x="3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6" name="Google Shape;2056;p84"/>
            <p:cNvSpPr/>
            <p:nvPr/>
          </p:nvSpPr>
          <p:spPr>
            <a:xfrm>
              <a:off x="4932078" y="2377498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" y="0"/>
                  </a:moveTo>
                  <a:cubicBezTo>
                    <a:pt x="77" y="346"/>
                    <a:pt x="151" y="662"/>
                    <a:pt x="242" y="978"/>
                  </a:cubicBezTo>
                  <a:cubicBezTo>
                    <a:pt x="843" y="887"/>
                    <a:pt x="1491" y="843"/>
                    <a:pt x="2137" y="827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7" name="Google Shape;2057;p84"/>
            <p:cNvSpPr/>
            <p:nvPr/>
          </p:nvSpPr>
          <p:spPr>
            <a:xfrm>
              <a:off x="5011583" y="2421685"/>
              <a:ext cx="43837" cy="65728"/>
            </a:xfrm>
            <a:custGeom>
              <a:avLst/>
              <a:gdLst/>
              <a:ahLst/>
              <a:cxnLst/>
              <a:rect l="l" t="t" r="r" b="b"/>
              <a:pathLst>
                <a:path w="1626" h="2438" extrusionOk="0">
                  <a:moveTo>
                    <a:pt x="1" y="1"/>
                  </a:moveTo>
                  <a:lnTo>
                    <a:pt x="1" y="2438"/>
                  </a:lnTo>
                  <a:cubicBezTo>
                    <a:pt x="633" y="2167"/>
                    <a:pt x="1204" y="1250"/>
                    <a:pt x="1626" y="121"/>
                  </a:cubicBezTo>
                  <a:cubicBezTo>
                    <a:pt x="1130" y="61"/>
                    <a:pt x="572" y="1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8" name="Google Shape;2058;p84"/>
            <p:cNvSpPr/>
            <p:nvPr/>
          </p:nvSpPr>
          <p:spPr>
            <a:xfrm>
              <a:off x="4878158" y="2428182"/>
              <a:ext cx="74248" cy="54810"/>
            </a:xfrm>
            <a:custGeom>
              <a:avLst/>
              <a:gdLst/>
              <a:ahLst/>
              <a:cxnLst/>
              <a:rect l="l" t="t" r="r" b="b"/>
              <a:pathLst>
                <a:path w="2754" h="2032" extrusionOk="0">
                  <a:moveTo>
                    <a:pt x="1700" y="0"/>
                  </a:moveTo>
                  <a:cubicBezTo>
                    <a:pt x="1068" y="121"/>
                    <a:pt x="496" y="287"/>
                    <a:pt x="0" y="482"/>
                  </a:cubicBezTo>
                  <a:cubicBezTo>
                    <a:pt x="783" y="1159"/>
                    <a:pt x="1716" y="1761"/>
                    <a:pt x="2753" y="2032"/>
                  </a:cubicBezTo>
                  <a:cubicBezTo>
                    <a:pt x="2347" y="1520"/>
                    <a:pt x="2001" y="768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9" name="Google Shape;2059;p84"/>
            <p:cNvSpPr/>
            <p:nvPr/>
          </p:nvSpPr>
          <p:spPr>
            <a:xfrm>
              <a:off x="4831113" y="2377498"/>
              <a:ext cx="86002" cy="46641"/>
            </a:xfrm>
            <a:custGeom>
              <a:avLst/>
              <a:gdLst/>
              <a:ahLst/>
              <a:cxnLst/>
              <a:rect l="l" t="t" r="r" b="b"/>
              <a:pathLst>
                <a:path w="3189" h="1730" extrusionOk="0">
                  <a:moveTo>
                    <a:pt x="0" y="0"/>
                  </a:moveTo>
                  <a:cubicBezTo>
                    <a:pt x="285" y="647"/>
                    <a:pt x="677" y="1218"/>
                    <a:pt x="1128" y="1730"/>
                  </a:cubicBezTo>
                  <a:cubicBezTo>
                    <a:pt x="1715" y="1475"/>
                    <a:pt x="2407" y="1264"/>
                    <a:pt x="3190" y="1114"/>
                  </a:cubicBezTo>
                  <a:cubicBezTo>
                    <a:pt x="3084" y="753"/>
                    <a:pt x="2994" y="391"/>
                    <a:pt x="2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60" name="Google Shape;2060;p84"/>
            <p:cNvSpPr/>
            <p:nvPr/>
          </p:nvSpPr>
          <p:spPr>
            <a:xfrm>
              <a:off x="5048896" y="2428587"/>
              <a:ext cx="74275" cy="54405"/>
            </a:xfrm>
            <a:custGeom>
              <a:avLst/>
              <a:gdLst/>
              <a:ahLst/>
              <a:cxnLst/>
              <a:rect l="l" t="t" r="r" b="b"/>
              <a:pathLst>
                <a:path w="2755" h="2018" extrusionOk="0">
                  <a:moveTo>
                    <a:pt x="1054" y="1"/>
                  </a:moveTo>
                  <a:cubicBezTo>
                    <a:pt x="769" y="768"/>
                    <a:pt x="408" y="1505"/>
                    <a:pt x="1" y="2017"/>
                  </a:cubicBezTo>
                  <a:cubicBezTo>
                    <a:pt x="1040" y="1746"/>
                    <a:pt x="1972" y="1159"/>
                    <a:pt x="2755" y="467"/>
                  </a:cubicBezTo>
                  <a:cubicBezTo>
                    <a:pt x="2273" y="286"/>
                    <a:pt x="1702" y="121"/>
                    <a:pt x="1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61" name="Google Shape;2061;p84"/>
            <p:cNvSpPr/>
            <p:nvPr/>
          </p:nvSpPr>
          <p:spPr>
            <a:xfrm>
              <a:off x="4945882" y="2421685"/>
              <a:ext cx="43837" cy="65728"/>
            </a:xfrm>
            <a:custGeom>
              <a:avLst/>
              <a:gdLst/>
              <a:ahLst/>
              <a:cxnLst/>
              <a:rect l="l" t="t" r="r" b="b"/>
              <a:pathLst>
                <a:path w="1626" h="2438" extrusionOk="0">
                  <a:moveTo>
                    <a:pt x="1625" y="1"/>
                  </a:moveTo>
                  <a:cubicBezTo>
                    <a:pt x="1069" y="16"/>
                    <a:pt x="528" y="61"/>
                    <a:pt x="0" y="121"/>
                  </a:cubicBezTo>
                  <a:cubicBezTo>
                    <a:pt x="422" y="1250"/>
                    <a:pt x="993" y="2167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84"/>
          <p:cNvGrpSpPr/>
          <p:nvPr/>
        </p:nvGrpSpPr>
        <p:grpSpPr>
          <a:xfrm>
            <a:off x="8010366" y="2182944"/>
            <a:ext cx="198988" cy="221465"/>
            <a:chOff x="5614355" y="2113128"/>
            <a:chExt cx="336299" cy="374286"/>
          </a:xfrm>
        </p:grpSpPr>
        <p:sp>
          <p:nvSpPr>
            <p:cNvPr id="2063" name="Google Shape;2063;p84"/>
            <p:cNvSpPr/>
            <p:nvPr/>
          </p:nvSpPr>
          <p:spPr>
            <a:xfrm>
              <a:off x="5729151" y="2222612"/>
              <a:ext cx="67373" cy="87970"/>
            </a:xfrm>
            <a:custGeom>
              <a:avLst/>
              <a:gdLst/>
              <a:ahLst/>
              <a:cxnLst/>
              <a:rect l="l" t="t" r="r" b="b"/>
              <a:pathLst>
                <a:path w="2499" h="3263" extrusionOk="0">
                  <a:moveTo>
                    <a:pt x="1273" y="1"/>
                  </a:moveTo>
                  <a:cubicBezTo>
                    <a:pt x="1187" y="1"/>
                    <a:pt x="1098" y="10"/>
                    <a:pt x="1008" y="28"/>
                  </a:cubicBezTo>
                  <a:cubicBezTo>
                    <a:pt x="542" y="133"/>
                    <a:pt x="196" y="524"/>
                    <a:pt x="105" y="915"/>
                  </a:cubicBezTo>
                  <a:cubicBezTo>
                    <a:pt x="1" y="1306"/>
                    <a:pt x="91" y="1713"/>
                    <a:pt x="362" y="2028"/>
                  </a:cubicBezTo>
                  <a:cubicBezTo>
                    <a:pt x="693" y="2405"/>
                    <a:pt x="873" y="2826"/>
                    <a:pt x="873" y="3262"/>
                  </a:cubicBezTo>
                  <a:lnTo>
                    <a:pt x="1686" y="3262"/>
                  </a:lnTo>
                  <a:lnTo>
                    <a:pt x="1686" y="3188"/>
                  </a:lnTo>
                  <a:cubicBezTo>
                    <a:pt x="1686" y="2781"/>
                    <a:pt x="1851" y="2390"/>
                    <a:pt x="2167" y="2059"/>
                  </a:cubicBezTo>
                  <a:cubicBezTo>
                    <a:pt x="2378" y="1833"/>
                    <a:pt x="2498" y="1533"/>
                    <a:pt x="2498" y="1232"/>
                  </a:cubicBezTo>
                  <a:cubicBezTo>
                    <a:pt x="2498" y="563"/>
                    <a:pt x="1963" y="1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64" name="Google Shape;2064;p84"/>
            <p:cNvSpPr/>
            <p:nvPr/>
          </p:nvSpPr>
          <p:spPr>
            <a:xfrm>
              <a:off x="5614355" y="2113128"/>
              <a:ext cx="336299" cy="374286"/>
            </a:xfrm>
            <a:custGeom>
              <a:avLst/>
              <a:gdLst/>
              <a:ahLst/>
              <a:cxnLst/>
              <a:rect l="l" t="t" r="r" b="b"/>
              <a:pathLst>
                <a:path w="12474" h="13883" extrusionOk="0">
                  <a:moveTo>
                    <a:pt x="5537" y="2434"/>
                  </a:moveTo>
                  <a:cubicBezTo>
                    <a:pt x="5763" y="2434"/>
                    <a:pt x="5944" y="2629"/>
                    <a:pt x="5944" y="2840"/>
                  </a:cubicBezTo>
                  <a:lnTo>
                    <a:pt x="5944" y="3307"/>
                  </a:lnTo>
                  <a:cubicBezTo>
                    <a:pt x="6199" y="3351"/>
                    <a:pt x="6440" y="3457"/>
                    <a:pt x="6650" y="3608"/>
                  </a:cubicBezTo>
                  <a:lnTo>
                    <a:pt x="6981" y="3277"/>
                  </a:lnTo>
                  <a:cubicBezTo>
                    <a:pt x="7056" y="3194"/>
                    <a:pt x="7158" y="3152"/>
                    <a:pt x="7262" y="3152"/>
                  </a:cubicBezTo>
                  <a:cubicBezTo>
                    <a:pt x="7365" y="3152"/>
                    <a:pt x="7470" y="3194"/>
                    <a:pt x="7553" y="3277"/>
                  </a:cubicBezTo>
                  <a:cubicBezTo>
                    <a:pt x="7703" y="3427"/>
                    <a:pt x="7703" y="3698"/>
                    <a:pt x="7553" y="3848"/>
                  </a:cubicBezTo>
                  <a:lnTo>
                    <a:pt x="7222" y="4179"/>
                  </a:lnTo>
                  <a:cubicBezTo>
                    <a:pt x="7372" y="4390"/>
                    <a:pt x="7478" y="4631"/>
                    <a:pt x="7523" y="4886"/>
                  </a:cubicBezTo>
                  <a:lnTo>
                    <a:pt x="7974" y="4886"/>
                  </a:lnTo>
                  <a:cubicBezTo>
                    <a:pt x="8200" y="4886"/>
                    <a:pt x="8381" y="5066"/>
                    <a:pt x="8381" y="5293"/>
                  </a:cubicBezTo>
                  <a:cubicBezTo>
                    <a:pt x="8381" y="5518"/>
                    <a:pt x="8200" y="5698"/>
                    <a:pt x="7974" y="5698"/>
                  </a:cubicBezTo>
                  <a:lnTo>
                    <a:pt x="7523" y="5698"/>
                  </a:lnTo>
                  <a:cubicBezTo>
                    <a:pt x="7448" y="6059"/>
                    <a:pt x="7282" y="6406"/>
                    <a:pt x="7027" y="6677"/>
                  </a:cubicBezTo>
                  <a:cubicBezTo>
                    <a:pt x="6907" y="6812"/>
                    <a:pt x="6756" y="7008"/>
                    <a:pt x="6756" y="7249"/>
                  </a:cubicBezTo>
                  <a:lnTo>
                    <a:pt x="6756" y="7730"/>
                  </a:lnTo>
                  <a:cubicBezTo>
                    <a:pt x="6756" y="7955"/>
                    <a:pt x="6576" y="8136"/>
                    <a:pt x="6349" y="8136"/>
                  </a:cubicBezTo>
                  <a:lnTo>
                    <a:pt x="4724" y="8136"/>
                  </a:lnTo>
                  <a:cubicBezTo>
                    <a:pt x="4499" y="8136"/>
                    <a:pt x="4319" y="7955"/>
                    <a:pt x="4319" y="7730"/>
                  </a:cubicBezTo>
                  <a:lnTo>
                    <a:pt x="4319" y="7339"/>
                  </a:lnTo>
                  <a:cubicBezTo>
                    <a:pt x="4319" y="7113"/>
                    <a:pt x="4213" y="6857"/>
                    <a:pt x="4002" y="6617"/>
                  </a:cubicBezTo>
                  <a:cubicBezTo>
                    <a:pt x="3761" y="6346"/>
                    <a:pt x="3627" y="6029"/>
                    <a:pt x="3551" y="5698"/>
                  </a:cubicBezTo>
                  <a:lnTo>
                    <a:pt x="3099" y="5698"/>
                  </a:lnTo>
                  <a:cubicBezTo>
                    <a:pt x="2874" y="5698"/>
                    <a:pt x="2694" y="5518"/>
                    <a:pt x="2694" y="5293"/>
                  </a:cubicBezTo>
                  <a:cubicBezTo>
                    <a:pt x="2694" y="5066"/>
                    <a:pt x="2874" y="4886"/>
                    <a:pt x="3099" y="4886"/>
                  </a:cubicBezTo>
                  <a:lnTo>
                    <a:pt x="3551" y="4886"/>
                  </a:lnTo>
                  <a:cubicBezTo>
                    <a:pt x="3566" y="4841"/>
                    <a:pt x="3566" y="4811"/>
                    <a:pt x="3566" y="4781"/>
                  </a:cubicBezTo>
                  <a:cubicBezTo>
                    <a:pt x="3627" y="4555"/>
                    <a:pt x="3731" y="4360"/>
                    <a:pt x="3852" y="4179"/>
                  </a:cubicBezTo>
                  <a:lnTo>
                    <a:pt x="3521" y="3848"/>
                  </a:lnTo>
                  <a:cubicBezTo>
                    <a:pt x="3370" y="3698"/>
                    <a:pt x="3370" y="3427"/>
                    <a:pt x="3521" y="3277"/>
                  </a:cubicBezTo>
                  <a:cubicBezTo>
                    <a:pt x="3604" y="3194"/>
                    <a:pt x="3709" y="3152"/>
                    <a:pt x="3814" y="3152"/>
                  </a:cubicBezTo>
                  <a:cubicBezTo>
                    <a:pt x="3920" y="3152"/>
                    <a:pt x="4025" y="3194"/>
                    <a:pt x="4108" y="3277"/>
                  </a:cubicBezTo>
                  <a:lnTo>
                    <a:pt x="4423" y="3608"/>
                  </a:lnTo>
                  <a:cubicBezTo>
                    <a:pt x="4634" y="3472"/>
                    <a:pt x="4860" y="3351"/>
                    <a:pt x="5101" y="3307"/>
                  </a:cubicBezTo>
                  <a:cubicBezTo>
                    <a:pt x="5108" y="3299"/>
                    <a:pt x="5112" y="3299"/>
                    <a:pt x="5116" y="3299"/>
                  </a:cubicBezTo>
                  <a:cubicBezTo>
                    <a:pt x="5119" y="3299"/>
                    <a:pt x="5123" y="3299"/>
                    <a:pt x="5131" y="3291"/>
                  </a:cubicBezTo>
                  <a:lnTo>
                    <a:pt x="5131" y="2840"/>
                  </a:lnTo>
                  <a:cubicBezTo>
                    <a:pt x="5131" y="2629"/>
                    <a:pt x="5312" y="2434"/>
                    <a:pt x="5537" y="2434"/>
                  </a:cubicBezTo>
                  <a:close/>
                  <a:moveTo>
                    <a:pt x="6349" y="8948"/>
                  </a:moveTo>
                  <a:cubicBezTo>
                    <a:pt x="6576" y="8948"/>
                    <a:pt x="6756" y="9129"/>
                    <a:pt x="6756" y="9355"/>
                  </a:cubicBezTo>
                  <a:cubicBezTo>
                    <a:pt x="6756" y="9580"/>
                    <a:pt x="6576" y="9761"/>
                    <a:pt x="6349" y="9761"/>
                  </a:cubicBezTo>
                  <a:lnTo>
                    <a:pt x="4724" y="9761"/>
                  </a:lnTo>
                  <a:cubicBezTo>
                    <a:pt x="4499" y="9761"/>
                    <a:pt x="4319" y="9580"/>
                    <a:pt x="4319" y="9355"/>
                  </a:cubicBezTo>
                  <a:cubicBezTo>
                    <a:pt x="4319" y="9129"/>
                    <a:pt x="4499" y="8948"/>
                    <a:pt x="4724" y="8948"/>
                  </a:cubicBezTo>
                  <a:close/>
                  <a:moveTo>
                    <a:pt x="5534" y="0"/>
                  </a:moveTo>
                  <a:cubicBezTo>
                    <a:pt x="5166" y="0"/>
                    <a:pt x="4789" y="38"/>
                    <a:pt x="4409" y="117"/>
                  </a:cubicBezTo>
                  <a:cubicBezTo>
                    <a:pt x="2407" y="538"/>
                    <a:pt x="782" y="2163"/>
                    <a:pt x="361" y="4179"/>
                  </a:cubicBezTo>
                  <a:cubicBezTo>
                    <a:pt x="0" y="6015"/>
                    <a:pt x="557" y="7835"/>
                    <a:pt x="1881" y="9099"/>
                  </a:cubicBezTo>
                  <a:lnTo>
                    <a:pt x="1881" y="13477"/>
                  </a:lnTo>
                  <a:cubicBezTo>
                    <a:pt x="1881" y="13702"/>
                    <a:pt x="2062" y="13883"/>
                    <a:pt x="2287" y="13883"/>
                  </a:cubicBezTo>
                  <a:lnTo>
                    <a:pt x="7162" y="13883"/>
                  </a:lnTo>
                  <a:cubicBezTo>
                    <a:pt x="7388" y="13883"/>
                    <a:pt x="7569" y="13702"/>
                    <a:pt x="7569" y="13477"/>
                  </a:cubicBezTo>
                  <a:lnTo>
                    <a:pt x="7569" y="11385"/>
                  </a:lnTo>
                  <a:lnTo>
                    <a:pt x="9599" y="11385"/>
                  </a:lnTo>
                  <a:cubicBezTo>
                    <a:pt x="10277" y="11385"/>
                    <a:pt x="10818" y="10844"/>
                    <a:pt x="10818" y="10167"/>
                  </a:cubicBezTo>
                  <a:lnTo>
                    <a:pt x="10818" y="8783"/>
                  </a:lnTo>
                  <a:lnTo>
                    <a:pt x="12233" y="8091"/>
                  </a:lnTo>
                  <a:cubicBezTo>
                    <a:pt x="12337" y="8031"/>
                    <a:pt x="12413" y="7941"/>
                    <a:pt x="12443" y="7835"/>
                  </a:cubicBezTo>
                  <a:cubicBezTo>
                    <a:pt x="12473" y="7714"/>
                    <a:pt x="12443" y="7594"/>
                    <a:pt x="12383" y="7504"/>
                  </a:cubicBezTo>
                  <a:lnTo>
                    <a:pt x="10818" y="5157"/>
                  </a:lnTo>
                  <a:cubicBezTo>
                    <a:pt x="10751" y="2266"/>
                    <a:pt x="8384" y="0"/>
                    <a:pt x="5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84"/>
          <p:cNvGrpSpPr/>
          <p:nvPr/>
        </p:nvGrpSpPr>
        <p:grpSpPr>
          <a:xfrm>
            <a:off x="2413566" y="1404309"/>
            <a:ext cx="198987" cy="199001"/>
            <a:chOff x="6428843" y="2117468"/>
            <a:chExt cx="384962" cy="384989"/>
          </a:xfrm>
        </p:grpSpPr>
        <p:sp>
          <p:nvSpPr>
            <p:cNvPr id="2066" name="Google Shape;2066;p84"/>
            <p:cNvSpPr/>
            <p:nvPr/>
          </p:nvSpPr>
          <p:spPr>
            <a:xfrm>
              <a:off x="6610176" y="2254183"/>
              <a:ext cx="22296" cy="22727"/>
            </a:xfrm>
            <a:custGeom>
              <a:avLst/>
              <a:gdLst/>
              <a:ahLst/>
              <a:cxnLst/>
              <a:rect l="l" t="t" r="r" b="b"/>
              <a:pathLst>
                <a:path w="826" h="843" extrusionOk="0">
                  <a:moveTo>
                    <a:pt x="421" y="0"/>
                  </a:moveTo>
                  <a:cubicBezTo>
                    <a:pt x="181" y="0"/>
                    <a:pt x="0" y="195"/>
                    <a:pt x="0" y="422"/>
                  </a:cubicBezTo>
                  <a:cubicBezTo>
                    <a:pt x="0" y="647"/>
                    <a:pt x="181" y="843"/>
                    <a:pt x="421" y="843"/>
                  </a:cubicBezTo>
                  <a:cubicBezTo>
                    <a:pt x="646" y="843"/>
                    <a:pt x="827" y="647"/>
                    <a:pt x="827" y="422"/>
                  </a:cubicBezTo>
                  <a:cubicBezTo>
                    <a:pt x="827" y="195"/>
                    <a:pt x="646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67" name="Google Shape;2067;p84"/>
            <p:cNvSpPr/>
            <p:nvPr/>
          </p:nvSpPr>
          <p:spPr>
            <a:xfrm>
              <a:off x="6428843" y="2254182"/>
              <a:ext cx="384962" cy="248275"/>
            </a:xfrm>
            <a:custGeom>
              <a:avLst/>
              <a:gdLst/>
              <a:ahLst/>
              <a:cxnLst/>
              <a:rect l="l" t="t" r="r" b="b"/>
              <a:pathLst>
                <a:path w="14279" h="9209" extrusionOk="0">
                  <a:moveTo>
                    <a:pt x="452" y="0"/>
                  </a:moveTo>
                  <a:cubicBezTo>
                    <a:pt x="211" y="0"/>
                    <a:pt x="0" y="195"/>
                    <a:pt x="0" y="422"/>
                  </a:cubicBezTo>
                  <a:lnTo>
                    <a:pt x="0" y="2091"/>
                  </a:lnTo>
                  <a:cubicBezTo>
                    <a:pt x="0" y="2332"/>
                    <a:pt x="211" y="2512"/>
                    <a:pt x="452" y="2512"/>
                  </a:cubicBezTo>
                  <a:lnTo>
                    <a:pt x="888" y="2512"/>
                  </a:lnTo>
                  <a:cubicBezTo>
                    <a:pt x="1023" y="4665"/>
                    <a:pt x="2257" y="6514"/>
                    <a:pt x="4018" y="7538"/>
                  </a:cubicBezTo>
                  <a:lnTo>
                    <a:pt x="2543" y="7538"/>
                  </a:lnTo>
                  <a:lnTo>
                    <a:pt x="2543" y="7116"/>
                  </a:lnTo>
                  <a:cubicBezTo>
                    <a:pt x="2543" y="6891"/>
                    <a:pt x="2347" y="6695"/>
                    <a:pt x="2122" y="6695"/>
                  </a:cubicBezTo>
                  <a:lnTo>
                    <a:pt x="452" y="6695"/>
                  </a:lnTo>
                  <a:cubicBezTo>
                    <a:pt x="211" y="6695"/>
                    <a:pt x="0" y="6891"/>
                    <a:pt x="0" y="7116"/>
                  </a:cubicBezTo>
                  <a:lnTo>
                    <a:pt x="0" y="8787"/>
                  </a:lnTo>
                  <a:cubicBezTo>
                    <a:pt x="0" y="9028"/>
                    <a:pt x="211" y="9208"/>
                    <a:pt x="452" y="9208"/>
                  </a:cubicBezTo>
                  <a:lnTo>
                    <a:pt x="2122" y="9208"/>
                  </a:lnTo>
                  <a:cubicBezTo>
                    <a:pt x="2347" y="9208"/>
                    <a:pt x="2543" y="9028"/>
                    <a:pt x="2543" y="8787"/>
                  </a:cubicBezTo>
                  <a:lnTo>
                    <a:pt x="2543" y="8380"/>
                  </a:lnTo>
                  <a:lnTo>
                    <a:pt x="11751" y="8380"/>
                  </a:lnTo>
                  <a:lnTo>
                    <a:pt x="11751" y="8787"/>
                  </a:lnTo>
                  <a:cubicBezTo>
                    <a:pt x="11751" y="9028"/>
                    <a:pt x="11932" y="9208"/>
                    <a:pt x="12157" y="9208"/>
                  </a:cubicBezTo>
                  <a:lnTo>
                    <a:pt x="13842" y="9208"/>
                  </a:lnTo>
                  <a:cubicBezTo>
                    <a:pt x="14068" y="9208"/>
                    <a:pt x="14279" y="9028"/>
                    <a:pt x="14279" y="8787"/>
                  </a:cubicBezTo>
                  <a:lnTo>
                    <a:pt x="14279" y="7116"/>
                  </a:lnTo>
                  <a:cubicBezTo>
                    <a:pt x="14279" y="6891"/>
                    <a:pt x="14068" y="6695"/>
                    <a:pt x="13842" y="6695"/>
                  </a:cubicBezTo>
                  <a:lnTo>
                    <a:pt x="12157" y="6695"/>
                  </a:lnTo>
                  <a:cubicBezTo>
                    <a:pt x="11932" y="6695"/>
                    <a:pt x="11751" y="6891"/>
                    <a:pt x="11751" y="7116"/>
                  </a:cubicBezTo>
                  <a:lnTo>
                    <a:pt x="11751" y="7538"/>
                  </a:lnTo>
                  <a:lnTo>
                    <a:pt x="10261" y="7538"/>
                  </a:lnTo>
                  <a:cubicBezTo>
                    <a:pt x="12036" y="6514"/>
                    <a:pt x="13256" y="4665"/>
                    <a:pt x="13391" y="2512"/>
                  </a:cubicBezTo>
                  <a:lnTo>
                    <a:pt x="13842" y="2512"/>
                  </a:lnTo>
                  <a:cubicBezTo>
                    <a:pt x="14068" y="2512"/>
                    <a:pt x="14279" y="2332"/>
                    <a:pt x="14279" y="2091"/>
                  </a:cubicBezTo>
                  <a:lnTo>
                    <a:pt x="14279" y="422"/>
                  </a:lnTo>
                  <a:cubicBezTo>
                    <a:pt x="14279" y="195"/>
                    <a:pt x="14068" y="0"/>
                    <a:pt x="13842" y="0"/>
                  </a:cubicBezTo>
                  <a:lnTo>
                    <a:pt x="12157" y="0"/>
                  </a:lnTo>
                  <a:cubicBezTo>
                    <a:pt x="11932" y="0"/>
                    <a:pt x="11751" y="195"/>
                    <a:pt x="11751" y="422"/>
                  </a:cubicBezTo>
                  <a:lnTo>
                    <a:pt x="11751" y="2091"/>
                  </a:lnTo>
                  <a:cubicBezTo>
                    <a:pt x="11751" y="2332"/>
                    <a:pt x="11932" y="2512"/>
                    <a:pt x="12157" y="2512"/>
                  </a:cubicBezTo>
                  <a:lnTo>
                    <a:pt x="12564" y="2512"/>
                  </a:lnTo>
                  <a:cubicBezTo>
                    <a:pt x="12353" y="5327"/>
                    <a:pt x="10006" y="7538"/>
                    <a:pt x="7147" y="7538"/>
                  </a:cubicBezTo>
                  <a:cubicBezTo>
                    <a:pt x="4289" y="7538"/>
                    <a:pt x="1942" y="5327"/>
                    <a:pt x="1715" y="2512"/>
                  </a:cubicBezTo>
                  <a:lnTo>
                    <a:pt x="2122" y="2512"/>
                  </a:lnTo>
                  <a:cubicBezTo>
                    <a:pt x="2347" y="2512"/>
                    <a:pt x="2543" y="2332"/>
                    <a:pt x="2543" y="2091"/>
                  </a:cubicBezTo>
                  <a:lnTo>
                    <a:pt x="2543" y="422"/>
                  </a:lnTo>
                  <a:cubicBezTo>
                    <a:pt x="2543" y="195"/>
                    <a:pt x="2347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68" name="Google Shape;2068;p84"/>
            <p:cNvSpPr/>
            <p:nvPr/>
          </p:nvSpPr>
          <p:spPr>
            <a:xfrm>
              <a:off x="6565126" y="2117468"/>
              <a:ext cx="112801" cy="46695"/>
            </a:xfrm>
            <a:custGeom>
              <a:avLst/>
              <a:gdLst/>
              <a:ahLst/>
              <a:cxnLst/>
              <a:rect l="l" t="t" r="r" b="b"/>
              <a:pathLst>
                <a:path w="4184" h="1731" extrusionOk="0">
                  <a:moveTo>
                    <a:pt x="407" y="1"/>
                  </a:moveTo>
                  <a:cubicBezTo>
                    <a:pt x="181" y="1"/>
                    <a:pt x="0" y="181"/>
                    <a:pt x="0" y="422"/>
                  </a:cubicBezTo>
                  <a:lnTo>
                    <a:pt x="0" y="1731"/>
                  </a:lnTo>
                  <a:lnTo>
                    <a:pt x="4183" y="1731"/>
                  </a:lnTo>
                  <a:lnTo>
                    <a:pt x="4183" y="422"/>
                  </a:lnTo>
                  <a:cubicBezTo>
                    <a:pt x="4183" y="181"/>
                    <a:pt x="3988" y="1"/>
                    <a:pt x="3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69" name="Google Shape;2069;p84"/>
            <p:cNvSpPr/>
            <p:nvPr/>
          </p:nvSpPr>
          <p:spPr>
            <a:xfrm>
              <a:off x="6518890" y="2186432"/>
              <a:ext cx="205273" cy="247870"/>
            </a:xfrm>
            <a:custGeom>
              <a:avLst/>
              <a:gdLst/>
              <a:ahLst/>
              <a:cxnLst/>
              <a:rect l="l" t="t" r="r" b="b"/>
              <a:pathLst>
                <a:path w="7614" h="9194" extrusionOk="0">
                  <a:moveTo>
                    <a:pt x="1294" y="0"/>
                  </a:moveTo>
                  <a:cubicBezTo>
                    <a:pt x="1053" y="0"/>
                    <a:pt x="873" y="196"/>
                    <a:pt x="873" y="422"/>
                  </a:cubicBezTo>
                  <a:cubicBezTo>
                    <a:pt x="873" y="662"/>
                    <a:pt x="1053" y="843"/>
                    <a:pt x="1294" y="843"/>
                  </a:cubicBezTo>
                  <a:lnTo>
                    <a:pt x="1581" y="843"/>
                  </a:lnTo>
                  <a:cubicBezTo>
                    <a:pt x="1370" y="1836"/>
                    <a:pt x="889" y="2739"/>
                    <a:pt x="151" y="3476"/>
                  </a:cubicBezTo>
                  <a:cubicBezTo>
                    <a:pt x="0" y="3641"/>
                    <a:pt x="0" y="3898"/>
                    <a:pt x="151" y="4063"/>
                  </a:cubicBezTo>
                  <a:cubicBezTo>
                    <a:pt x="1415" y="5326"/>
                    <a:pt x="1942" y="6771"/>
                    <a:pt x="2558" y="8441"/>
                  </a:cubicBezTo>
                  <a:cubicBezTo>
                    <a:pt x="2648" y="8652"/>
                    <a:pt x="2739" y="8877"/>
                    <a:pt x="2814" y="9103"/>
                  </a:cubicBezTo>
                  <a:cubicBezTo>
                    <a:pt x="2995" y="9148"/>
                    <a:pt x="3190" y="9178"/>
                    <a:pt x="3386" y="9194"/>
                  </a:cubicBezTo>
                  <a:lnTo>
                    <a:pt x="3386" y="4108"/>
                  </a:lnTo>
                  <a:cubicBezTo>
                    <a:pt x="2889" y="3942"/>
                    <a:pt x="2544" y="3476"/>
                    <a:pt x="2544" y="2935"/>
                  </a:cubicBezTo>
                  <a:cubicBezTo>
                    <a:pt x="2544" y="2243"/>
                    <a:pt x="3115" y="1685"/>
                    <a:pt x="3807" y="1685"/>
                  </a:cubicBezTo>
                  <a:cubicBezTo>
                    <a:pt x="4499" y="1685"/>
                    <a:pt x="5056" y="2243"/>
                    <a:pt x="5056" y="2935"/>
                  </a:cubicBezTo>
                  <a:cubicBezTo>
                    <a:pt x="5056" y="3476"/>
                    <a:pt x="4710" y="3942"/>
                    <a:pt x="4213" y="4108"/>
                  </a:cubicBezTo>
                  <a:lnTo>
                    <a:pt x="4213" y="9194"/>
                  </a:lnTo>
                  <a:cubicBezTo>
                    <a:pt x="4409" y="9178"/>
                    <a:pt x="4604" y="9148"/>
                    <a:pt x="4785" y="9103"/>
                  </a:cubicBezTo>
                  <a:cubicBezTo>
                    <a:pt x="4875" y="8877"/>
                    <a:pt x="4951" y="8652"/>
                    <a:pt x="5041" y="8441"/>
                  </a:cubicBezTo>
                  <a:cubicBezTo>
                    <a:pt x="5657" y="6771"/>
                    <a:pt x="6185" y="5326"/>
                    <a:pt x="7448" y="4063"/>
                  </a:cubicBezTo>
                  <a:cubicBezTo>
                    <a:pt x="7613" y="3898"/>
                    <a:pt x="7613" y="3641"/>
                    <a:pt x="7448" y="3476"/>
                  </a:cubicBezTo>
                  <a:cubicBezTo>
                    <a:pt x="6711" y="2739"/>
                    <a:pt x="6229" y="1836"/>
                    <a:pt x="6018" y="843"/>
                  </a:cubicBezTo>
                  <a:lnTo>
                    <a:pt x="6305" y="843"/>
                  </a:lnTo>
                  <a:cubicBezTo>
                    <a:pt x="6546" y="843"/>
                    <a:pt x="6726" y="662"/>
                    <a:pt x="6726" y="422"/>
                  </a:cubicBezTo>
                  <a:cubicBezTo>
                    <a:pt x="6726" y="196"/>
                    <a:pt x="6546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84"/>
          <p:cNvGrpSpPr/>
          <p:nvPr/>
        </p:nvGrpSpPr>
        <p:grpSpPr>
          <a:xfrm>
            <a:off x="8009216" y="1379917"/>
            <a:ext cx="199009" cy="195174"/>
            <a:chOff x="7220227" y="2734286"/>
            <a:chExt cx="373585" cy="366386"/>
          </a:xfrm>
        </p:grpSpPr>
        <p:sp>
          <p:nvSpPr>
            <p:cNvPr id="2071" name="Google Shape;2071;p84"/>
            <p:cNvSpPr/>
            <p:nvPr/>
          </p:nvSpPr>
          <p:spPr>
            <a:xfrm>
              <a:off x="7485891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2" h="4499" extrusionOk="0">
                  <a:moveTo>
                    <a:pt x="843" y="0"/>
                  </a:moveTo>
                  <a:lnTo>
                    <a:pt x="0" y="843"/>
                  </a:lnTo>
                  <a:lnTo>
                    <a:pt x="3657" y="4498"/>
                  </a:lnTo>
                  <a:cubicBezTo>
                    <a:pt x="4002" y="3882"/>
                    <a:pt x="3928" y="3084"/>
                    <a:pt x="3401" y="257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72" name="Google Shape;2072;p84"/>
            <p:cNvSpPr/>
            <p:nvPr/>
          </p:nvSpPr>
          <p:spPr>
            <a:xfrm>
              <a:off x="7448174" y="2996472"/>
              <a:ext cx="120916" cy="104200"/>
            </a:xfrm>
            <a:custGeom>
              <a:avLst/>
              <a:gdLst/>
              <a:ahLst/>
              <a:cxnLst/>
              <a:rect l="l" t="t" r="r" b="b"/>
              <a:pathLst>
                <a:path w="4485" h="3865" extrusionOk="0">
                  <a:moveTo>
                    <a:pt x="843" y="0"/>
                  </a:moveTo>
                  <a:lnTo>
                    <a:pt x="1" y="843"/>
                  </a:lnTo>
                  <a:lnTo>
                    <a:pt x="2559" y="3401"/>
                  </a:lnTo>
                  <a:cubicBezTo>
                    <a:pt x="2869" y="3711"/>
                    <a:pt x="3273" y="3864"/>
                    <a:pt x="3676" y="3864"/>
                  </a:cubicBezTo>
                  <a:cubicBezTo>
                    <a:pt x="3957" y="3864"/>
                    <a:pt x="4237" y="3790"/>
                    <a:pt x="4484" y="3641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73" name="Google Shape;2073;p84"/>
            <p:cNvSpPr/>
            <p:nvPr/>
          </p:nvSpPr>
          <p:spPr>
            <a:xfrm>
              <a:off x="7398271" y="2909877"/>
              <a:ext cx="95358" cy="94306"/>
            </a:xfrm>
            <a:custGeom>
              <a:avLst/>
              <a:gdLst/>
              <a:ahLst/>
              <a:cxnLst/>
              <a:rect l="l" t="t" r="r" b="b"/>
              <a:pathLst>
                <a:path w="3537" h="3498" extrusionOk="0">
                  <a:moveTo>
                    <a:pt x="2130" y="0"/>
                  </a:moveTo>
                  <a:cubicBezTo>
                    <a:pt x="2028" y="0"/>
                    <a:pt x="1927" y="38"/>
                    <a:pt x="1852" y="113"/>
                  </a:cubicBezTo>
                  <a:lnTo>
                    <a:pt x="151" y="1798"/>
                  </a:lnTo>
                  <a:cubicBezTo>
                    <a:pt x="1" y="1963"/>
                    <a:pt x="1" y="2204"/>
                    <a:pt x="151" y="2370"/>
                  </a:cubicBezTo>
                  <a:lnTo>
                    <a:pt x="1280" y="3498"/>
                  </a:lnTo>
                  <a:lnTo>
                    <a:pt x="3537" y="1241"/>
                  </a:lnTo>
                  <a:lnTo>
                    <a:pt x="2408" y="113"/>
                  </a:lnTo>
                  <a:cubicBezTo>
                    <a:pt x="2333" y="38"/>
                    <a:pt x="2231" y="0"/>
                    <a:pt x="2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74" name="Google Shape;2074;p84"/>
            <p:cNvSpPr/>
            <p:nvPr/>
          </p:nvSpPr>
          <p:spPr>
            <a:xfrm>
              <a:off x="7221845" y="2734286"/>
              <a:ext cx="203656" cy="201364"/>
            </a:xfrm>
            <a:custGeom>
              <a:avLst/>
              <a:gdLst/>
              <a:ahLst/>
              <a:cxnLst/>
              <a:rect l="l" t="t" r="r" b="b"/>
              <a:pathLst>
                <a:path w="7554" h="7469" extrusionOk="0">
                  <a:moveTo>
                    <a:pt x="2444" y="0"/>
                  </a:moveTo>
                  <a:cubicBezTo>
                    <a:pt x="2336" y="0"/>
                    <a:pt x="2228" y="7"/>
                    <a:pt x="2121" y="21"/>
                  </a:cubicBezTo>
                  <a:cubicBezTo>
                    <a:pt x="1971" y="51"/>
                    <a:pt x="1850" y="157"/>
                    <a:pt x="1806" y="291"/>
                  </a:cubicBezTo>
                  <a:cubicBezTo>
                    <a:pt x="1760" y="442"/>
                    <a:pt x="1790" y="592"/>
                    <a:pt x="1896" y="698"/>
                  </a:cubicBezTo>
                  <a:lnTo>
                    <a:pt x="3024" y="1826"/>
                  </a:lnTo>
                  <a:lnTo>
                    <a:pt x="1896" y="2955"/>
                  </a:lnTo>
                  <a:lnTo>
                    <a:pt x="783" y="1826"/>
                  </a:lnTo>
                  <a:cubicBezTo>
                    <a:pt x="709" y="1753"/>
                    <a:pt x="605" y="1716"/>
                    <a:pt x="503" y="1716"/>
                  </a:cubicBezTo>
                  <a:cubicBezTo>
                    <a:pt x="460" y="1716"/>
                    <a:pt x="417" y="1722"/>
                    <a:pt x="376" y="1736"/>
                  </a:cubicBezTo>
                  <a:cubicBezTo>
                    <a:pt x="226" y="1781"/>
                    <a:pt x="121" y="1902"/>
                    <a:pt x="105" y="2052"/>
                  </a:cubicBezTo>
                  <a:cubicBezTo>
                    <a:pt x="0" y="2774"/>
                    <a:pt x="226" y="3527"/>
                    <a:pt x="767" y="4068"/>
                  </a:cubicBezTo>
                  <a:cubicBezTo>
                    <a:pt x="1234" y="4535"/>
                    <a:pt x="1840" y="4766"/>
                    <a:pt x="2447" y="4766"/>
                  </a:cubicBezTo>
                  <a:cubicBezTo>
                    <a:pt x="2798" y="4766"/>
                    <a:pt x="3150" y="4689"/>
                    <a:pt x="3475" y="4534"/>
                  </a:cubicBezTo>
                  <a:lnTo>
                    <a:pt x="6424" y="7469"/>
                  </a:lnTo>
                  <a:lnTo>
                    <a:pt x="7553" y="6340"/>
                  </a:lnTo>
                  <a:lnTo>
                    <a:pt x="4604" y="3406"/>
                  </a:lnTo>
                  <a:cubicBezTo>
                    <a:pt x="5026" y="2518"/>
                    <a:pt x="4890" y="1435"/>
                    <a:pt x="4153" y="698"/>
                  </a:cubicBezTo>
                  <a:cubicBezTo>
                    <a:pt x="3678" y="224"/>
                    <a:pt x="3062" y="0"/>
                    <a:pt x="2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75" name="Google Shape;2075;p84"/>
            <p:cNvSpPr/>
            <p:nvPr/>
          </p:nvSpPr>
          <p:spPr>
            <a:xfrm>
              <a:off x="7220227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2" h="4499" extrusionOk="0">
                  <a:moveTo>
                    <a:pt x="3160" y="0"/>
                  </a:moveTo>
                  <a:lnTo>
                    <a:pt x="602" y="2572"/>
                  </a:lnTo>
                  <a:cubicBezTo>
                    <a:pt x="75" y="3084"/>
                    <a:pt x="0" y="3882"/>
                    <a:pt x="361" y="4498"/>
                  </a:cubicBezTo>
                  <a:lnTo>
                    <a:pt x="4002" y="843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76" name="Google Shape;2076;p84"/>
            <p:cNvSpPr/>
            <p:nvPr/>
          </p:nvSpPr>
          <p:spPr>
            <a:xfrm>
              <a:off x="7244950" y="2996472"/>
              <a:ext cx="121320" cy="104200"/>
            </a:xfrm>
            <a:custGeom>
              <a:avLst/>
              <a:gdLst/>
              <a:ahLst/>
              <a:cxnLst/>
              <a:rect l="l" t="t" r="r" b="b"/>
              <a:pathLst>
                <a:path w="4500" h="3865" extrusionOk="0">
                  <a:moveTo>
                    <a:pt x="3657" y="0"/>
                  </a:moveTo>
                  <a:lnTo>
                    <a:pt x="0" y="3641"/>
                  </a:lnTo>
                  <a:cubicBezTo>
                    <a:pt x="254" y="3790"/>
                    <a:pt x="538" y="3864"/>
                    <a:pt x="821" y="3864"/>
                  </a:cubicBezTo>
                  <a:cubicBezTo>
                    <a:pt x="1227" y="3864"/>
                    <a:pt x="1631" y="3711"/>
                    <a:pt x="1942" y="3401"/>
                  </a:cubicBezTo>
                  <a:lnTo>
                    <a:pt x="4500" y="843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77" name="Google Shape;2077;p84"/>
            <p:cNvSpPr/>
            <p:nvPr/>
          </p:nvSpPr>
          <p:spPr>
            <a:xfrm>
              <a:off x="7422212" y="2734421"/>
              <a:ext cx="168770" cy="157015"/>
            </a:xfrm>
            <a:custGeom>
              <a:avLst/>
              <a:gdLst/>
              <a:ahLst/>
              <a:cxnLst/>
              <a:rect l="l" t="t" r="r" b="b"/>
              <a:pathLst>
                <a:path w="6260" h="5824" extrusionOk="0">
                  <a:moveTo>
                    <a:pt x="5127" y="1"/>
                  </a:moveTo>
                  <a:cubicBezTo>
                    <a:pt x="5060" y="1"/>
                    <a:pt x="4995" y="16"/>
                    <a:pt x="4936" y="46"/>
                  </a:cubicBezTo>
                  <a:lnTo>
                    <a:pt x="2829" y="1219"/>
                  </a:lnTo>
                  <a:cubicBezTo>
                    <a:pt x="2724" y="1279"/>
                    <a:pt x="2649" y="1385"/>
                    <a:pt x="2633" y="1490"/>
                  </a:cubicBezTo>
                  <a:lnTo>
                    <a:pt x="2378" y="2724"/>
                  </a:lnTo>
                  <a:lnTo>
                    <a:pt x="1" y="5101"/>
                  </a:lnTo>
                  <a:lnTo>
                    <a:pt x="723" y="5823"/>
                  </a:lnTo>
                  <a:cubicBezTo>
                    <a:pt x="888" y="5748"/>
                    <a:pt x="1054" y="5703"/>
                    <a:pt x="1235" y="5703"/>
                  </a:cubicBezTo>
                  <a:cubicBezTo>
                    <a:pt x="1355" y="5703"/>
                    <a:pt x="1475" y="5733"/>
                    <a:pt x="1596" y="5763"/>
                  </a:cubicBezTo>
                  <a:lnTo>
                    <a:pt x="3506" y="3853"/>
                  </a:lnTo>
                  <a:lnTo>
                    <a:pt x="4740" y="3596"/>
                  </a:lnTo>
                  <a:cubicBezTo>
                    <a:pt x="4846" y="3582"/>
                    <a:pt x="4950" y="3506"/>
                    <a:pt x="5010" y="3401"/>
                  </a:cubicBezTo>
                  <a:lnTo>
                    <a:pt x="6184" y="1295"/>
                  </a:lnTo>
                  <a:cubicBezTo>
                    <a:pt x="6260" y="1145"/>
                    <a:pt x="6244" y="948"/>
                    <a:pt x="6109" y="814"/>
                  </a:cubicBezTo>
                  <a:lnTo>
                    <a:pt x="5417" y="122"/>
                  </a:lnTo>
                  <a:cubicBezTo>
                    <a:pt x="5334" y="39"/>
                    <a:pt x="5230" y="1"/>
                    <a:pt x="5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78" name="Google Shape;2078;p84"/>
            <p:cNvSpPr/>
            <p:nvPr/>
          </p:nvSpPr>
          <p:spPr>
            <a:xfrm>
              <a:off x="7320384" y="2917345"/>
              <a:ext cx="71417" cy="86838"/>
            </a:xfrm>
            <a:custGeom>
              <a:avLst/>
              <a:gdLst/>
              <a:ahLst/>
              <a:cxnLst/>
              <a:rect l="l" t="t" r="r" b="b"/>
              <a:pathLst>
                <a:path w="2649" h="3221" extrusionOk="0">
                  <a:moveTo>
                    <a:pt x="964" y="1"/>
                  </a:moveTo>
                  <a:lnTo>
                    <a:pt x="1" y="964"/>
                  </a:lnTo>
                  <a:lnTo>
                    <a:pt x="2258" y="3221"/>
                  </a:lnTo>
                  <a:lnTo>
                    <a:pt x="2649" y="2815"/>
                  </a:lnTo>
                  <a:lnTo>
                    <a:pt x="2484" y="2649"/>
                  </a:lnTo>
                  <a:cubicBezTo>
                    <a:pt x="2123" y="2288"/>
                    <a:pt x="2047" y="1746"/>
                    <a:pt x="2258" y="1295"/>
                  </a:cubicBezTo>
                  <a:lnTo>
                    <a:pt x="9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079" name="Google Shape;2079;p8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80" name="Google Shape;2080;p8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81" name="Google Shape;2081;p8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82" name="Google Shape;2082;p8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82" name="Google Shape;4023;p120">
            <a:extLst>
              <a:ext uri="{FF2B5EF4-FFF2-40B4-BE49-F238E27FC236}">
                <a16:creationId xmlns:a16="http://schemas.microsoft.com/office/drawing/2014/main" id="{B3D2E9FC-BF75-4DBE-A974-18C1D7ED70B5}"/>
              </a:ext>
            </a:extLst>
          </p:cNvPr>
          <p:cNvGrpSpPr/>
          <p:nvPr/>
        </p:nvGrpSpPr>
        <p:grpSpPr>
          <a:xfrm>
            <a:off x="2542318" y="3045860"/>
            <a:ext cx="2429590" cy="1819351"/>
            <a:chOff x="925388" y="1643824"/>
            <a:chExt cx="2788750" cy="2516535"/>
          </a:xfrm>
        </p:grpSpPr>
        <p:sp>
          <p:nvSpPr>
            <p:cNvPr id="83" name="Google Shape;4024;p120">
              <a:extLst>
                <a:ext uri="{FF2B5EF4-FFF2-40B4-BE49-F238E27FC236}">
                  <a16:creationId xmlns:a16="http://schemas.microsoft.com/office/drawing/2014/main" id="{F7450F4C-0146-40F7-B7EC-E4CD0EBBA094}"/>
                </a:ext>
              </a:extLst>
            </p:cNvPr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4" name="Google Shape;4025;p120">
              <a:extLst>
                <a:ext uri="{FF2B5EF4-FFF2-40B4-BE49-F238E27FC236}">
                  <a16:creationId xmlns:a16="http://schemas.microsoft.com/office/drawing/2014/main" id="{3C717E08-55E4-403B-B84E-564955B89F51}"/>
                </a:ext>
              </a:extLst>
            </p:cNvPr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pic>
        <p:nvPicPr>
          <p:cNvPr id="85" name="Google Shape;4035;p120">
            <a:extLst>
              <a:ext uri="{FF2B5EF4-FFF2-40B4-BE49-F238E27FC236}">
                <a16:creationId xmlns:a16="http://schemas.microsoft.com/office/drawing/2014/main" id="{85A8FA50-C9FA-423F-BCA5-7DD7421240CC}"/>
              </a:ext>
            </a:extLst>
          </p:cNvPr>
          <p:cNvPicPr preferRelativeResize="0"/>
          <p:nvPr/>
        </p:nvPicPr>
        <p:blipFill>
          <a:blip r:embed="rId4"/>
          <a:srcRect l="18417" r="18417"/>
          <a:stretch>
            <a:fillRect/>
          </a:stretch>
        </p:blipFill>
        <p:spPr>
          <a:xfrm>
            <a:off x="2719537" y="3115752"/>
            <a:ext cx="2037487" cy="13311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4028;p120">
            <a:extLst>
              <a:ext uri="{FF2B5EF4-FFF2-40B4-BE49-F238E27FC236}">
                <a16:creationId xmlns:a16="http://schemas.microsoft.com/office/drawing/2014/main" id="{4DA1720E-CC35-4E34-8C7B-8D5923BF18CA}"/>
              </a:ext>
            </a:extLst>
          </p:cNvPr>
          <p:cNvGrpSpPr/>
          <p:nvPr/>
        </p:nvGrpSpPr>
        <p:grpSpPr>
          <a:xfrm>
            <a:off x="7180031" y="630074"/>
            <a:ext cx="1074309" cy="356822"/>
            <a:chOff x="1725115" y="1291147"/>
            <a:chExt cx="519090" cy="172403"/>
          </a:xfrm>
        </p:grpSpPr>
        <p:sp>
          <p:nvSpPr>
            <p:cNvPr id="88" name="Google Shape;4029;p120">
              <a:extLst>
                <a:ext uri="{FF2B5EF4-FFF2-40B4-BE49-F238E27FC236}">
                  <a16:creationId xmlns:a16="http://schemas.microsoft.com/office/drawing/2014/main" id="{1A87D832-299D-4B43-88BE-84F44D8DFF68}"/>
                </a:ext>
              </a:extLst>
            </p:cNvPr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9" name="Google Shape;4030;p120">
              <a:extLst>
                <a:ext uri="{FF2B5EF4-FFF2-40B4-BE49-F238E27FC236}">
                  <a16:creationId xmlns:a16="http://schemas.microsoft.com/office/drawing/2014/main" id="{B4F5C111-2E7E-4C47-8C12-2CEE79E5AAF5}"/>
                </a:ext>
              </a:extLst>
            </p:cNvPr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0" name="Google Shape;4031;p120">
              <a:extLst>
                <a:ext uri="{FF2B5EF4-FFF2-40B4-BE49-F238E27FC236}">
                  <a16:creationId xmlns:a16="http://schemas.microsoft.com/office/drawing/2014/main" id="{14F7DD28-1027-48BF-9237-16329555D599}"/>
                </a:ext>
              </a:extLst>
            </p:cNvPr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92" name="Google Shape;4032;p120">
            <a:extLst>
              <a:ext uri="{FF2B5EF4-FFF2-40B4-BE49-F238E27FC236}">
                <a16:creationId xmlns:a16="http://schemas.microsoft.com/office/drawing/2014/main" id="{555D4E7B-EAC2-41EA-9358-B585FD671D29}"/>
              </a:ext>
            </a:extLst>
          </p:cNvPr>
          <p:cNvGrpSpPr/>
          <p:nvPr/>
        </p:nvGrpSpPr>
        <p:grpSpPr>
          <a:xfrm rot="-1933770">
            <a:off x="4015561" y="4703368"/>
            <a:ext cx="620120" cy="233909"/>
            <a:chOff x="6872640" y="3300197"/>
            <a:chExt cx="620134" cy="233914"/>
          </a:xfrm>
        </p:grpSpPr>
        <p:sp>
          <p:nvSpPr>
            <p:cNvPr id="93" name="Google Shape;4033;p120">
              <a:extLst>
                <a:ext uri="{FF2B5EF4-FFF2-40B4-BE49-F238E27FC236}">
                  <a16:creationId xmlns:a16="http://schemas.microsoft.com/office/drawing/2014/main" id="{9633B0B0-39A6-4AE1-B526-49DCF65EC66D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4" name="Google Shape;4034;p120">
              <a:extLst>
                <a:ext uri="{FF2B5EF4-FFF2-40B4-BE49-F238E27FC236}">
                  <a16:creationId xmlns:a16="http://schemas.microsoft.com/office/drawing/2014/main" id="{8443154F-4768-4654-A65F-314AC0C198EA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95" name="Google Shape;4178;p122">
            <a:extLst>
              <a:ext uri="{FF2B5EF4-FFF2-40B4-BE49-F238E27FC236}">
                <a16:creationId xmlns:a16="http://schemas.microsoft.com/office/drawing/2014/main" id="{DDBD2143-8F7B-4FBA-A43F-B502D2CB50AC}"/>
              </a:ext>
            </a:extLst>
          </p:cNvPr>
          <p:cNvGrpSpPr/>
          <p:nvPr/>
        </p:nvGrpSpPr>
        <p:grpSpPr>
          <a:xfrm>
            <a:off x="380773" y="3807842"/>
            <a:ext cx="739744" cy="1028624"/>
            <a:chOff x="8161500" y="2897475"/>
            <a:chExt cx="1020900" cy="1419575"/>
          </a:xfrm>
        </p:grpSpPr>
        <p:sp>
          <p:nvSpPr>
            <p:cNvPr id="96" name="Google Shape;4179;p122">
              <a:extLst>
                <a:ext uri="{FF2B5EF4-FFF2-40B4-BE49-F238E27FC236}">
                  <a16:creationId xmlns:a16="http://schemas.microsoft.com/office/drawing/2014/main" id="{05AC8194-64D0-4CDD-BC25-CFEBD06AF819}"/>
                </a:ext>
              </a:extLst>
            </p:cNvPr>
            <p:cNvSpPr/>
            <p:nvPr/>
          </p:nvSpPr>
          <p:spPr>
            <a:xfrm>
              <a:off x="8424000" y="2897475"/>
              <a:ext cx="758400" cy="75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7" name="Google Shape;4180;p122">
              <a:extLst>
                <a:ext uri="{FF2B5EF4-FFF2-40B4-BE49-F238E27FC236}">
                  <a16:creationId xmlns:a16="http://schemas.microsoft.com/office/drawing/2014/main" id="{68619E4E-7926-492C-A8AF-4511B11E01DB}"/>
                </a:ext>
              </a:extLst>
            </p:cNvPr>
            <p:cNvSpPr/>
            <p:nvPr/>
          </p:nvSpPr>
          <p:spPr>
            <a:xfrm>
              <a:off x="8877600" y="3669350"/>
              <a:ext cx="138900" cy="13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98" name="Google Shape;4181;p122">
              <a:extLst>
                <a:ext uri="{FF2B5EF4-FFF2-40B4-BE49-F238E27FC236}">
                  <a16:creationId xmlns:a16="http://schemas.microsoft.com/office/drawing/2014/main" id="{B7138294-9C8F-40E8-9023-C753962E264A}"/>
                </a:ext>
              </a:extLst>
            </p:cNvPr>
            <p:cNvGrpSpPr/>
            <p:nvPr/>
          </p:nvGrpSpPr>
          <p:grpSpPr>
            <a:xfrm>
              <a:off x="8662225" y="3048175"/>
              <a:ext cx="281950" cy="894600"/>
              <a:chOff x="9961275" y="3048175"/>
              <a:chExt cx="281950" cy="894600"/>
            </a:xfrm>
          </p:grpSpPr>
          <p:cxnSp>
            <p:nvCxnSpPr>
              <p:cNvPr id="105" name="Google Shape;4182;p122">
                <a:extLst>
                  <a:ext uri="{FF2B5EF4-FFF2-40B4-BE49-F238E27FC236}">
                    <a16:creationId xmlns:a16="http://schemas.microsoft.com/office/drawing/2014/main" id="{A94F5687-9AD1-4BE0-8BE2-26CDFA8D4776}"/>
                  </a:ext>
                </a:extLst>
              </p:cNvPr>
              <p:cNvCxnSpPr/>
              <p:nvPr/>
            </p:nvCxnSpPr>
            <p:spPr>
              <a:xfrm flipH="1">
                <a:off x="10097400" y="3048175"/>
                <a:ext cx="0" cy="8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106" name="Google Shape;4183;p122">
                <a:extLst>
                  <a:ext uri="{FF2B5EF4-FFF2-40B4-BE49-F238E27FC236}">
                    <a16:creationId xmlns:a16="http://schemas.microsoft.com/office/drawing/2014/main" id="{14BC3FDD-AF2C-4655-9EBC-DACB4C0A93DB}"/>
                  </a:ext>
                </a:extLst>
              </p:cNvPr>
              <p:cNvCxnSpPr/>
              <p:nvPr/>
            </p:nvCxnSpPr>
            <p:spPr>
              <a:xfrm>
                <a:off x="9961275" y="3354450"/>
                <a:ext cx="1314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107" name="Google Shape;4184;p122">
                <a:extLst>
                  <a:ext uri="{FF2B5EF4-FFF2-40B4-BE49-F238E27FC236}">
                    <a16:creationId xmlns:a16="http://schemas.microsoft.com/office/drawing/2014/main" id="{7E1EF922-E771-4B1C-8CB8-E978BA609E37}"/>
                  </a:ext>
                </a:extLst>
              </p:cNvPr>
              <p:cNvCxnSpPr/>
              <p:nvPr/>
            </p:nvCxnSpPr>
            <p:spPr>
              <a:xfrm flipH="1">
                <a:off x="10102175" y="3150275"/>
                <a:ext cx="111900" cy="111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108" name="Google Shape;4185;p122">
                <a:extLst>
                  <a:ext uri="{FF2B5EF4-FFF2-40B4-BE49-F238E27FC236}">
                    <a16:creationId xmlns:a16="http://schemas.microsoft.com/office/drawing/2014/main" id="{F261BB45-8C5E-42A6-B6D0-626F06BCC351}"/>
                  </a:ext>
                </a:extLst>
              </p:cNvPr>
              <p:cNvCxnSpPr/>
              <p:nvPr/>
            </p:nvCxnSpPr>
            <p:spPr>
              <a:xfrm flipH="1">
                <a:off x="10092625" y="3753100"/>
                <a:ext cx="150600" cy="1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28000"/>
                  </a:schemeClr>
                </a:outerShdw>
              </a:effectLst>
            </p:spPr>
          </p:cxnSp>
        </p:grpSp>
        <p:sp>
          <p:nvSpPr>
            <p:cNvPr id="99" name="Google Shape;4186;p122">
              <a:extLst>
                <a:ext uri="{FF2B5EF4-FFF2-40B4-BE49-F238E27FC236}">
                  <a16:creationId xmlns:a16="http://schemas.microsoft.com/office/drawing/2014/main" id="{027D51AF-2832-4A3B-B7BB-30F18FFEC1F9}"/>
                </a:ext>
              </a:extLst>
            </p:cNvPr>
            <p:cNvSpPr/>
            <p:nvPr/>
          </p:nvSpPr>
          <p:spPr>
            <a:xfrm>
              <a:off x="8586863" y="3937850"/>
              <a:ext cx="432675" cy="379200"/>
            </a:xfrm>
            <a:custGeom>
              <a:avLst/>
              <a:gdLst/>
              <a:ahLst/>
              <a:cxnLst/>
              <a:rect l="l" t="t" r="r" b="b"/>
              <a:pathLst>
                <a:path w="17307" h="15167" extrusionOk="0">
                  <a:moveTo>
                    <a:pt x="0" y="0"/>
                  </a:moveTo>
                  <a:lnTo>
                    <a:pt x="17307" y="0"/>
                  </a:lnTo>
                  <a:lnTo>
                    <a:pt x="15362" y="15168"/>
                  </a:lnTo>
                  <a:lnTo>
                    <a:pt x="1556" y="15168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328613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/>
            <a:lstStyle/>
            <a:p>
              <a:endParaRPr/>
            </a:p>
          </p:txBody>
        </p:sp>
        <p:grpSp>
          <p:nvGrpSpPr>
            <p:cNvPr id="100" name="Google Shape;4187;p122">
              <a:extLst>
                <a:ext uri="{FF2B5EF4-FFF2-40B4-BE49-F238E27FC236}">
                  <a16:creationId xmlns:a16="http://schemas.microsoft.com/office/drawing/2014/main" id="{0A1D37BE-4770-413C-8FE3-FEAF2C44349D}"/>
                </a:ext>
              </a:extLst>
            </p:cNvPr>
            <p:cNvGrpSpPr/>
            <p:nvPr/>
          </p:nvGrpSpPr>
          <p:grpSpPr>
            <a:xfrm>
              <a:off x="8161500" y="3500302"/>
              <a:ext cx="525000" cy="298200"/>
              <a:chOff x="10048800" y="3500302"/>
              <a:chExt cx="525000" cy="298200"/>
            </a:xfrm>
          </p:grpSpPr>
          <p:sp>
            <p:nvSpPr>
              <p:cNvPr id="101" name="Google Shape;4188;p122">
                <a:extLst>
                  <a:ext uri="{FF2B5EF4-FFF2-40B4-BE49-F238E27FC236}">
                    <a16:creationId xmlns:a16="http://schemas.microsoft.com/office/drawing/2014/main" id="{780FC7A4-DDEC-4EA2-8B1E-68414182DC25}"/>
                  </a:ext>
                </a:extLst>
              </p:cNvPr>
              <p:cNvSpPr/>
              <p:nvPr/>
            </p:nvSpPr>
            <p:spPr>
              <a:xfrm>
                <a:off x="10048800" y="3500302"/>
                <a:ext cx="525000" cy="298200"/>
              </a:xfrm>
              <a:prstGeom prst="wedgeRoundRectCallout">
                <a:avLst>
                  <a:gd name="adj1" fmla="val 31681"/>
                  <a:gd name="adj2" fmla="val 70641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189;p122">
                <a:extLst>
                  <a:ext uri="{FF2B5EF4-FFF2-40B4-BE49-F238E27FC236}">
                    <a16:creationId xmlns:a16="http://schemas.microsoft.com/office/drawing/2014/main" id="{A23C0B4A-EB68-4DB4-BC04-BD6B70B5B9A8}"/>
                  </a:ext>
                </a:extLst>
              </p:cNvPr>
              <p:cNvSpPr/>
              <p:nvPr/>
            </p:nvSpPr>
            <p:spPr>
              <a:xfrm>
                <a:off x="10111975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190;p122">
                <a:extLst>
                  <a:ext uri="{FF2B5EF4-FFF2-40B4-BE49-F238E27FC236}">
                    <a16:creationId xmlns:a16="http://schemas.microsoft.com/office/drawing/2014/main" id="{4EB80F61-0A57-4D82-800C-29FBF7F1517A}"/>
                  </a:ext>
                </a:extLst>
              </p:cNvPr>
              <p:cNvSpPr/>
              <p:nvPr/>
            </p:nvSpPr>
            <p:spPr>
              <a:xfrm>
                <a:off x="10271953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191;p122">
                <a:extLst>
                  <a:ext uri="{FF2B5EF4-FFF2-40B4-BE49-F238E27FC236}">
                    <a16:creationId xmlns:a16="http://schemas.microsoft.com/office/drawing/2014/main" id="{1EC5C214-2084-428C-869A-56B8BB04CF6D}"/>
                  </a:ext>
                </a:extLst>
              </p:cNvPr>
              <p:cNvSpPr/>
              <p:nvPr/>
            </p:nvSpPr>
            <p:spPr>
              <a:xfrm>
                <a:off x="10431932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" name="Google Shape;3970;p118">
            <a:extLst>
              <a:ext uri="{FF2B5EF4-FFF2-40B4-BE49-F238E27FC236}">
                <a16:creationId xmlns:a16="http://schemas.microsoft.com/office/drawing/2014/main" id="{54BE6DB1-5B94-4707-8160-A571A7FA0B77}"/>
              </a:ext>
            </a:extLst>
          </p:cNvPr>
          <p:cNvGrpSpPr/>
          <p:nvPr/>
        </p:nvGrpSpPr>
        <p:grpSpPr>
          <a:xfrm>
            <a:off x="5670939" y="3294394"/>
            <a:ext cx="770433" cy="1555420"/>
            <a:chOff x="1947300" y="238125"/>
            <a:chExt cx="2584400" cy="5237775"/>
          </a:xfrm>
        </p:grpSpPr>
        <p:sp>
          <p:nvSpPr>
            <p:cNvPr id="118" name="Google Shape;3971;p118">
              <a:extLst>
                <a:ext uri="{FF2B5EF4-FFF2-40B4-BE49-F238E27FC236}">
                  <a16:creationId xmlns:a16="http://schemas.microsoft.com/office/drawing/2014/main" id="{7E7F3249-3DD2-4A46-B6DD-0F18499F0A1A}"/>
                </a:ext>
              </a:extLst>
            </p:cNvPr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0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" name="Google Shape;3972;p118">
              <a:extLst>
                <a:ext uri="{FF2B5EF4-FFF2-40B4-BE49-F238E27FC236}">
                  <a16:creationId xmlns:a16="http://schemas.microsoft.com/office/drawing/2014/main" id="{A447DAFC-A303-4954-B675-A8898E0B7369}"/>
                </a:ext>
              </a:extLst>
            </p:cNvPr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" name="Google Shape;3973;p118">
              <a:extLst>
                <a:ext uri="{FF2B5EF4-FFF2-40B4-BE49-F238E27FC236}">
                  <a16:creationId xmlns:a16="http://schemas.microsoft.com/office/drawing/2014/main" id="{73983621-AE48-4D5B-AD7D-2E6235B17F4C}"/>
                </a:ext>
              </a:extLst>
            </p:cNvPr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24" name="Google Shape;4192;p122">
            <a:extLst>
              <a:ext uri="{FF2B5EF4-FFF2-40B4-BE49-F238E27FC236}">
                <a16:creationId xmlns:a16="http://schemas.microsoft.com/office/drawing/2014/main" id="{A04E8AC3-7702-4034-AA3F-93C7F7FCCC7B}"/>
              </a:ext>
            </a:extLst>
          </p:cNvPr>
          <p:cNvGrpSpPr/>
          <p:nvPr/>
        </p:nvGrpSpPr>
        <p:grpSpPr>
          <a:xfrm>
            <a:off x="6491250" y="3084795"/>
            <a:ext cx="474869" cy="298246"/>
            <a:chOff x="5779976" y="1418876"/>
            <a:chExt cx="421200" cy="293400"/>
          </a:xfrm>
        </p:grpSpPr>
        <p:sp>
          <p:nvSpPr>
            <p:cNvPr id="125" name="Google Shape;4193;p122">
              <a:extLst>
                <a:ext uri="{FF2B5EF4-FFF2-40B4-BE49-F238E27FC236}">
                  <a16:creationId xmlns:a16="http://schemas.microsoft.com/office/drawing/2014/main" id="{9A2B9F3E-7B84-4555-B668-3A9F02659F8B}"/>
                </a:ext>
              </a:extLst>
            </p:cNvPr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6" name="Google Shape;4194;p122">
              <a:extLst>
                <a:ext uri="{FF2B5EF4-FFF2-40B4-BE49-F238E27FC236}">
                  <a16:creationId xmlns:a16="http://schemas.microsoft.com/office/drawing/2014/main" id="{07536D9E-8904-4D9C-B8FD-0905DB4EB77B}"/>
                </a:ext>
              </a:extLst>
            </p:cNvPr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0489CA-CE69-4090-888B-392316A38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098" y="3453155"/>
            <a:ext cx="700991" cy="1355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Tipuri de Testare</a:t>
            </a:r>
            <a:endParaRPr/>
          </a:p>
        </p:txBody>
      </p:sp>
      <p:grpSp>
        <p:nvGrpSpPr>
          <p:cNvPr id="2229" name="Google Shape;2229;p87"/>
          <p:cNvGrpSpPr/>
          <p:nvPr/>
        </p:nvGrpSpPr>
        <p:grpSpPr>
          <a:xfrm>
            <a:off x="3039982" y="1675581"/>
            <a:ext cx="3228612" cy="1802793"/>
            <a:chOff x="441400" y="442800"/>
            <a:chExt cx="6938775" cy="3874475"/>
          </a:xfrm>
        </p:grpSpPr>
        <p:sp>
          <p:nvSpPr>
            <p:cNvPr id="2230" name="Google Shape;2230;p87"/>
            <p:cNvSpPr/>
            <p:nvPr/>
          </p:nvSpPr>
          <p:spPr>
            <a:xfrm>
              <a:off x="1060525" y="442800"/>
              <a:ext cx="5680025" cy="3658500"/>
            </a:xfrm>
            <a:custGeom>
              <a:avLst/>
              <a:gdLst/>
              <a:ahLst/>
              <a:cxnLst/>
              <a:rect l="l" t="t" r="r" b="b"/>
              <a:pathLst>
                <a:path w="227201" h="146340" extrusionOk="0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1" name="Google Shape;2231;p87"/>
            <p:cNvSpPr/>
            <p:nvPr/>
          </p:nvSpPr>
          <p:spPr>
            <a:xfrm>
              <a:off x="1060525" y="1138150"/>
              <a:ext cx="5680025" cy="2963150"/>
            </a:xfrm>
            <a:custGeom>
              <a:avLst/>
              <a:gdLst/>
              <a:ahLst/>
              <a:cxnLst/>
              <a:rect l="l" t="t" r="r" b="b"/>
              <a:pathLst>
                <a:path w="227201" h="118526" extrusionOk="0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2" name="Google Shape;2232;p87"/>
            <p:cNvSpPr/>
            <p:nvPr/>
          </p:nvSpPr>
          <p:spPr>
            <a:xfrm>
              <a:off x="4965250" y="1499225"/>
              <a:ext cx="1491375" cy="2135925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3" name="Google Shape;2233;p87"/>
            <p:cNvSpPr/>
            <p:nvPr/>
          </p:nvSpPr>
          <p:spPr>
            <a:xfrm>
              <a:off x="5163175" y="2777525"/>
              <a:ext cx="1096050" cy="76750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4" name="Google Shape;2234;p87"/>
            <p:cNvSpPr/>
            <p:nvPr/>
          </p:nvSpPr>
          <p:spPr>
            <a:xfrm>
              <a:off x="5163175" y="3363425"/>
              <a:ext cx="520925" cy="77225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5" name="Google Shape;2235;p87"/>
            <p:cNvSpPr/>
            <p:nvPr/>
          </p:nvSpPr>
          <p:spPr>
            <a:xfrm>
              <a:off x="5163175" y="297252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6" name="Google Shape;2236;p87"/>
            <p:cNvSpPr/>
            <p:nvPr/>
          </p:nvSpPr>
          <p:spPr>
            <a:xfrm>
              <a:off x="5163175" y="316797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7" name="Google Shape;2237;p87"/>
            <p:cNvSpPr/>
            <p:nvPr/>
          </p:nvSpPr>
          <p:spPr>
            <a:xfrm>
              <a:off x="50322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8" name="Google Shape;2238;p87"/>
            <p:cNvSpPr/>
            <p:nvPr/>
          </p:nvSpPr>
          <p:spPr>
            <a:xfrm>
              <a:off x="517635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9" name="Google Shape;2239;p87"/>
            <p:cNvSpPr/>
            <p:nvPr/>
          </p:nvSpPr>
          <p:spPr>
            <a:xfrm>
              <a:off x="53205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0" name="Google Shape;2240;p87"/>
            <p:cNvSpPr/>
            <p:nvPr/>
          </p:nvSpPr>
          <p:spPr>
            <a:xfrm>
              <a:off x="503222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1" name="Google Shape;2241;p87"/>
            <p:cNvSpPr/>
            <p:nvPr/>
          </p:nvSpPr>
          <p:spPr>
            <a:xfrm>
              <a:off x="5032700" y="1795850"/>
              <a:ext cx="1357000" cy="823900"/>
            </a:xfrm>
            <a:custGeom>
              <a:avLst/>
              <a:gdLst/>
              <a:ahLst/>
              <a:cxnLst/>
              <a:rect l="l" t="t" r="r" b="b"/>
              <a:pathLst>
                <a:path w="54279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2" name="Google Shape;2242;p87"/>
            <p:cNvSpPr/>
            <p:nvPr/>
          </p:nvSpPr>
          <p:spPr>
            <a:xfrm>
              <a:off x="5778375" y="1865250"/>
              <a:ext cx="285375" cy="285400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3" name="Google Shape;2243;p87"/>
            <p:cNvSpPr/>
            <p:nvPr/>
          </p:nvSpPr>
          <p:spPr>
            <a:xfrm>
              <a:off x="1308750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1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4" name="Google Shape;2244;p87"/>
            <p:cNvSpPr/>
            <p:nvPr/>
          </p:nvSpPr>
          <p:spPr>
            <a:xfrm>
              <a:off x="1298975" y="575225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5" name="Google Shape;2245;p87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6" name="Google Shape;2246;p87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7" name="Google Shape;2247;p87"/>
            <p:cNvSpPr/>
            <p:nvPr/>
          </p:nvSpPr>
          <p:spPr>
            <a:xfrm>
              <a:off x="1419175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8" name="Google Shape;2248;p87"/>
            <p:cNvSpPr/>
            <p:nvPr/>
          </p:nvSpPr>
          <p:spPr>
            <a:xfrm>
              <a:off x="3772000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9" name="Google Shape;2249;p87"/>
            <p:cNvSpPr/>
            <p:nvPr/>
          </p:nvSpPr>
          <p:spPr>
            <a:xfrm>
              <a:off x="778075" y="1489975"/>
              <a:ext cx="2154950" cy="2154425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0" name="Google Shape;2250;p87"/>
            <p:cNvSpPr/>
            <p:nvPr/>
          </p:nvSpPr>
          <p:spPr>
            <a:xfrm>
              <a:off x="816675" y="2619725"/>
              <a:ext cx="2077725" cy="986575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1" name="Google Shape;2251;p87"/>
            <p:cNvSpPr/>
            <p:nvPr/>
          </p:nvSpPr>
          <p:spPr>
            <a:xfrm>
              <a:off x="816675" y="1528075"/>
              <a:ext cx="2076750" cy="1091675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0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2" name="Google Shape;2252;p87"/>
            <p:cNvSpPr/>
            <p:nvPr/>
          </p:nvSpPr>
          <p:spPr>
            <a:xfrm>
              <a:off x="1741175" y="1781200"/>
              <a:ext cx="414900" cy="576625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3" name="Google Shape;2253;p87"/>
            <p:cNvSpPr/>
            <p:nvPr/>
          </p:nvSpPr>
          <p:spPr>
            <a:xfrm>
              <a:off x="1555025" y="2032375"/>
              <a:ext cx="157375" cy="372350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4" name="Google Shape;2254;p87"/>
            <p:cNvSpPr/>
            <p:nvPr/>
          </p:nvSpPr>
          <p:spPr>
            <a:xfrm>
              <a:off x="1246200" y="2803450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5" name="Google Shape;2255;p87"/>
            <p:cNvSpPr/>
            <p:nvPr/>
          </p:nvSpPr>
          <p:spPr>
            <a:xfrm>
              <a:off x="1246200" y="30477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6" name="Google Shape;2256;p87"/>
            <p:cNvSpPr/>
            <p:nvPr/>
          </p:nvSpPr>
          <p:spPr>
            <a:xfrm>
              <a:off x="1246200" y="32920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7" name="Google Shape;2257;p87"/>
            <p:cNvSpPr/>
            <p:nvPr/>
          </p:nvSpPr>
          <p:spPr>
            <a:xfrm>
              <a:off x="3188075" y="1489975"/>
              <a:ext cx="1510925" cy="2154425"/>
            </a:xfrm>
            <a:custGeom>
              <a:avLst/>
              <a:gdLst/>
              <a:ahLst/>
              <a:cxnLst/>
              <a:rect l="l" t="t" r="r" b="b"/>
              <a:pathLst>
                <a:path w="60436" h="86177" extrusionOk="0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8" name="Google Shape;2258;p87"/>
            <p:cNvSpPr/>
            <p:nvPr/>
          </p:nvSpPr>
          <p:spPr>
            <a:xfrm>
              <a:off x="326477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9" name="Google Shape;2259;p87"/>
            <p:cNvSpPr/>
            <p:nvPr/>
          </p:nvSpPr>
          <p:spPr>
            <a:xfrm>
              <a:off x="3638600" y="1827600"/>
              <a:ext cx="618650" cy="618650"/>
            </a:xfrm>
            <a:custGeom>
              <a:avLst/>
              <a:gdLst/>
              <a:ahLst/>
              <a:cxnLst/>
              <a:rect l="l" t="t" r="r" b="b"/>
              <a:pathLst>
                <a:path w="24746" h="24746" extrusionOk="0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0" name="Google Shape;2260;p87"/>
            <p:cNvSpPr/>
            <p:nvPr/>
          </p:nvSpPr>
          <p:spPr>
            <a:xfrm>
              <a:off x="3395275" y="2777525"/>
              <a:ext cx="1096025" cy="76750"/>
            </a:xfrm>
            <a:custGeom>
              <a:avLst/>
              <a:gdLst/>
              <a:ahLst/>
              <a:cxnLst/>
              <a:rect l="l" t="t" r="r" b="b"/>
              <a:pathLst>
                <a:path w="43841" h="3070" extrusionOk="0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1" name="Google Shape;2261;p87"/>
            <p:cNvSpPr/>
            <p:nvPr/>
          </p:nvSpPr>
          <p:spPr>
            <a:xfrm>
              <a:off x="3395275" y="3363425"/>
              <a:ext cx="521375" cy="77225"/>
            </a:xfrm>
            <a:custGeom>
              <a:avLst/>
              <a:gdLst/>
              <a:ahLst/>
              <a:cxnLst/>
              <a:rect l="l" t="t" r="r" b="b"/>
              <a:pathLst>
                <a:path w="20855" h="3089" extrusionOk="0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2" name="Google Shape;2262;p87"/>
            <p:cNvSpPr/>
            <p:nvPr/>
          </p:nvSpPr>
          <p:spPr>
            <a:xfrm>
              <a:off x="3395275" y="297252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3" name="Google Shape;2263;p87"/>
            <p:cNvSpPr/>
            <p:nvPr/>
          </p:nvSpPr>
          <p:spPr>
            <a:xfrm>
              <a:off x="3395275" y="316797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4" name="Google Shape;2264;p87"/>
            <p:cNvSpPr/>
            <p:nvPr/>
          </p:nvSpPr>
          <p:spPr>
            <a:xfrm>
              <a:off x="3264775" y="1552525"/>
              <a:ext cx="71875" cy="72325"/>
            </a:xfrm>
            <a:custGeom>
              <a:avLst/>
              <a:gdLst/>
              <a:ahLst/>
              <a:cxnLst/>
              <a:rect l="l" t="t" r="r" b="b"/>
              <a:pathLst>
                <a:path w="2875" h="2893" extrusionOk="0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5" name="Google Shape;2265;p87"/>
            <p:cNvSpPr/>
            <p:nvPr/>
          </p:nvSpPr>
          <p:spPr>
            <a:xfrm>
              <a:off x="3408450" y="1552525"/>
              <a:ext cx="72325" cy="72325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6" name="Google Shape;2266;p87"/>
            <p:cNvSpPr/>
            <p:nvPr/>
          </p:nvSpPr>
          <p:spPr>
            <a:xfrm>
              <a:off x="355260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7" name="Google Shape;2267;p87"/>
            <p:cNvSpPr/>
            <p:nvPr/>
          </p:nvSpPr>
          <p:spPr>
            <a:xfrm>
              <a:off x="6162450" y="1054100"/>
              <a:ext cx="1217725" cy="1302750"/>
            </a:xfrm>
            <a:custGeom>
              <a:avLst/>
              <a:gdLst/>
              <a:ahLst/>
              <a:cxnLst/>
              <a:rect l="l" t="t" r="r" b="b"/>
              <a:pathLst>
                <a:path w="48709" h="52110" extrusionOk="0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8" name="Google Shape;2268;p87"/>
            <p:cNvSpPr/>
            <p:nvPr/>
          </p:nvSpPr>
          <p:spPr>
            <a:xfrm>
              <a:off x="6162450" y="901650"/>
              <a:ext cx="1217725" cy="152475"/>
            </a:xfrm>
            <a:custGeom>
              <a:avLst/>
              <a:gdLst/>
              <a:ahLst/>
              <a:cxnLst/>
              <a:rect l="l" t="t" r="r" b="b"/>
              <a:pathLst>
                <a:path w="48709" h="6099" extrusionOk="0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9" name="Google Shape;2269;p87"/>
            <p:cNvSpPr/>
            <p:nvPr/>
          </p:nvSpPr>
          <p:spPr>
            <a:xfrm>
              <a:off x="625580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0" name="Google Shape;2270;p87"/>
            <p:cNvSpPr/>
            <p:nvPr/>
          </p:nvSpPr>
          <p:spPr>
            <a:xfrm>
              <a:off x="636135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1" name="Google Shape;2271;p87"/>
            <p:cNvSpPr/>
            <p:nvPr/>
          </p:nvSpPr>
          <p:spPr>
            <a:xfrm>
              <a:off x="6466875" y="950975"/>
              <a:ext cx="48400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2" name="Google Shape;2272;p87"/>
            <p:cNvSpPr/>
            <p:nvPr/>
          </p:nvSpPr>
          <p:spPr>
            <a:xfrm>
              <a:off x="6292925" y="12368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3" name="Google Shape;2273;p87"/>
            <p:cNvSpPr/>
            <p:nvPr/>
          </p:nvSpPr>
          <p:spPr>
            <a:xfrm>
              <a:off x="6560700" y="1261275"/>
              <a:ext cx="655275" cy="43500"/>
            </a:xfrm>
            <a:custGeom>
              <a:avLst/>
              <a:gdLst/>
              <a:ahLst/>
              <a:cxnLst/>
              <a:rect l="l" t="t" r="r" b="b"/>
              <a:pathLst>
                <a:path w="26211" h="1740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4" name="Google Shape;2274;p87"/>
            <p:cNvSpPr/>
            <p:nvPr/>
          </p:nvSpPr>
          <p:spPr>
            <a:xfrm>
              <a:off x="6560700" y="1369250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0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5" name="Google Shape;2275;p87"/>
            <p:cNvSpPr/>
            <p:nvPr/>
          </p:nvSpPr>
          <p:spPr>
            <a:xfrm>
              <a:off x="6969675" y="1369250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6" name="Google Shape;2276;p87"/>
            <p:cNvSpPr/>
            <p:nvPr/>
          </p:nvSpPr>
          <p:spPr>
            <a:xfrm>
              <a:off x="6292925" y="1563275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6" extrusionOk="0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7" name="Google Shape;2277;p87"/>
            <p:cNvSpPr/>
            <p:nvPr/>
          </p:nvSpPr>
          <p:spPr>
            <a:xfrm>
              <a:off x="6560700" y="15881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8" name="Google Shape;2278;p87"/>
            <p:cNvSpPr/>
            <p:nvPr/>
          </p:nvSpPr>
          <p:spPr>
            <a:xfrm>
              <a:off x="6560700" y="16956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0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9" name="Google Shape;2279;p87"/>
            <p:cNvSpPr/>
            <p:nvPr/>
          </p:nvSpPr>
          <p:spPr>
            <a:xfrm>
              <a:off x="6969675" y="16956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0" name="Google Shape;2280;p87"/>
            <p:cNvSpPr/>
            <p:nvPr/>
          </p:nvSpPr>
          <p:spPr>
            <a:xfrm>
              <a:off x="6292925" y="1890150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6" extrusionOk="0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1" name="Google Shape;2281;p87"/>
            <p:cNvSpPr/>
            <p:nvPr/>
          </p:nvSpPr>
          <p:spPr>
            <a:xfrm>
              <a:off x="6560700" y="19145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2" name="Google Shape;2282;p87"/>
            <p:cNvSpPr/>
            <p:nvPr/>
          </p:nvSpPr>
          <p:spPr>
            <a:xfrm>
              <a:off x="6560700" y="20220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0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3" name="Google Shape;2283;p87"/>
            <p:cNvSpPr/>
            <p:nvPr/>
          </p:nvSpPr>
          <p:spPr>
            <a:xfrm>
              <a:off x="6969675" y="20220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4" name="Google Shape;2284;p87"/>
            <p:cNvSpPr/>
            <p:nvPr/>
          </p:nvSpPr>
          <p:spPr>
            <a:xfrm>
              <a:off x="441400" y="3411325"/>
              <a:ext cx="1218225" cy="363575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5" name="Google Shape;2285;p87"/>
            <p:cNvSpPr/>
            <p:nvPr/>
          </p:nvSpPr>
          <p:spPr>
            <a:xfrm>
              <a:off x="441400" y="3258350"/>
              <a:ext cx="1218225" cy="153000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6" name="Google Shape;2286;p87"/>
            <p:cNvSpPr/>
            <p:nvPr/>
          </p:nvSpPr>
          <p:spPr>
            <a:xfrm>
              <a:off x="534750" y="3307725"/>
              <a:ext cx="48375" cy="48375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7" name="Google Shape;2287;p87"/>
            <p:cNvSpPr/>
            <p:nvPr/>
          </p:nvSpPr>
          <p:spPr>
            <a:xfrm>
              <a:off x="64027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8" name="Google Shape;2288;p87"/>
            <p:cNvSpPr/>
            <p:nvPr/>
          </p:nvSpPr>
          <p:spPr>
            <a:xfrm>
              <a:off x="74582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9" name="Google Shape;2289;p87"/>
            <p:cNvSpPr/>
            <p:nvPr/>
          </p:nvSpPr>
          <p:spPr>
            <a:xfrm>
              <a:off x="571875" y="3498300"/>
              <a:ext cx="186700" cy="186175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0" name="Google Shape;2290;p87"/>
            <p:cNvSpPr/>
            <p:nvPr/>
          </p:nvSpPr>
          <p:spPr>
            <a:xfrm>
              <a:off x="840125" y="3522725"/>
              <a:ext cx="655325" cy="43025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1" name="Google Shape;2291;p87"/>
            <p:cNvSpPr/>
            <p:nvPr/>
          </p:nvSpPr>
          <p:spPr>
            <a:xfrm>
              <a:off x="840125" y="3630225"/>
              <a:ext cx="365050" cy="43025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2" name="Google Shape;2292;p87"/>
            <p:cNvSpPr/>
            <p:nvPr/>
          </p:nvSpPr>
          <p:spPr>
            <a:xfrm>
              <a:off x="1249150" y="3630225"/>
              <a:ext cx="104575" cy="43025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3" name="Google Shape;2293;p87"/>
            <p:cNvSpPr/>
            <p:nvPr/>
          </p:nvSpPr>
          <p:spPr>
            <a:xfrm>
              <a:off x="562100" y="577006"/>
              <a:ext cx="618150" cy="618125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4" name="Google Shape;2294;p87"/>
            <p:cNvSpPr/>
            <p:nvPr/>
          </p:nvSpPr>
          <p:spPr>
            <a:xfrm>
              <a:off x="760950" y="665931"/>
              <a:ext cx="220425" cy="219925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5" name="Google Shape;2295;p87"/>
            <p:cNvSpPr/>
            <p:nvPr/>
          </p:nvSpPr>
          <p:spPr>
            <a:xfrm>
              <a:off x="659825" y="933706"/>
              <a:ext cx="423200" cy="242400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6" name="Google Shape;2296;p87"/>
            <p:cNvSpPr/>
            <p:nvPr/>
          </p:nvSpPr>
          <p:spPr>
            <a:xfrm>
              <a:off x="3370825" y="3881400"/>
              <a:ext cx="3061875" cy="435875"/>
            </a:xfrm>
            <a:custGeom>
              <a:avLst/>
              <a:gdLst/>
              <a:ahLst/>
              <a:cxnLst/>
              <a:rect l="l" t="t" r="r" b="b"/>
              <a:pathLst>
                <a:path w="122474" h="17435" extrusionOk="0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71450" dist="76200" algn="bl" rotWithShape="0">
                <a:srgbClr val="5352EE">
                  <a:alpha val="56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7" name="Google Shape;2297;p87"/>
            <p:cNvSpPr/>
            <p:nvPr/>
          </p:nvSpPr>
          <p:spPr>
            <a:xfrm>
              <a:off x="4267000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8" name="Google Shape;2298;p87"/>
            <p:cNvSpPr/>
            <p:nvPr/>
          </p:nvSpPr>
          <p:spPr>
            <a:xfrm>
              <a:off x="398457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9" name="Google Shape;2299;p87"/>
            <p:cNvSpPr/>
            <p:nvPr/>
          </p:nvSpPr>
          <p:spPr>
            <a:xfrm>
              <a:off x="370212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300" name="Google Shape;2300;p87"/>
          <p:cNvSpPr/>
          <p:nvPr/>
        </p:nvSpPr>
        <p:spPr>
          <a:xfrm>
            <a:off x="6416560" y="1337481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01" name="Google Shape;2301;p87"/>
          <p:cNvSpPr/>
          <p:nvPr/>
        </p:nvSpPr>
        <p:spPr>
          <a:xfrm>
            <a:off x="6706112" y="2631326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02" name="Google Shape;2302;p87"/>
          <p:cNvSpPr/>
          <p:nvPr/>
        </p:nvSpPr>
        <p:spPr>
          <a:xfrm>
            <a:off x="719996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03" name="Google Shape;2303;p87"/>
          <p:cNvSpPr/>
          <p:nvPr/>
        </p:nvSpPr>
        <p:spPr>
          <a:xfrm>
            <a:off x="719996" y="1337481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04" name="Google Shape;2304;p87"/>
          <p:cNvSpPr txBox="1"/>
          <p:nvPr/>
        </p:nvSpPr>
        <p:spPr>
          <a:xfrm>
            <a:off x="877499" y="3673226"/>
            <a:ext cx="1794895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Explorarea site-ului web si cautarea defectelor 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5" name="Google Shape;2305;p87"/>
          <p:cNvSpPr txBox="1"/>
          <p:nvPr/>
        </p:nvSpPr>
        <p:spPr>
          <a:xfrm>
            <a:off x="976800" y="1422349"/>
            <a:ext cx="14388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Testarea Functionala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6" name="Google Shape;2306;p87"/>
          <p:cNvSpPr txBox="1"/>
          <p:nvPr/>
        </p:nvSpPr>
        <p:spPr>
          <a:xfrm>
            <a:off x="762459" y="1680974"/>
            <a:ext cx="1803325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 verifica functionalitatea site-ului web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7" name="Google Shape;2307;p87"/>
          <p:cNvSpPr txBox="1"/>
          <p:nvPr/>
        </p:nvSpPr>
        <p:spPr>
          <a:xfrm>
            <a:off x="6604514" y="1411430"/>
            <a:ext cx="14388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Testarea Utilizabilitatii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8" name="Google Shape;2308;p87"/>
          <p:cNvSpPr txBox="1"/>
          <p:nvPr/>
        </p:nvSpPr>
        <p:spPr>
          <a:xfrm>
            <a:off x="6640993" y="1597704"/>
            <a:ext cx="1736766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 evalua navigarea si interfata cu utilizatorul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9" name="Google Shape;2309;p87"/>
          <p:cNvSpPr txBox="1"/>
          <p:nvPr/>
        </p:nvSpPr>
        <p:spPr>
          <a:xfrm>
            <a:off x="976800" y="3447975"/>
            <a:ext cx="14388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Testarea Exploratorie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0" name="Google Shape;2310;p87"/>
          <p:cNvSpPr txBox="1"/>
          <p:nvPr/>
        </p:nvSpPr>
        <p:spPr>
          <a:xfrm>
            <a:off x="6913272" y="2709246"/>
            <a:ext cx="14388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Testarea Securitatii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1" name="Google Shape;2311;p87"/>
          <p:cNvSpPr txBox="1"/>
          <p:nvPr/>
        </p:nvSpPr>
        <p:spPr>
          <a:xfrm>
            <a:off x="6691726" y="2968553"/>
            <a:ext cx="1966785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 verifica cat de sigure sunt procesele de autentificare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12" name="Google Shape;2312;p87"/>
          <p:cNvSpPr/>
          <p:nvPr/>
        </p:nvSpPr>
        <p:spPr>
          <a:xfrm>
            <a:off x="3004113" y="1583395"/>
            <a:ext cx="654000" cy="654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13" name="Google Shape;2313;p87"/>
          <p:cNvSpPr/>
          <p:nvPr/>
        </p:nvSpPr>
        <p:spPr>
          <a:xfrm>
            <a:off x="5527436" y="1866887"/>
            <a:ext cx="654000" cy="654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14" name="Google Shape;2314;p87"/>
          <p:cNvSpPr/>
          <p:nvPr/>
        </p:nvSpPr>
        <p:spPr>
          <a:xfrm>
            <a:off x="5414607" y="3024571"/>
            <a:ext cx="477900" cy="4779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15" name="Google Shape;2315;p87"/>
          <p:cNvSpPr/>
          <p:nvPr/>
        </p:nvSpPr>
        <p:spPr>
          <a:xfrm>
            <a:off x="3441084" y="2248528"/>
            <a:ext cx="477900" cy="4779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2316" name="Google Shape;2316;p87"/>
          <p:cNvCxnSpPr>
            <a:stCxn id="2312" idx="2"/>
            <a:endCxn id="2303" idx="3"/>
          </p:cNvCxnSpPr>
          <p:nvPr/>
        </p:nvCxnSpPr>
        <p:spPr>
          <a:xfrm rot="10800000">
            <a:off x="2672397" y="1506531"/>
            <a:ext cx="331717" cy="4038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87"/>
          <p:cNvCxnSpPr>
            <a:stCxn id="2315" idx="2"/>
            <a:endCxn id="2302" idx="3"/>
          </p:cNvCxnSpPr>
          <p:nvPr/>
        </p:nvCxnSpPr>
        <p:spPr>
          <a:xfrm rot="10800000" flipV="1">
            <a:off x="2672396" y="2487477"/>
            <a:ext cx="768688" cy="10555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8" name="Google Shape;2318;p87"/>
          <p:cNvCxnSpPr>
            <a:stCxn id="2300" idx="1"/>
            <a:endCxn id="2313" idx="0"/>
          </p:cNvCxnSpPr>
          <p:nvPr/>
        </p:nvCxnSpPr>
        <p:spPr>
          <a:xfrm rot="10800000" flipV="1">
            <a:off x="5854436" y="1506531"/>
            <a:ext cx="562124" cy="36035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9" name="Google Shape;2319;p87"/>
          <p:cNvCxnSpPr>
            <a:stCxn id="2314" idx="6"/>
            <a:endCxn id="2301" idx="1"/>
          </p:cNvCxnSpPr>
          <p:nvPr/>
        </p:nvCxnSpPr>
        <p:spPr>
          <a:xfrm flipV="1">
            <a:off x="5892507" y="2800376"/>
            <a:ext cx="813605" cy="4631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0" name="Google Shape;2320;p8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21" name="Google Shape;2321;p8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22" name="Google Shape;2322;p8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23" name="Google Shape;2323;p8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6" name="Google Shape;2301;p87">
            <a:extLst>
              <a:ext uri="{FF2B5EF4-FFF2-40B4-BE49-F238E27FC236}">
                <a16:creationId xmlns:a16="http://schemas.microsoft.com/office/drawing/2014/main" id="{BD4E4FA6-DA44-40BD-9535-34B8B5639827}"/>
              </a:ext>
            </a:extLst>
          </p:cNvPr>
          <p:cNvSpPr/>
          <p:nvPr/>
        </p:nvSpPr>
        <p:spPr>
          <a:xfrm>
            <a:off x="3869246" y="3637791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108" name="Google Shape;2319;p87">
            <a:extLst>
              <a:ext uri="{FF2B5EF4-FFF2-40B4-BE49-F238E27FC236}">
                <a16:creationId xmlns:a16="http://schemas.microsoft.com/office/drawing/2014/main" id="{D7EA426B-BBF0-412E-9716-A60F91A0E961}"/>
              </a:ext>
            </a:extLst>
          </p:cNvPr>
          <p:cNvCxnSpPr>
            <a:stCxn id="106" idx="0"/>
            <a:endCxn id="109" idx="4"/>
          </p:cNvCxnSpPr>
          <p:nvPr/>
        </p:nvCxnSpPr>
        <p:spPr>
          <a:xfrm rot="16200000" flipV="1">
            <a:off x="4419725" y="3212070"/>
            <a:ext cx="476810" cy="374632"/>
          </a:xfrm>
          <a:prstGeom prst="bentConnector3">
            <a:avLst>
              <a:gd name="adj1" fmla="val 32021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2314;p87">
            <a:extLst>
              <a:ext uri="{FF2B5EF4-FFF2-40B4-BE49-F238E27FC236}">
                <a16:creationId xmlns:a16="http://schemas.microsoft.com/office/drawing/2014/main" id="{3FE78343-9229-43B8-BDC0-5ACCDF6FD7A4}"/>
              </a:ext>
            </a:extLst>
          </p:cNvPr>
          <p:cNvSpPr/>
          <p:nvPr/>
        </p:nvSpPr>
        <p:spPr>
          <a:xfrm>
            <a:off x="4231864" y="2683081"/>
            <a:ext cx="477900" cy="4779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3" name="Google Shape;2310;p87">
            <a:extLst>
              <a:ext uri="{FF2B5EF4-FFF2-40B4-BE49-F238E27FC236}">
                <a16:creationId xmlns:a16="http://schemas.microsoft.com/office/drawing/2014/main" id="{4916C782-0D05-4122-A201-D00D60DAFD94}"/>
              </a:ext>
            </a:extLst>
          </p:cNvPr>
          <p:cNvSpPr txBox="1"/>
          <p:nvPr/>
        </p:nvSpPr>
        <p:spPr>
          <a:xfrm>
            <a:off x="4096097" y="3711741"/>
            <a:ext cx="14388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Testarea Compatibilitatii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7" name="Google Shape;4684;p125">
            <a:extLst>
              <a:ext uri="{FF2B5EF4-FFF2-40B4-BE49-F238E27FC236}">
                <a16:creationId xmlns:a16="http://schemas.microsoft.com/office/drawing/2014/main" id="{0011656F-B552-4113-A75D-86F150E987A3}"/>
              </a:ext>
            </a:extLst>
          </p:cNvPr>
          <p:cNvGrpSpPr/>
          <p:nvPr/>
        </p:nvGrpSpPr>
        <p:grpSpPr>
          <a:xfrm>
            <a:off x="4341769" y="2801737"/>
            <a:ext cx="254488" cy="212357"/>
            <a:chOff x="5796675" y="2656175"/>
            <a:chExt cx="373825" cy="335900"/>
          </a:xfrm>
        </p:grpSpPr>
        <p:sp>
          <p:nvSpPr>
            <p:cNvPr id="118" name="Google Shape;4685;p125">
              <a:extLst>
                <a:ext uri="{FF2B5EF4-FFF2-40B4-BE49-F238E27FC236}">
                  <a16:creationId xmlns:a16="http://schemas.microsoft.com/office/drawing/2014/main" id="{B33457E8-C16F-49F4-B4CC-EC4973F49E92}"/>
                </a:ext>
              </a:extLst>
            </p:cNvPr>
            <p:cNvSpPr/>
            <p:nvPr/>
          </p:nvSpPr>
          <p:spPr>
            <a:xfrm>
              <a:off x="5796675" y="2656175"/>
              <a:ext cx="329650" cy="182450"/>
            </a:xfrm>
            <a:custGeom>
              <a:avLst/>
              <a:gdLst/>
              <a:ahLst/>
              <a:cxnLst/>
              <a:rect l="l" t="t" r="r" b="b"/>
              <a:pathLst>
                <a:path w="13186" h="7297" extrusionOk="0">
                  <a:moveTo>
                    <a:pt x="428" y="0"/>
                  </a:moveTo>
                  <a:cubicBezTo>
                    <a:pt x="197" y="0"/>
                    <a:pt x="0" y="197"/>
                    <a:pt x="0" y="446"/>
                  </a:cubicBezTo>
                  <a:lnTo>
                    <a:pt x="0" y="7298"/>
                  </a:lnTo>
                  <a:lnTo>
                    <a:pt x="9689" y="7298"/>
                  </a:lnTo>
                  <a:lnTo>
                    <a:pt x="9689" y="5995"/>
                  </a:lnTo>
                  <a:cubicBezTo>
                    <a:pt x="9689" y="5264"/>
                    <a:pt x="10278" y="4675"/>
                    <a:pt x="11009" y="4675"/>
                  </a:cubicBezTo>
                  <a:lnTo>
                    <a:pt x="13186" y="4675"/>
                  </a:lnTo>
                  <a:lnTo>
                    <a:pt x="13186" y="446"/>
                  </a:lnTo>
                  <a:cubicBezTo>
                    <a:pt x="13186" y="197"/>
                    <a:pt x="12990" y="0"/>
                    <a:pt x="12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" name="Google Shape;4686;p125">
              <a:extLst>
                <a:ext uri="{FF2B5EF4-FFF2-40B4-BE49-F238E27FC236}">
                  <a16:creationId xmlns:a16="http://schemas.microsoft.com/office/drawing/2014/main" id="{4BD3726F-5E26-49B7-BCA8-D6BF487B9AFA}"/>
                </a:ext>
              </a:extLst>
            </p:cNvPr>
            <p:cNvSpPr/>
            <p:nvPr/>
          </p:nvSpPr>
          <p:spPr>
            <a:xfrm>
              <a:off x="5796675" y="2860475"/>
              <a:ext cx="242225" cy="66025"/>
            </a:xfrm>
            <a:custGeom>
              <a:avLst/>
              <a:gdLst/>
              <a:ahLst/>
              <a:cxnLst/>
              <a:rect l="l" t="t" r="r" b="b"/>
              <a:pathLst>
                <a:path w="9689" h="2641" extrusionOk="0">
                  <a:moveTo>
                    <a:pt x="0" y="0"/>
                  </a:moveTo>
                  <a:lnTo>
                    <a:pt x="0" y="2195"/>
                  </a:lnTo>
                  <a:cubicBezTo>
                    <a:pt x="0" y="2445"/>
                    <a:pt x="197" y="2641"/>
                    <a:pt x="428" y="2641"/>
                  </a:cubicBezTo>
                  <a:lnTo>
                    <a:pt x="9689" y="2641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" name="Google Shape;4687;p125">
              <a:extLst>
                <a:ext uri="{FF2B5EF4-FFF2-40B4-BE49-F238E27FC236}">
                  <a16:creationId xmlns:a16="http://schemas.microsoft.com/office/drawing/2014/main" id="{E94F9215-0F7C-4817-9DF9-E53259039C44}"/>
                </a:ext>
              </a:extLst>
            </p:cNvPr>
            <p:cNvSpPr/>
            <p:nvPr/>
          </p:nvSpPr>
          <p:spPr>
            <a:xfrm>
              <a:off x="5895700" y="2948350"/>
              <a:ext cx="131600" cy="43725"/>
            </a:xfrm>
            <a:custGeom>
              <a:avLst/>
              <a:gdLst/>
              <a:ahLst/>
              <a:cxnLst/>
              <a:rect l="l" t="t" r="r" b="b"/>
              <a:pathLst>
                <a:path w="5264" h="1749" extrusionOk="0">
                  <a:moveTo>
                    <a:pt x="892" y="0"/>
                  </a:moveTo>
                  <a:lnTo>
                    <a:pt x="892" y="875"/>
                  </a:lnTo>
                  <a:lnTo>
                    <a:pt x="446" y="875"/>
                  </a:lnTo>
                  <a:cubicBezTo>
                    <a:pt x="197" y="875"/>
                    <a:pt x="0" y="1071"/>
                    <a:pt x="0" y="1303"/>
                  </a:cubicBezTo>
                  <a:cubicBezTo>
                    <a:pt x="0" y="1553"/>
                    <a:pt x="197" y="1749"/>
                    <a:pt x="446" y="1749"/>
                  </a:cubicBezTo>
                  <a:lnTo>
                    <a:pt x="4818" y="1749"/>
                  </a:lnTo>
                  <a:cubicBezTo>
                    <a:pt x="5068" y="1749"/>
                    <a:pt x="5264" y="1553"/>
                    <a:pt x="5264" y="1303"/>
                  </a:cubicBezTo>
                  <a:cubicBezTo>
                    <a:pt x="5264" y="1071"/>
                    <a:pt x="5068" y="875"/>
                    <a:pt x="4818" y="875"/>
                  </a:cubicBezTo>
                  <a:lnTo>
                    <a:pt x="4390" y="875"/>
                  </a:lnTo>
                  <a:lnTo>
                    <a:pt x="43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" name="Google Shape;4688;p125">
              <a:extLst>
                <a:ext uri="{FF2B5EF4-FFF2-40B4-BE49-F238E27FC236}">
                  <a16:creationId xmlns:a16="http://schemas.microsoft.com/office/drawing/2014/main" id="{DBB02A21-BEAE-4209-8462-429B4BA4CA49}"/>
                </a:ext>
              </a:extLst>
            </p:cNvPr>
            <p:cNvSpPr/>
            <p:nvPr/>
          </p:nvSpPr>
          <p:spPr>
            <a:xfrm>
              <a:off x="6060750" y="2794900"/>
              <a:ext cx="109750" cy="197175"/>
            </a:xfrm>
            <a:custGeom>
              <a:avLst/>
              <a:gdLst/>
              <a:ahLst/>
              <a:cxnLst/>
              <a:rect l="l" t="t" r="r" b="b"/>
              <a:pathLst>
                <a:path w="4390" h="7886" extrusionOk="0">
                  <a:moveTo>
                    <a:pt x="2195" y="5692"/>
                  </a:moveTo>
                  <a:cubicBezTo>
                    <a:pt x="2427" y="5692"/>
                    <a:pt x="2623" y="5888"/>
                    <a:pt x="2623" y="6138"/>
                  </a:cubicBezTo>
                  <a:cubicBezTo>
                    <a:pt x="2623" y="6370"/>
                    <a:pt x="2427" y="6566"/>
                    <a:pt x="2195" y="6566"/>
                  </a:cubicBezTo>
                  <a:cubicBezTo>
                    <a:pt x="1945" y="6566"/>
                    <a:pt x="1749" y="6370"/>
                    <a:pt x="1749" y="6138"/>
                  </a:cubicBezTo>
                  <a:cubicBezTo>
                    <a:pt x="1749" y="5888"/>
                    <a:pt x="1945" y="5692"/>
                    <a:pt x="2195" y="5692"/>
                  </a:cubicBezTo>
                  <a:close/>
                  <a:moveTo>
                    <a:pt x="446" y="0"/>
                  </a:moveTo>
                  <a:cubicBezTo>
                    <a:pt x="196" y="0"/>
                    <a:pt x="0" y="197"/>
                    <a:pt x="0" y="446"/>
                  </a:cubicBezTo>
                  <a:lnTo>
                    <a:pt x="0" y="7441"/>
                  </a:lnTo>
                  <a:cubicBezTo>
                    <a:pt x="0" y="7691"/>
                    <a:pt x="196" y="7887"/>
                    <a:pt x="446" y="7887"/>
                  </a:cubicBezTo>
                  <a:lnTo>
                    <a:pt x="3943" y="7887"/>
                  </a:lnTo>
                  <a:cubicBezTo>
                    <a:pt x="4193" y="7887"/>
                    <a:pt x="4389" y="7691"/>
                    <a:pt x="4389" y="7441"/>
                  </a:cubicBezTo>
                  <a:lnTo>
                    <a:pt x="4389" y="446"/>
                  </a:lnTo>
                  <a:cubicBezTo>
                    <a:pt x="4389" y="197"/>
                    <a:pt x="4193" y="0"/>
                    <a:pt x="3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22" name="Google Shape;4861;p125">
            <a:extLst>
              <a:ext uri="{FF2B5EF4-FFF2-40B4-BE49-F238E27FC236}">
                <a16:creationId xmlns:a16="http://schemas.microsoft.com/office/drawing/2014/main" id="{6F79724D-B557-4F9B-B34D-545E54845408}"/>
              </a:ext>
            </a:extLst>
          </p:cNvPr>
          <p:cNvGrpSpPr/>
          <p:nvPr/>
        </p:nvGrpSpPr>
        <p:grpSpPr>
          <a:xfrm>
            <a:off x="5521823" y="3121058"/>
            <a:ext cx="295785" cy="284670"/>
            <a:chOff x="2407450" y="3240950"/>
            <a:chExt cx="373825" cy="306475"/>
          </a:xfrm>
        </p:grpSpPr>
        <p:sp>
          <p:nvSpPr>
            <p:cNvPr id="123" name="Google Shape;4862;p125">
              <a:extLst>
                <a:ext uri="{FF2B5EF4-FFF2-40B4-BE49-F238E27FC236}">
                  <a16:creationId xmlns:a16="http://schemas.microsoft.com/office/drawing/2014/main" id="{ED8ECC75-1AD1-423E-8E5D-38046E2C7BD3}"/>
                </a:ext>
              </a:extLst>
            </p:cNvPr>
            <p:cNvSpPr/>
            <p:nvPr/>
          </p:nvSpPr>
          <p:spPr>
            <a:xfrm>
              <a:off x="2407450" y="3240950"/>
              <a:ext cx="373825" cy="109775"/>
            </a:xfrm>
            <a:custGeom>
              <a:avLst/>
              <a:gdLst/>
              <a:ahLst/>
              <a:cxnLst/>
              <a:rect l="l" t="t" r="r" b="b"/>
              <a:pathLst>
                <a:path w="14953" h="4391" extrusionOk="0">
                  <a:moveTo>
                    <a:pt x="3980" y="1750"/>
                  </a:moveTo>
                  <a:cubicBezTo>
                    <a:pt x="4230" y="1750"/>
                    <a:pt x="4408" y="1946"/>
                    <a:pt x="4408" y="2196"/>
                  </a:cubicBezTo>
                  <a:cubicBezTo>
                    <a:pt x="4408" y="2428"/>
                    <a:pt x="4230" y="2624"/>
                    <a:pt x="3980" y="2624"/>
                  </a:cubicBezTo>
                  <a:cubicBezTo>
                    <a:pt x="3730" y="2624"/>
                    <a:pt x="3534" y="2428"/>
                    <a:pt x="3534" y="2196"/>
                  </a:cubicBezTo>
                  <a:cubicBezTo>
                    <a:pt x="3534" y="1946"/>
                    <a:pt x="3730" y="1750"/>
                    <a:pt x="3980" y="1750"/>
                  </a:cubicBezTo>
                  <a:close/>
                  <a:moveTo>
                    <a:pt x="5728" y="1750"/>
                  </a:moveTo>
                  <a:cubicBezTo>
                    <a:pt x="5978" y="1750"/>
                    <a:pt x="6174" y="1946"/>
                    <a:pt x="6174" y="2196"/>
                  </a:cubicBezTo>
                  <a:cubicBezTo>
                    <a:pt x="6174" y="2428"/>
                    <a:pt x="5978" y="2624"/>
                    <a:pt x="5728" y="2624"/>
                  </a:cubicBezTo>
                  <a:cubicBezTo>
                    <a:pt x="5496" y="2624"/>
                    <a:pt x="5300" y="2428"/>
                    <a:pt x="5300" y="2196"/>
                  </a:cubicBezTo>
                  <a:cubicBezTo>
                    <a:pt x="5300" y="1946"/>
                    <a:pt x="5496" y="1750"/>
                    <a:pt x="5728" y="1750"/>
                  </a:cubicBezTo>
                  <a:close/>
                  <a:moveTo>
                    <a:pt x="7477" y="1750"/>
                  </a:moveTo>
                  <a:cubicBezTo>
                    <a:pt x="7727" y="1750"/>
                    <a:pt x="7923" y="1946"/>
                    <a:pt x="7923" y="2196"/>
                  </a:cubicBezTo>
                  <a:cubicBezTo>
                    <a:pt x="7923" y="2428"/>
                    <a:pt x="7727" y="2624"/>
                    <a:pt x="7477" y="2624"/>
                  </a:cubicBezTo>
                  <a:cubicBezTo>
                    <a:pt x="7245" y="2624"/>
                    <a:pt x="7049" y="2428"/>
                    <a:pt x="7049" y="2196"/>
                  </a:cubicBezTo>
                  <a:cubicBezTo>
                    <a:pt x="7049" y="1946"/>
                    <a:pt x="7245" y="1750"/>
                    <a:pt x="7477" y="1750"/>
                  </a:cubicBezTo>
                  <a:close/>
                  <a:moveTo>
                    <a:pt x="9225" y="1750"/>
                  </a:moveTo>
                  <a:cubicBezTo>
                    <a:pt x="9475" y="1750"/>
                    <a:pt x="9672" y="1946"/>
                    <a:pt x="9672" y="2196"/>
                  </a:cubicBezTo>
                  <a:cubicBezTo>
                    <a:pt x="9672" y="2428"/>
                    <a:pt x="9475" y="2624"/>
                    <a:pt x="9225" y="2624"/>
                  </a:cubicBezTo>
                  <a:cubicBezTo>
                    <a:pt x="8994" y="2624"/>
                    <a:pt x="8797" y="2428"/>
                    <a:pt x="8797" y="2196"/>
                  </a:cubicBezTo>
                  <a:cubicBezTo>
                    <a:pt x="8797" y="1946"/>
                    <a:pt x="8994" y="1750"/>
                    <a:pt x="9225" y="1750"/>
                  </a:cubicBezTo>
                  <a:close/>
                  <a:moveTo>
                    <a:pt x="10992" y="1750"/>
                  </a:moveTo>
                  <a:cubicBezTo>
                    <a:pt x="11224" y="1750"/>
                    <a:pt x="11420" y="1946"/>
                    <a:pt x="11420" y="2196"/>
                  </a:cubicBezTo>
                  <a:cubicBezTo>
                    <a:pt x="11420" y="2428"/>
                    <a:pt x="11224" y="2624"/>
                    <a:pt x="10992" y="2624"/>
                  </a:cubicBezTo>
                  <a:cubicBezTo>
                    <a:pt x="10742" y="2624"/>
                    <a:pt x="10546" y="2428"/>
                    <a:pt x="10546" y="2196"/>
                  </a:cubicBezTo>
                  <a:cubicBezTo>
                    <a:pt x="10546" y="1946"/>
                    <a:pt x="10742" y="1750"/>
                    <a:pt x="10992" y="1750"/>
                  </a:cubicBezTo>
                  <a:close/>
                  <a:moveTo>
                    <a:pt x="447" y="1"/>
                  </a:moveTo>
                  <a:cubicBezTo>
                    <a:pt x="197" y="1"/>
                    <a:pt x="1" y="197"/>
                    <a:pt x="1" y="447"/>
                  </a:cubicBezTo>
                  <a:lnTo>
                    <a:pt x="1" y="3944"/>
                  </a:lnTo>
                  <a:cubicBezTo>
                    <a:pt x="1" y="4194"/>
                    <a:pt x="197" y="4390"/>
                    <a:pt x="447" y="4390"/>
                  </a:cubicBezTo>
                  <a:lnTo>
                    <a:pt x="14525" y="4390"/>
                  </a:lnTo>
                  <a:cubicBezTo>
                    <a:pt x="14757" y="4390"/>
                    <a:pt x="14953" y="4194"/>
                    <a:pt x="14953" y="3944"/>
                  </a:cubicBezTo>
                  <a:lnTo>
                    <a:pt x="14953" y="447"/>
                  </a:lnTo>
                  <a:cubicBezTo>
                    <a:pt x="14953" y="197"/>
                    <a:pt x="14757" y="1"/>
                    <a:pt x="145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" name="Google Shape;4863;p125">
              <a:extLst>
                <a:ext uri="{FF2B5EF4-FFF2-40B4-BE49-F238E27FC236}">
                  <a16:creationId xmlns:a16="http://schemas.microsoft.com/office/drawing/2014/main" id="{E164DC75-9F30-4343-A603-0A92DC3E6FFF}"/>
                </a:ext>
              </a:extLst>
            </p:cNvPr>
            <p:cNvSpPr/>
            <p:nvPr/>
          </p:nvSpPr>
          <p:spPr>
            <a:xfrm>
              <a:off x="2422625" y="3372550"/>
              <a:ext cx="327425" cy="174875"/>
            </a:xfrm>
            <a:custGeom>
              <a:avLst/>
              <a:gdLst/>
              <a:ahLst/>
              <a:cxnLst/>
              <a:rect l="l" t="t" r="r" b="b"/>
              <a:pathLst>
                <a:path w="13097" h="6994" extrusionOk="0">
                  <a:moveTo>
                    <a:pt x="10474" y="2623"/>
                  </a:moveTo>
                  <a:cubicBezTo>
                    <a:pt x="10706" y="2623"/>
                    <a:pt x="10902" y="2820"/>
                    <a:pt x="10902" y="3052"/>
                  </a:cubicBezTo>
                  <a:lnTo>
                    <a:pt x="10902" y="3926"/>
                  </a:lnTo>
                  <a:cubicBezTo>
                    <a:pt x="10902" y="4176"/>
                    <a:pt x="10706" y="4372"/>
                    <a:pt x="10474" y="4372"/>
                  </a:cubicBezTo>
                  <a:cubicBezTo>
                    <a:pt x="10224" y="4372"/>
                    <a:pt x="10028" y="4176"/>
                    <a:pt x="10028" y="3926"/>
                  </a:cubicBezTo>
                  <a:lnTo>
                    <a:pt x="10028" y="3052"/>
                  </a:lnTo>
                  <a:cubicBezTo>
                    <a:pt x="10028" y="2820"/>
                    <a:pt x="10224" y="2623"/>
                    <a:pt x="10474" y="2623"/>
                  </a:cubicBezTo>
                  <a:close/>
                  <a:moveTo>
                    <a:pt x="9600" y="1"/>
                  </a:moveTo>
                  <a:cubicBezTo>
                    <a:pt x="8922" y="1"/>
                    <a:pt x="8279" y="179"/>
                    <a:pt x="7708" y="554"/>
                  </a:cubicBezTo>
                  <a:cubicBezTo>
                    <a:pt x="7227" y="857"/>
                    <a:pt x="6852" y="1267"/>
                    <a:pt x="6567" y="1749"/>
                  </a:cubicBezTo>
                  <a:lnTo>
                    <a:pt x="1410" y="1749"/>
                  </a:lnTo>
                  <a:cubicBezTo>
                    <a:pt x="1267" y="1749"/>
                    <a:pt x="1142" y="1821"/>
                    <a:pt x="1053" y="1928"/>
                  </a:cubicBezTo>
                  <a:lnTo>
                    <a:pt x="108" y="3248"/>
                  </a:lnTo>
                  <a:cubicBezTo>
                    <a:pt x="0" y="3391"/>
                    <a:pt x="0" y="3605"/>
                    <a:pt x="108" y="3748"/>
                  </a:cubicBezTo>
                  <a:lnTo>
                    <a:pt x="1053" y="5068"/>
                  </a:lnTo>
                  <a:cubicBezTo>
                    <a:pt x="1142" y="5175"/>
                    <a:pt x="1267" y="5246"/>
                    <a:pt x="1410" y="5246"/>
                  </a:cubicBezTo>
                  <a:lnTo>
                    <a:pt x="2302" y="5246"/>
                  </a:lnTo>
                  <a:cubicBezTo>
                    <a:pt x="2445" y="5246"/>
                    <a:pt x="2588" y="5175"/>
                    <a:pt x="2659" y="5050"/>
                  </a:cubicBezTo>
                  <a:lnTo>
                    <a:pt x="2909" y="4675"/>
                  </a:lnTo>
                  <a:lnTo>
                    <a:pt x="3159" y="5050"/>
                  </a:lnTo>
                  <a:cubicBezTo>
                    <a:pt x="3248" y="5175"/>
                    <a:pt x="3373" y="5246"/>
                    <a:pt x="3533" y="5246"/>
                  </a:cubicBezTo>
                  <a:lnTo>
                    <a:pt x="4640" y="5246"/>
                  </a:lnTo>
                  <a:cubicBezTo>
                    <a:pt x="4782" y="5246"/>
                    <a:pt x="4925" y="5175"/>
                    <a:pt x="4996" y="5050"/>
                  </a:cubicBezTo>
                  <a:lnTo>
                    <a:pt x="5246" y="4675"/>
                  </a:lnTo>
                  <a:lnTo>
                    <a:pt x="5496" y="5050"/>
                  </a:lnTo>
                  <a:cubicBezTo>
                    <a:pt x="5585" y="5175"/>
                    <a:pt x="5710" y="5246"/>
                    <a:pt x="5871" y="5246"/>
                  </a:cubicBezTo>
                  <a:lnTo>
                    <a:pt x="6567" y="5246"/>
                  </a:lnTo>
                  <a:cubicBezTo>
                    <a:pt x="6852" y="5728"/>
                    <a:pt x="7227" y="6138"/>
                    <a:pt x="7708" y="6442"/>
                  </a:cubicBezTo>
                  <a:cubicBezTo>
                    <a:pt x="8279" y="6799"/>
                    <a:pt x="8922" y="6995"/>
                    <a:pt x="9600" y="6995"/>
                  </a:cubicBezTo>
                  <a:cubicBezTo>
                    <a:pt x="11527" y="6995"/>
                    <a:pt x="13097" y="5425"/>
                    <a:pt x="13097" y="3498"/>
                  </a:cubicBezTo>
                  <a:cubicBezTo>
                    <a:pt x="13097" y="1571"/>
                    <a:pt x="11527" y="1"/>
                    <a:pt x="96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31" name="Google Shape;2311;p87">
            <a:extLst>
              <a:ext uri="{FF2B5EF4-FFF2-40B4-BE49-F238E27FC236}">
                <a16:creationId xmlns:a16="http://schemas.microsoft.com/office/drawing/2014/main" id="{E017C70F-E210-422A-B1F8-25BA42345831}"/>
              </a:ext>
            </a:extLst>
          </p:cNvPr>
          <p:cNvSpPr txBox="1"/>
          <p:nvPr/>
        </p:nvSpPr>
        <p:spPr>
          <a:xfrm>
            <a:off x="3872081" y="3990412"/>
            <a:ext cx="1966785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Functionalitatea site-ului web pe diferite browsere si dispozitive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109"/>
          <p:cNvSpPr/>
          <p:nvPr/>
        </p:nvSpPr>
        <p:spPr>
          <a:xfrm>
            <a:off x="3435049" y="3590913"/>
            <a:ext cx="539400" cy="539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73" name="Google Shape;3373;p109"/>
          <p:cNvSpPr/>
          <p:nvPr/>
        </p:nvSpPr>
        <p:spPr>
          <a:xfrm>
            <a:off x="3435049" y="2526188"/>
            <a:ext cx="539400" cy="539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74" name="Google Shape;3374;p109"/>
          <p:cNvSpPr/>
          <p:nvPr/>
        </p:nvSpPr>
        <p:spPr>
          <a:xfrm>
            <a:off x="3435049" y="1447125"/>
            <a:ext cx="539400" cy="539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75" name="Google Shape;3375;p109"/>
          <p:cNvSpPr/>
          <p:nvPr/>
        </p:nvSpPr>
        <p:spPr>
          <a:xfrm>
            <a:off x="6054804" y="1562150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76" name="Google Shape;3376;p109"/>
          <p:cNvSpPr/>
          <p:nvPr/>
        </p:nvSpPr>
        <p:spPr>
          <a:xfrm>
            <a:off x="6054804" y="2626863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77" name="Google Shape;3377;p109"/>
          <p:cNvSpPr/>
          <p:nvPr/>
        </p:nvSpPr>
        <p:spPr>
          <a:xfrm>
            <a:off x="1128796" y="3159200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78" name="Google Shape;3378;p109"/>
          <p:cNvSpPr/>
          <p:nvPr/>
        </p:nvSpPr>
        <p:spPr>
          <a:xfrm>
            <a:off x="1128796" y="2094500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79" name="Google Shape;3379;p109"/>
          <p:cNvSpPr/>
          <p:nvPr/>
        </p:nvSpPr>
        <p:spPr>
          <a:xfrm>
            <a:off x="6054804" y="368468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80" name="Google Shape;3380;p10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Instrumente</a:t>
            </a:r>
            <a:endParaRPr/>
          </a:p>
        </p:txBody>
      </p:sp>
      <p:sp>
        <p:nvSpPr>
          <p:cNvPr id="3381" name="Google Shape;3381;p109"/>
          <p:cNvSpPr txBox="1"/>
          <p:nvPr/>
        </p:nvSpPr>
        <p:spPr>
          <a:xfrm>
            <a:off x="6117304" y="160345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JIRA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2" name="Google Shape;3382;p109"/>
          <p:cNvSpPr txBox="1"/>
          <p:nvPr/>
        </p:nvSpPr>
        <p:spPr>
          <a:xfrm>
            <a:off x="1555695" y="3209425"/>
            <a:ext cx="14631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Windows OS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3" name="Google Shape;3383;p109"/>
          <p:cNvSpPr txBox="1"/>
          <p:nvPr/>
        </p:nvSpPr>
        <p:spPr>
          <a:xfrm>
            <a:off x="1555695" y="2141700"/>
            <a:ext cx="14631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Testiny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4" name="Google Shape;3384;p109"/>
          <p:cNvSpPr txBox="1"/>
          <p:nvPr/>
        </p:nvSpPr>
        <p:spPr>
          <a:xfrm>
            <a:off x="6117304" y="2671144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Browser stack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5" name="Google Shape;3385;p109"/>
          <p:cNvSpPr txBox="1"/>
          <p:nvPr/>
        </p:nvSpPr>
        <p:spPr>
          <a:xfrm>
            <a:off x="6117312" y="188517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Platforma de administrare a US si defectelor 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386" name="Google Shape;3386;p109"/>
          <p:cNvSpPr txBox="1"/>
          <p:nvPr/>
        </p:nvSpPr>
        <p:spPr>
          <a:xfrm>
            <a:off x="1152388" y="3487260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Sistemul de operare PC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387" name="Google Shape;3387;p109"/>
          <p:cNvSpPr txBox="1"/>
          <p:nvPr/>
        </p:nvSpPr>
        <p:spPr>
          <a:xfrm>
            <a:off x="847717" y="2400090"/>
            <a:ext cx="217097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Platforma de administrare si creeare a cazurilor de testare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388" name="Google Shape;3388;p109"/>
          <p:cNvSpPr txBox="1"/>
          <p:nvPr/>
        </p:nvSpPr>
        <p:spPr>
          <a:xfrm>
            <a:off x="6117312" y="2958770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Simulator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3389" name="Google Shape;3389;p109"/>
          <p:cNvGrpSpPr/>
          <p:nvPr/>
        </p:nvGrpSpPr>
        <p:grpSpPr>
          <a:xfrm flipH="1">
            <a:off x="3525130" y="2215405"/>
            <a:ext cx="337856" cy="93999"/>
            <a:chOff x="5963614" y="809024"/>
            <a:chExt cx="339690" cy="94500"/>
          </a:xfrm>
        </p:grpSpPr>
        <p:sp>
          <p:nvSpPr>
            <p:cNvPr id="3390" name="Google Shape;3390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91" name="Google Shape;3391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392" name="Google Shape;3392;p109"/>
          <p:cNvGrpSpPr/>
          <p:nvPr/>
        </p:nvGrpSpPr>
        <p:grpSpPr>
          <a:xfrm flipH="1">
            <a:off x="3525130" y="3275234"/>
            <a:ext cx="337856" cy="93999"/>
            <a:chOff x="5963614" y="809024"/>
            <a:chExt cx="339690" cy="94500"/>
          </a:xfrm>
        </p:grpSpPr>
        <p:sp>
          <p:nvSpPr>
            <p:cNvPr id="3393" name="Google Shape;3393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94" name="Google Shape;3394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395" name="Google Shape;3395;p109"/>
          <p:cNvGrpSpPr/>
          <p:nvPr/>
        </p:nvGrpSpPr>
        <p:grpSpPr>
          <a:xfrm flipH="1">
            <a:off x="5274925" y="1682005"/>
            <a:ext cx="337856" cy="93999"/>
            <a:chOff x="5963614" y="809024"/>
            <a:chExt cx="339690" cy="94500"/>
          </a:xfrm>
        </p:grpSpPr>
        <p:sp>
          <p:nvSpPr>
            <p:cNvPr id="3396" name="Google Shape;3396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97" name="Google Shape;3397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109"/>
          <p:cNvGrpSpPr/>
          <p:nvPr/>
        </p:nvGrpSpPr>
        <p:grpSpPr>
          <a:xfrm flipH="1">
            <a:off x="5274925" y="2761280"/>
            <a:ext cx="337856" cy="93999"/>
            <a:chOff x="5963614" y="809024"/>
            <a:chExt cx="339690" cy="94500"/>
          </a:xfrm>
        </p:grpSpPr>
        <p:sp>
          <p:nvSpPr>
            <p:cNvPr id="3399" name="Google Shape;3399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00" name="Google Shape;3400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401" name="Google Shape;3401;p109"/>
          <p:cNvGrpSpPr/>
          <p:nvPr/>
        </p:nvGrpSpPr>
        <p:grpSpPr>
          <a:xfrm flipH="1">
            <a:off x="5274925" y="3806749"/>
            <a:ext cx="337856" cy="93999"/>
            <a:chOff x="5963614" y="809024"/>
            <a:chExt cx="339690" cy="94500"/>
          </a:xfrm>
        </p:grpSpPr>
        <p:sp>
          <p:nvSpPr>
            <p:cNvPr id="3402" name="Google Shape;3402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03" name="Google Shape;3403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404" name="Google Shape;3404;p109"/>
          <p:cNvSpPr/>
          <p:nvPr/>
        </p:nvSpPr>
        <p:spPr>
          <a:xfrm>
            <a:off x="4075796" y="2626850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5" name="Google Shape;3405;p109"/>
          <p:cNvSpPr/>
          <p:nvPr/>
        </p:nvSpPr>
        <p:spPr>
          <a:xfrm>
            <a:off x="5169549" y="2028113"/>
            <a:ext cx="539400" cy="539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06" name="Google Shape;3406;p109"/>
          <p:cNvSpPr/>
          <p:nvPr/>
        </p:nvSpPr>
        <p:spPr>
          <a:xfrm>
            <a:off x="4075796" y="3691575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7" name="Google Shape;3407;p109"/>
          <p:cNvSpPr/>
          <p:nvPr/>
        </p:nvSpPr>
        <p:spPr>
          <a:xfrm>
            <a:off x="4075796" y="1562125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8" name="Google Shape;3408;p109"/>
          <p:cNvSpPr/>
          <p:nvPr/>
        </p:nvSpPr>
        <p:spPr>
          <a:xfrm>
            <a:off x="4075796" y="2094488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9" name="Google Shape;3409;p109"/>
          <p:cNvSpPr/>
          <p:nvPr/>
        </p:nvSpPr>
        <p:spPr>
          <a:xfrm>
            <a:off x="4075796" y="3159213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0" name="Google Shape;3410;p109"/>
          <p:cNvSpPr txBox="1"/>
          <p:nvPr/>
        </p:nvSpPr>
        <p:spPr>
          <a:xfrm>
            <a:off x="6117304" y="373120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iOS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1" name="Google Shape;3411;p109"/>
          <p:cNvSpPr txBox="1"/>
          <p:nvPr/>
        </p:nvSpPr>
        <p:spPr>
          <a:xfrm>
            <a:off x="6117312" y="402264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Sistemul de operare platforma mobila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3412" name="Google Shape;3412;p109"/>
          <p:cNvCxnSpPr>
            <a:endCxn id="3408" idx="1"/>
          </p:cNvCxnSpPr>
          <p:nvPr/>
        </p:nvCxnSpPr>
        <p:spPr>
          <a:xfrm>
            <a:off x="3081296" y="2263538"/>
            <a:ext cx="994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13" name="Google Shape;3413;p109"/>
          <p:cNvCxnSpPr>
            <a:stCxn id="3377" idx="3"/>
            <a:endCxn id="3409" idx="1"/>
          </p:cNvCxnSpPr>
          <p:nvPr/>
        </p:nvCxnSpPr>
        <p:spPr>
          <a:xfrm>
            <a:off x="3081196" y="3328250"/>
            <a:ext cx="994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14" name="Google Shape;3414;p109"/>
          <p:cNvCxnSpPr>
            <a:endCxn id="3407" idx="3"/>
          </p:cNvCxnSpPr>
          <p:nvPr/>
        </p:nvCxnSpPr>
        <p:spPr>
          <a:xfrm rot="10800000">
            <a:off x="5068196" y="1731175"/>
            <a:ext cx="986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15" name="Google Shape;3415;p109"/>
          <p:cNvCxnSpPr>
            <a:endCxn id="3404" idx="3"/>
          </p:cNvCxnSpPr>
          <p:nvPr/>
        </p:nvCxnSpPr>
        <p:spPr>
          <a:xfrm rot="10800000">
            <a:off x="5068196" y="2795900"/>
            <a:ext cx="986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16" name="Google Shape;3416;p109"/>
          <p:cNvCxnSpPr>
            <a:endCxn id="3406" idx="3"/>
          </p:cNvCxnSpPr>
          <p:nvPr/>
        </p:nvCxnSpPr>
        <p:spPr>
          <a:xfrm flipH="1">
            <a:off x="5068196" y="3853725"/>
            <a:ext cx="986700" cy="6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417" name="Google Shape;3417;p109"/>
          <p:cNvSpPr/>
          <p:nvPr/>
        </p:nvSpPr>
        <p:spPr>
          <a:xfrm>
            <a:off x="5169549" y="3075888"/>
            <a:ext cx="539400" cy="53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3418" name="Google Shape;3418;p109"/>
          <p:cNvGrpSpPr/>
          <p:nvPr/>
        </p:nvGrpSpPr>
        <p:grpSpPr>
          <a:xfrm>
            <a:off x="3562905" y="3686102"/>
            <a:ext cx="356550" cy="356909"/>
            <a:chOff x="3934666" y="2113020"/>
            <a:chExt cx="374016" cy="374394"/>
          </a:xfrm>
        </p:grpSpPr>
        <p:sp>
          <p:nvSpPr>
            <p:cNvPr id="3419" name="Google Shape;3419;p109"/>
            <p:cNvSpPr/>
            <p:nvPr/>
          </p:nvSpPr>
          <p:spPr>
            <a:xfrm>
              <a:off x="4175608" y="2246068"/>
              <a:ext cx="133075" cy="65728"/>
            </a:xfrm>
            <a:custGeom>
              <a:avLst/>
              <a:gdLst/>
              <a:ahLst/>
              <a:cxnLst/>
              <a:rect l="l" t="t" r="r" b="b"/>
              <a:pathLst>
                <a:path w="4936" h="2438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20" name="Google Shape;3420;p109"/>
            <p:cNvSpPr/>
            <p:nvPr/>
          </p:nvSpPr>
          <p:spPr>
            <a:xfrm>
              <a:off x="4175608" y="2355579"/>
              <a:ext cx="133075" cy="66133"/>
            </a:xfrm>
            <a:custGeom>
              <a:avLst/>
              <a:gdLst/>
              <a:ahLst/>
              <a:cxnLst/>
              <a:rect l="l" t="t" r="r" b="b"/>
              <a:pathLst>
                <a:path w="4936" h="2453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21" name="Google Shape;3421;p109"/>
            <p:cNvSpPr/>
            <p:nvPr/>
          </p:nvSpPr>
          <p:spPr>
            <a:xfrm>
              <a:off x="4044204" y="2267986"/>
              <a:ext cx="21918" cy="21918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22" name="Google Shape;3422;p109"/>
            <p:cNvSpPr/>
            <p:nvPr/>
          </p:nvSpPr>
          <p:spPr>
            <a:xfrm>
              <a:off x="4027975" y="2311769"/>
              <a:ext cx="54378" cy="21945"/>
            </a:xfrm>
            <a:custGeom>
              <a:avLst/>
              <a:gdLst/>
              <a:ahLst/>
              <a:cxnLst/>
              <a:rect l="l" t="t" r="r" b="b"/>
              <a:pathLst>
                <a:path w="2017" h="814" extrusionOk="0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23" name="Google Shape;3423;p109"/>
            <p:cNvSpPr/>
            <p:nvPr/>
          </p:nvSpPr>
          <p:spPr>
            <a:xfrm>
              <a:off x="4000394" y="2224176"/>
              <a:ext cx="109538" cy="87620"/>
            </a:xfrm>
            <a:custGeom>
              <a:avLst/>
              <a:gdLst/>
              <a:ahLst/>
              <a:cxnLst/>
              <a:rect l="l" t="t" r="r" b="b"/>
              <a:pathLst>
                <a:path w="4063" h="3250" extrusionOk="0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24" name="Google Shape;3424;p109"/>
            <p:cNvSpPr/>
            <p:nvPr/>
          </p:nvSpPr>
          <p:spPr>
            <a:xfrm>
              <a:off x="3934666" y="2178748"/>
              <a:ext cx="240968" cy="242964"/>
            </a:xfrm>
            <a:custGeom>
              <a:avLst/>
              <a:gdLst/>
              <a:ahLst/>
              <a:cxnLst/>
              <a:rect l="l" t="t" r="r" b="b"/>
              <a:pathLst>
                <a:path w="8938" h="9012" extrusionOk="0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25" name="Google Shape;3425;p109"/>
            <p:cNvSpPr/>
            <p:nvPr/>
          </p:nvSpPr>
          <p:spPr>
            <a:xfrm>
              <a:off x="3934666" y="2443603"/>
              <a:ext cx="240968" cy="43810"/>
            </a:xfrm>
            <a:custGeom>
              <a:avLst/>
              <a:gdLst/>
              <a:ahLst/>
              <a:cxnLst/>
              <a:rect l="l" t="t" r="r" b="b"/>
              <a:pathLst>
                <a:path w="8938" h="1625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26" name="Google Shape;3426;p109"/>
            <p:cNvSpPr/>
            <p:nvPr/>
          </p:nvSpPr>
          <p:spPr>
            <a:xfrm>
              <a:off x="3934666" y="2113020"/>
              <a:ext cx="240968" cy="43837"/>
            </a:xfrm>
            <a:custGeom>
              <a:avLst/>
              <a:gdLst/>
              <a:ahLst/>
              <a:cxnLst/>
              <a:rect l="l" t="t" r="r" b="b"/>
              <a:pathLst>
                <a:path w="8938" h="1626" extrusionOk="0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427" name="Google Shape;3427;p109"/>
          <p:cNvGrpSpPr/>
          <p:nvPr/>
        </p:nvGrpSpPr>
        <p:grpSpPr>
          <a:xfrm>
            <a:off x="5265171" y="3169218"/>
            <a:ext cx="345349" cy="345373"/>
            <a:chOff x="6428843" y="2117468"/>
            <a:chExt cx="384962" cy="384989"/>
          </a:xfrm>
        </p:grpSpPr>
        <p:sp>
          <p:nvSpPr>
            <p:cNvPr id="3428" name="Google Shape;3428;p109"/>
            <p:cNvSpPr/>
            <p:nvPr/>
          </p:nvSpPr>
          <p:spPr>
            <a:xfrm>
              <a:off x="6610176" y="2254183"/>
              <a:ext cx="22296" cy="22727"/>
            </a:xfrm>
            <a:custGeom>
              <a:avLst/>
              <a:gdLst/>
              <a:ahLst/>
              <a:cxnLst/>
              <a:rect l="l" t="t" r="r" b="b"/>
              <a:pathLst>
                <a:path w="826" h="843" extrusionOk="0">
                  <a:moveTo>
                    <a:pt x="421" y="0"/>
                  </a:moveTo>
                  <a:cubicBezTo>
                    <a:pt x="181" y="0"/>
                    <a:pt x="0" y="195"/>
                    <a:pt x="0" y="422"/>
                  </a:cubicBezTo>
                  <a:cubicBezTo>
                    <a:pt x="0" y="647"/>
                    <a:pt x="181" y="843"/>
                    <a:pt x="421" y="843"/>
                  </a:cubicBezTo>
                  <a:cubicBezTo>
                    <a:pt x="646" y="843"/>
                    <a:pt x="827" y="647"/>
                    <a:pt x="827" y="422"/>
                  </a:cubicBezTo>
                  <a:cubicBezTo>
                    <a:pt x="827" y="195"/>
                    <a:pt x="646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29" name="Google Shape;3429;p109"/>
            <p:cNvSpPr/>
            <p:nvPr/>
          </p:nvSpPr>
          <p:spPr>
            <a:xfrm>
              <a:off x="6428843" y="2254182"/>
              <a:ext cx="384962" cy="248275"/>
            </a:xfrm>
            <a:custGeom>
              <a:avLst/>
              <a:gdLst/>
              <a:ahLst/>
              <a:cxnLst/>
              <a:rect l="l" t="t" r="r" b="b"/>
              <a:pathLst>
                <a:path w="14279" h="9209" extrusionOk="0">
                  <a:moveTo>
                    <a:pt x="452" y="0"/>
                  </a:moveTo>
                  <a:cubicBezTo>
                    <a:pt x="211" y="0"/>
                    <a:pt x="0" y="195"/>
                    <a:pt x="0" y="422"/>
                  </a:cubicBezTo>
                  <a:lnTo>
                    <a:pt x="0" y="2091"/>
                  </a:lnTo>
                  <a:cubicBezTo>
                    <a:pt x="0" y="2332"/>
                    <a:pt x="211" y="2512"/>
                    <a:pt x="452" y="2512"/>
                  </a:cubicBezTo>
                  <a:lnTo>
                    <a:pt x="888" y="2512"/>
                  </a:lnTo>
                  <a:cubicBezTo>
                    <a:pt x="1023" y="4665"/>
                    <a:pt x="2257" y="6514"/>
                    <a:pt x="4018" y="7538"/>
                  </a:cubicBezTo>
                  <a:lnTo>
                    <a:pt x="2543" y="7538"/>
                  </a:lnTo>
                  <a:lnTo>
                    <a:pt x="2543" y="7116"/>
                  </a:lnTo>
                  <a:cubicBezTo>
                    <a:pt x="2543" y="6891"/>
                    <a:pt x="2347" y="6695"/>
                    <a:pt x="2122" y="6695"/>
                  </a:cubicBezTo>
                  <a:lnTo>
                    <a:pt x="452" y="6695"/>
                  </a:lnTo>
                  <a:cubicBezTo>
                    <a:pt x="211" y="6695"/>
                    <a:pt x="0" y="6891"/>
                    <a:pt x="0" y="7116"/>
                  </a:cubicBezTo>
                  <a:lnTo>
                    <a:pt x="0" y="8787"/>
                  </a:lnTo>
                  <a:cubicBezTo>
                    <a:pt x="0" y="9028"/>
                    <a:pt x="211" y="9208"/>
                    <a:pt x="452" y="9208"/>
                  </a:cubicBezTo>
                  <a:lnTo>
                    <a:pt x="2122" y="9208"/>
                  </a:lnTo>
                  <a:cubicBezTo>
                    <a:pt x="2347" y="9208"/>
                    <a:pt x="2543" y="9028"/>
                    <a:pt x="2543" y="8787"/>
                  </a:cubicBezTo>
                  <a:lnTo>
                    <a:pt x="2543" y="8380"/>
                  </a:lnTo>
                  <a:lnTo>
                    <a:pt x="11751" y="8380"/>
                  </a:lnTo>
                  <a:lnTo>
                    <a:pt x="11751" y="8787"/>
                  </a:lnTo>
                  <a:cubicBezTo>
                    <a:pt x="11751" y="9028"/>
                    <a:pt x="11932" y="9208"/>
                    <a:pt x="12157" y="9208"/>
                  </a:cubicBezTo>
                  <a:lnTo>
                    <a:pt x="13842" y="9208"/>
                  </a:lnTo>
                  <a:cubicBezTo>
                    <a:pt x="14068" y="9208"/>
                    <a:pt x="14279" y="9028"/>
                    <a:pt x="14279" y="8787"/>
                  </a:cubicBezTo>
                  <a:lnTo>
                    <a:pt x="14279" y="7116"/>
                  </a:lnTo>
                  <a:cubicBezTo>
                    <a:pt x="14279" y="6891"/>
                    <a:pt x="14068" y="6695"/>
                    <a:pt x="13842" y="6695"/>
                  </a:cubicBezTo>
                  <a:lnTo>
                    <a:pt x="12157" y="6695"/>
                  </a:lnTo>
                  <a:cubicBezTo>
                    <a:pt x="11932" y="6695"/>
                    <a:pt x="11751" y="6891"/>
                    <a:pt x="11751" y="7116"/>
                  </a:cubicBezTo>
                  <a:lnTo>
                    <a:pt x="11751" y="7538"/>
                  </a:lnTo>
                  <a:lnTo>
                    <a:pt x="10261" y="7538"/>
                  </a:lnTo>
                  <a:cubicBezTo>
                    <a:pt x="12036" y="6514"/>
                    <a:pt x="13256" y="4665"/>
                    <a:pt x="13391" y="2512"/>
                  </a:cubicBezTo>
                  <a:lnTo>
                    <a:pt x="13842" y="2512"/>
                  </a:lnTo>
                  <a:cubicBezTo>
                    <a:pt x="14068" y="2512"/>
                    <a:pt x="14279" y="2332"/>
                    <a:pt x="14279" y="2091"/>
                  </a:cubicBezTo>
                  <a:lnTo>
                    <a:pt x="14279" y="422"/>
                  </a:lnTo>
                  <a:cubicBezTo>
                    <a:pt x="14279" y="195"/>
                    <a:pt x="14068" y="0"/>
                    <a:pt x="13842" y="0"/>
                  </a:cubicBezTo>
                  <a:lnTo>
                    <a:pt x="12157" y="0"/>
                  </a:lnTo>
                  <a:cubicBezTo>
                    <a:pt x="11932" y="0"/>
                    <a:pt x="11751" y="195"/>
                    <a:pt x="11751" y="422"/>
                  </a:cubicBezTo>
                  <a:lnTo>
                    <a:pt x="11751" y="2091"/>
                  </a:lnTo>
                  <a:cubicBezTo>
                    <a:pt x="11751" y="2332"/>
                    <a:pt x="11932" y="2512"/>
                    <a:pt x="12157" y="2512"/>
                  </a:cubicBezTo>
                  <a:lnTo>
                    <a:pt x="12564" y="2512"/>
                  </a:lnTo>
                  <a:cubicBezTo>
                    <a:pt x="12353" y="5327"/>
                    <a:pt x="10006" y="7538"/>
                    <a:pt x="7147" y="7538"/>
                  </a:cubicBezTo>
                  <a:cubicBezTo>
                    <a:pt x="4289" y="7538"/>
                    <a:pt x="1942" y="5327"/>
                    <a:pt x="1715" y="2512"/>
                  </a:cubicBezTo>
                  <a:lnTo>
                    <a:pt x="2122" y="2512"/>
                  </a:lnTo>
                  <a:cubicBezTo>
                    <a:pt x="2347" y="2512"/>
                    <a:pt x="2543" y="2332"/>
                    <a:pt x="2543" y="2091"/>
                  </a:cubicBezTo>
                  <a:lnTo>
                    <a:pt x="2543" y="422"/>
                  </a:lnTo>
                  <a:cubicBezTo>
                    <a:pt x="2543" y="195"/>
                    <a:pt x="2347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30" name="Google Shape;3430;p109"/>
            <p:cNvSpPr/>
            <p:nvPr/>
          </p:nvSpPr>
          <p:spPr>
            <a:xfrm>
              <a:off x="6565126" y="2117468"/>
              <a:ext cx="112801" cy="46695"/>
            </a:xfrm>
            <a:custGeom>
              <a:avLst/>
              <a:gdLst/>
              <a:ahLst/>
              <a:cxnLst/>
              <a:rect l="l" t="t" r="r" b="b"/>
              <a:pathLst>
                <a:path w="4184" h="1731" extrusionOk="0">
                  <a:moveTo>
                    <a:pt x="407" y="1"/>
                  </a:moveTo>
                  <a:cubicBezTo>
                    <a:pt x="181" y="1"/>
                    <a:pt x="0" y="181"/>
                    <a:pt x="0" y="422"/>
                  </a:cubicBezTo>
                  <a:lnTo>
                    <a:pt x="0" y="1731"/>
                  </a:lnTo>
                  <a:lnTo>
                    <a:pt x="4183" y="1731"/>
                  </a:lnTo>
                  <a:lnTo>
                    <a:pt x="4183" y="422"/>
                  </a:lnTo>
                  <a:cubicBezTo>
                    <a:pt x="4183" y="181"/>
                    <a:pt x="3988" y="1"/>
                    <a:pt x="3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31" name="Google Shape;3431;p109"/>
            <p:cNvSpPr/>
            <p:nvPr/>
          </p:nvSpPr>
          <p:spPr>
            <a:xfrm>
              <a:off x="6518890" y="2186432"/>
              <a:ext cx="205273" cy="247870"/>
            </a:xfrm>
            <a:custGeom>
              <a:avLst/>
              <a:gdLst/>
              <a:ahLst/>
              <a:cxnLst/>
              <a:rect l="l" t="t" r="r" b="b"/>
              <a:pathLst>
                <a:path w="7614" h="9194" extrusionOk="0">
                  <a:moveTo>
                    <a:pt x="1294" y="0"/>
                  </a:moveTo>
                  <a:cubicBezTo>
                    <a:pt x="1053" y="0"/>
                    <a:pt x="873" y="196"/>
                    <a:pt x="873" y="422"/>
                  </a:cubicBezTo>
                  <a:cubicBezTo>
                    <a:pt x="873" y="662"/>
                    <a:pt x="1053" y="843"/>
                    <a:pt x="1294" y="843"/>
                  </a:cubicBezTo>
                  <a:lnTo>
                    <a:pt x="1581" y="843"/>
                  </a:lnTo>
                  <a:cubicBezTo>
                    <a:pt x="1370" y="1836"/>
                    <a:pt x="889" y="2739"/>
                    <a:pt x="151" y="3476"/>
                  </a:cubicBezTo>
                  <a:cubicBezTo>
                    <a:pt x="0" y="3641"/>
                    <a:pt x="0" y="3898"/>
                    <a:pt x="151" y="4063"/>
                  </a:cubicBezTo>
                  <a:cubicBezTo>
                    <a:pt x="1415" y="5326"/>
                    <a:pt x="1942" y="6771"/>
                    <a:pt x="2558" y="8441"/>
                  </a:cubicBezTo>
                  <a:cubicBezTo>
                    <a:pt x="2648" y="8652"/>
                    <a:pt x="2739" y="8877"/>
                    <a:pt x="2814" y="9103"/>
                  </a:cubicBezTo>
                  <a:cubicBezTo>
                    <a:pt x="2995" y="9148"/>
                    <a:pt x="3190" y="9178"/>
                    <a:pt x="3386" y="9194"/>
                  </a:cubicBezTo>
                  <a:lnTo>
                    <a:pt x="3386" y="4108"/>
                  </a:lnTo>
                  <a:cubicBezTo>
                    <a:pt x="2889" y="3942"/>
                    <a:pt x="2544" y="3476"/>
                    <a:pt x="2544" y="2935"/>
                  </a:cubicBezTo>
                  <a:cubicBezTo>
                    <a:pt x="2544" y="2243"/>
                    <a:pt x="3115" y="1685"/>
                    <a:pt x="3807" y="1685"/>
                  </a:cubicBezTo>
                  <a:cubicBezTo>
                    <a:pt x="4499" y="1685"/>
                    <a:pt x="5056" y="2243"/>
                    <a:pt x="5056" y="2935"/>
                  </a:cubicBezTo>
                  <a:cubicBezTo>
                    <a:pt x="5056" y="3476"/>
                    <a:pt x="4710" y="3942"/>
                    <a:pt x="4213" y="4108"/>
                  </a:cubicBezTo>
                  <a:lnTo>
                    <a:pt x="4213" y="9194"/>
                  </a:lnTo>
                  <a:cubicBezTo>
                    <a:pt x="4409" y="9178"/>
                    <a:pt x="4604" y="9148"/>
                    <a:pt x="4785" y="9103"/>
                  </a:cubicBezTo>
                  <a:cubicBezTo>
                    <a:pt x="4875" y="8877"/>
                    <a:pt x="4951" y="8652"/>
                    <a:pt x="5041" y="8441"/>
                  </a:cubicBezTo>
                  <a:cubicBezTo>
                    <a:pt x="5657" y="6771"/>
                    <a:pt x="6185" y="5326"/>
                    <a:pt x="7448" y="4063"/>
                  </a:cubicBezTo>
                  <a:cubicBezTo>
                    <a:pt x="7613" y="3898"/>
                    <a:pt x="7613" y="3641"/>
                    <a:pt x="7448" y="3476"/>
                  </a:cubicBezTo>
                  <a:cubicBezTo>
                    <a:pt x="6711" y="2739"/>
                    <a:pt x="6229" y="1836"/>
                    <a:pt x="6018" y="843"/>
                  </a:cubicBezTo>
                  <a:lnTo>
                    <a:pt x="6305" y="843"/>
                  </a:lnTo>
                  <a:cubicBezTo>
                    <a:pt x="6546" y="843"/>
                    <a:pt x="6726" y="662"/>
                    <a:pt x="6726" y="422"/>
                  </a:cubicBezTo>
                  <a:cubicBezTo>
                    <a:pt x="6726" y="196"/>
                    <a:pt x="6546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432" name="Google Shape;3432;p109"/>
          <p:cNvGrpSpPr/>
          <p:nvPr/>
        </p:nvGrpSpPr>
        <p:grpSpPr>
          <a:xfrm>
            <a:off x="5256339" y="2142130"/>
            <a:ext cx="337840" cy="337840"/>
            <a:chOff x="811754" y="3330695"/>
            <a:chExt cx="397552" cy="397552"/>
          </a:xfrm>
        </p:grpSpPr>
        <p:sp>
          <p:nvSpPr>
            <p:cNvPr id="3433" name="Google Shape;3433;p109"/>
            <p:cNvSpPr/>
            <p:nvPr/>
          </p:nvSpPr>
          <p:spPr>
            <a:xfrm>
              <a:off x="928195" y="3541199"/>
              <a:ext cx="281112" cy="187048"/>
            </a:xfrm>
            <a:custGeom>
              <a:avLst/>
              <a:gdLst/>
              <a:ahLst/>
              <a:cxnLst/>
              <a:rect l="l" t="t" r="r" b="b"/>
              <a:pathLst>
                <a:path w="10427" h="6938" extrusionOk="0">
                  <a:moveTo>
                    <a:pt x="2151" y="1732"/>
                  </a:moveTo>
                  <a:cubicBezTo>
                    <a:pt x="2392" y="1732"/>
                    <a:pt x="2588" y="1927"/>
                    <a:pt x="2588" y="2153"/>
                  </a:cubicBezTo>
                  <a:cubicBezTo>
                    <a:pt x="2588" y="2394"/>
                    <a:pt x="2392" y="2589"/>
                    <a:pt x="2151" y="2589"/>
                  </a:cubicBezTo>
                  <a:cubicBezTo>
                    <a:pt x="1926" y="2589"/>
                    <a:pt x="1730" y="2394"/>
                    <a:pt x="1730" y="2153"/>
                  </a:cubicBezTo>
                  <a:cubicBezTo>
                    <a:pt x="1730" y="1927"/>
                    <a:pt x="1926" y="1732"/>
                    <a:pt x="2151" y="1732"/>
                  </a:cubicBezTo>
                  <a:close/>
                  <a:moveTo>
                    <a:pt x="3912" y="1732"/>
                  </a:moveTo>
                  <a:cubicBezTo>
                    <a:pt x="4153" y="1732"/>
                    <a:pt x="4348" y="1927"/>
                    <a:pt x="4348" y="2153"/>
                  </a:cubicBezTo>
                  <a:cubicBezTo>
                    <a:pt x="4348" y="2394"/>
                    <a:pt x="4153" y="2589"/>
                    <a:pt x="3912" y="2589"/>
                  </a:cubicBezTo>
                  <a:cubicBezTo>
                    <a:pt x="3672" y="2589"/>
                    <a:pt x="3491" y="2394"/>
                    <a:pt x="3491" y="2153"/>
                  </a:cubicBezTo>
                  <a:cubicBezTo>
                    <a:pt x="3491" y="1927"/>
                    <a:pt x="3672" y="1732"/>
                    <a:pt x="3912" y="1732"/>
                  </a:cubicBezTo>
                  <a:close/>
                  <a:moveTo>
                    <a:pt x="5672" y="1732"/>
                  </a:moveTo>
                  <a:cubicBezTo>
                    <a:pt x="5913" y="1732"/>
                    <a:pt x="6109" y="1927"/>
                    <a:pt x="6109" y="2153"/>
                  </a:cubicBezTo>
                  <a:cubicBezTo>
                    <a:pt x="6109" y="2394"/>
                    <a:pt x="5913" y="2589"/>
                    <a:pt x="5672" y="2589"/>
                  </a:cubicBezTo>
                  <a:cubicBezTo>
                    <a:pt x="5431" y="2589"/>
                    <a:pt x="5236" y="2394"/>
                    <a:pt x="5236" y="2153"/>
                  </a:cubicBezTo>
                  <a:cubicBezTo>
                    <a:pt x="5236" y="1927"/>
                    <a:pt x="5431" y="1732"/>
                    <a:pt x="5672" y="1732"/>
                  </a:cubicBezTo>
                  <a:close/>
                  <a:moveTo>
                    <a:pt x="2151" y="1"/>
                  </a:moveTo>
                  <a:cubicBezTo>
                    <a:pt x="964" y="1"/>
                    <a:pt x="1" y="964"/>
                    <a:pt x="1" y="2153"/>
                  </a:cubicBezTo>
                  <a:lnTo>
                    <a:pt x="1" y="3025"/>
                  </a:lnTo>
                  <a:cubicBezTo>
                    <a:pt x="1" y="4213"/>
                    <a:pt x="964" y="5176"/>
                    <a:pt x="2151" y="5176"/>
                  </a:cubicBezTo>
                  <a:lnTo>
                    <a:pt x="6364" y="5176"/>
                  </a:lnTo>
                  <a:lnTo>
                    <a:pt x="7959" y="6817"/>
                  </a:lnTo>
                  <a:cubicBezTo>
                    <a:pt x="8039" y="6897"/>
                    <a:pt x="8153" y="6937"/>
                    <a:pt x="8265" y="6937"/>
                  </a:cubicBezTo>
                  <a:cubicBezTo>
                    <a:pt x="8321" y="6937"/>
                    <a:pt x="8376" y="6927"/>
                    <a:pt x="8426" y="6907"/>
                  </a:cubicBezTo>
                  <a:cubicBezTo>
                    <a:pt x="8591" y="6847"/>
                    <a:pt x="8697" y="6681"/>
                    <a:pt x="8697" y="6500"/>
                  </a:cubicBezTo>
                  <a:lnTo>
                    <a:pt x="8697" y="5146"/>
                  </a:lnTo>
                  <a:cubicBezTo>
                    <a:pt x="9674" y="4936"/>
                    <a:pt x="10426" y="4063"/>
                    <a:pt x="10426" y="3025"/>
                  </a:cubicBezTo>
                  <a:lnTo>
                    <a:pt x="10426" y="2153"/>
                  </a:lnTo>
                  <a:cubicBezTo>
                    <a:pt x="10426" y="964"/>
                    <a:pt x="9449" y="1"/>
                    <a:pt x="8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34" name="Google Shape;3434;p109"/>
            <p:cNvSpPr/>
            <p:nvPr/>
          </p:nvSpPr>
          <p:spPr>
            <a:xfrm>
              <a:off x="811754" y="3330695"/>
              <a:ext cx="397552" cy="257171"/>
            </a:xfrm>
            <a:custGeom>
              <a:avLst/>
              <a:gdLst/>
              <a:ahLst/>
              <a:cxnLst/>
              <a:rect l="l" t="t" r="r" b="b"/>
              <a:pathLst>
                <a:path w="14746" h="9539" extrusionOk="0">
                  <a:moveTo>
                    <a:pt x="2153" y="1730"/>
                  </a:moveTo>
                  <a:cubicBezTo>
                    <a:pt x="2394" y="1730"/>
                    <a:pt x="2589" y="1927"/>
                    <a:pt x="2589" y="2167"/>
                  </a:cubicBezTo>
                  <a:cubicBezTo>
                    <a:pt x="2589" y="2392"/>
                    <a:pt x="2394" y="2589"/>
                    <a:pt x="2153" y="2589"/>
                  </a:cubicBezTo>
                  <a:cubicBezTo>
                    <a:pt x="1912" y="2589"/>
                    <a:pt x="1732" y="2392"/>
                    <a:pt x="1732" y="2167"/>
                  </a:cubicBezTo>
                  <a:cubicBezTo>
                    <a:pt x="1732" y="1927"/>
                    <a:pt x="1912" y="1730"/>
                    <a:pt x="2153" y="1730"/>
                  </a:cubicBezTo>
                  <a:close/>
                  <a:moveTo>
                    <a:pt x="12579" y="1730"/>
                  </a:moveTo>
                  <a:cubicBezTo>
                    <a:pt x="12820" y="1730"/>
                    <a:pt x="13016" y="1927"/>
                    <a:pt x="13016" y="2167"/>
                  </a:cubicBezTo>
                  <a:cubicBezTo>
                    <a:pt x="13016" y="2392"/>
                    <a:pt x="12820" y="2589"/>
                    <a:pt x="12579" y="2589"/>
                  </a:cubicBezTo>
                  <a:lnTo>
                    <a:pt x="3883" y="2589"/>
                  </a:lnTo>
                  <a:cubicBezTo>
                    <a:pt x="3642" y="2589"/>
                    <a:pt x="3447" y="2392"/>
                    <a:pt x="3447" y="2167"/>
                  </a:cubicBezTo>
                  <a:cubicBezTo>
                    <a:pt x="3447" y="1927"/>
                    <a:pt x="3642" y="1730"/>
                    <a:pt x="3883" y="1730"/>
                  </a:cubicBezTo>
                  <a:close/>
                  <a:moveTo>
                    <a:pt x="2153" y="3461"/>
                  </a:moveTo>
                  <a:cubicBezTo>
                    <a:pt x="2394" y="3461"/>
                    <a:pt x="2589" y="3656"/>
                    <a:pt x="2589" y="3882"/>
                  </a:cubicBezTo>
                  <a:cubicBezTo>
                    <a:pt x="2589" y="4123"/>
                    <a:pt x="2394" y="4318"/>
                    <a:pt x="2153" y="4318"/>
                  </a:cubicBezTo>
                  <a:cubicBezTo>
                    <a:pt x="1912" y="4318"/>
                    <a:pt x="1732" y="4123"/>
                    <a:pt x="1732" y="3882"/>
                  </a:cubicBezTo>
                  <a:cubicBezTo>
                    <a:pt x="1732" y="3656"/>
                    <a:pt x="1912" y="3461"/>
                    <a:pt x="2153" y="3461"/>
                  </a:cubicBezTo>
                  <a:close/>
                  <a:moveTo>
                    <a:pt x="12579" y="3461"/>
                  </a:moveTo>
                  <a:cubicBezTo>
                    <a:pt x="12820" y="3461"/>
                    <a:pt x="13016" y="3656"/>
                    <a:pt x="13016" y="3882"/>
                  </a:cubicBezTo>
                  <a:cubicBezTo>
                    <a:pt x="13016" y="4123"/>
                    <a:pt x="12820" y="4318"/>
                    <a:pt x="12579" y="4318"/>
                  </a:cubicBezTo>
                  <a:lnTo>
                    <a:pt x="3883" y="4318"/>
                  </a:lnTo>
                  <a:cubicBezTo>
                    <a:pt x="3642" y="4318"/>
                    <a:pt x="3447" y="4123"/>
                    <a:pt x="3447" y="3882"/>
                  </a:cubicBezTo>
                  <a:cubicBezTo>
                    <a:pt x="3447" y="3656"/>
                    <a:pt x="3642" y="3461"/>
                    <a:pt x="3883" y="3461"/>
                  </a:cubicBezTo>
                  <a:close/>
                  <a:moveTo>
                    <a:pt x="2153" y="1"/>
                  </a:moveTo>
                  <a:cubicBezTo>
                    <a:pt x="964" y="1"/>
                    <a:pt x="1" y="964"/>
                    <a:pt x="1" y="2167"/>
                  </a:cubicBezTo>
                  <a:lnTo>
                    <a:pt x="1" y="4755"/>
                  </a:lnTo>
                  <a:cubicBezTo>
                    <a:pt x="1" y="5793"/>
                    <a:pt x="739" y="6695"/>
                    <a:pt x="1732" y="6906"/>
                  </a:cubicBezTo>
                  <a:lnTo>
                    <a:pt x="1732" y="9103"/>
                  </a:lnTo>
                  <a:cubicBezTo>
                    <a:pt x="1732" y="9283"/>
                    <a:pt x="1837" y="9434"/>
                    <a:pt x="1987" y="9509"/>
                  </a:cubicBezTo>
                  <a:cubicBezTo>
                    <a:pt x="2041" y="9529"/>
                    <a:pt x="2096" y="9539"/>
                    <a:pt x="2151" y="9539"/>
                  </a:cubicBezTo>
                  <a:cubicBezTo>
                    <a:pt x="2265" y="9539"/>
                    <a:pt x="2377" y="9495"/>
                    <a:pt x="2468" y="9404"/>
                  </a:cubicBezTo>
                  <a:lnTo>
                    <a:pt x="4921" y="6936"/>
                  </a:lnTo>
                  <a:lnTo>
                    <a:pt x="12579" y="6936"/>
                  </a:lnTo>
                  <a:cubicBezTo>
                    <a:pt x="13768" y="6936"/>
                    <a:pt x="14745" y="5943"/>
                    <a:pt x="14745" y="4755"/>
                  </a:cubicBezTo>
                  <a:lnTo>
                    <a:pt x="14745" y="2167"/>
                  </a:lnTo>
                  <a:cubicBezTo>
                    <a:pt x="14745" y="964"/>
                    <a:pt x="13768" y="1"/>
                    <a:pt x="12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435" name="Google Shape;3435;p109"/>
          <p:cNvGrpSpPr/>
          <p:nvPr/>
        </p:nvGrpSpPr>
        <p:grpSpPr>
          <a:xfrm>
            <a:off x="3573337" y="1533147"/>
            <a:ext cx="240781" cy="367005"/>
            <a:chOff x="6424395" y="3330668"/>
            <a:chExt cx="260811" cy="397579"/>
          </a:xfrm>
        </p:grpSpPr>
        <p:sp>
          <p:nvSpPr>
            <p:cNvPr id="3436" name="Google Shape;3436;p109"/>
            <p:cNvSpPr/>
            <p:nvPr/>
          </p:nvSpPr>
          <p:spPr>
            <a:xfrm>
              <a:off x="6529863" y="3439802"/>
              <a:ext cx="53947" cy="38148"/>
            </a:xfrm>
            <a:custGeom>
              <a:avLst/>
              <a:gdLst/>
              <a:ahLst/>
              <a:cxnLst/>
              <a:rect l="l" t="t" r="r" b="b"/>
              <a:pathLst>
                <a:path w="2001" h="1415" extrusionOk="0">
                  <a:moveTo>
                    <a:pt x="602" y="0"/>
                  </a:moveTo>
                  <a:lnTo>
                    <a:pt x="0" y="588"/>
                  </a:lnTo>
                  <a:lnTo>
                    <a:pt x="1204" y="1190"/>
                  </a:lnTo>
                  <a:cubicBezTo>
                    <a:pt x="1294" y="1234"/>
                    <a:pt x="1369" y="1324"/>
                    <a:pt x="1414" y="1415"/>
                  </a:cubicBezTo>
                  <a:lnTo>
                    <a:pt x="2001" y="828"/>
                  </a:lnTo>
                  <a:lnTo>
                    <a:pt x="813" y="227"/>
                  </a:lnTo>
                  <a:cubicBezTo>
                    <a:pt x="707" y="181"/>
                    <a:pt x="632" y="91"/>
                    <a:pt x="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37" name="Google Shape;3437;p109"/>
            <p:cNvSpPr/>
            <p:nvPr/>
          </p:nvSpPr>
          <p:spPr>
            <a:xfrm>
              <a:off x="6424395" y="3330668"/>
              <a:ext cx="260811" cy="279521"/>
            </a:xfrm>
            <a:custGeom>
              <a:avLst/>
              <a:gdLst/>
              <a:ahLst/>
              <a:cxnLst/>
              <a:rect l="l" t="t" r="r" b="b"/>
              <a:pathLst>
                <a:path w="9674" h="10368" extrusionOk="0">
                  <a:moveTo>
                    <a:pt x="5782" y="1727"/>
                  </a:moveTo>
                  <a:cubicBezTo>
                    <a:pt x="5871" y="1727"/>
                    <a:pt x="5959" y="1754"/>
                    <a:pt x="6033" y="1807"/>
                  </a:cubicBezTo>
                  <a:cubicBezTo>
                    <a:pt x="6199" y="1942"/>
                    <a:pt x="6259" y="2168"/>
                    <a:pt x="6169" y="2349"/>
                  </a:cubicBezTo>
                  <a:lnTo>
                    <a:pt x="5491" y="3703"/>
                  </a:lnTo>
                  <a:lnTo>
                    <a:pt x="6831" y="4365"/>
                  </a:lnTo>
                  <a:cubicBezTo>
                    <a:pt x="6966" y="4425"/>
                    <a:pt x="7042" y="4545"/>
                    <a:pt x="7072" y="4680"/>
                  </a:cubicBezTo>
                  <a:cubicBezTo>
                    <a:pt x="7086" y="4816"/>
                    <a:pt x="7042" y="4967"/>
                    <a:pt x="6951" y="5057"/>
                  </a:cubicBezTo>
                  <a:lnTo>
                    <a:pt x="4363" y="7659"/>
                  </a:lnTo>
                  <a:cubicBezTo>
                    <a:pt x="4277" y="7737"/>
                    <a:pt x="4161" y="7780"/>
                    <a:pt x="4047" y="7780"/>
                  </a:cubicBezTo>
                  <a:cubicBezTo>
                    <a:pt x="3962" y="7780"/>
                    <a:pt x="3877" y="7756"/>
                    <a:pt x="3806" y="7705"/>
                  </a:cubicBezTo>
                  <a:cubicBezTo>
                    <a:pt x="3626" y="7569"/>
                    <a:pt x="3565" y="7344"/>
                    <a:pt x="3671" y="7148"/>
                  </a:cubicBezTo>
                  <a:lnTo>
                    <a:pt x="4333" y="5809"/>
                  </a:lnTo>
                  <a:lnTo>
                    <a:pt x="2994" y="5147"/>
                  </a:lnTo>
                  <a:cubicBezTo>
                    <a:pt x="2873" y="5071"/>
                    <a:pt x="2783" y="4967"/>
                    <a:pt x="2769" y="4831"/>
                  </a:cubicBezTo>
                  <a:cubicBezTo>
                    <a:pt x="2739" y="4680"/>
                    <a:pt x="2783" y="4545"/>
                    <a:pt x="2889" y="4455"/>
                  </a:cubicBezTo>
                  <a:lnTo>
                    <a:pt x="5477" y="1852"/>
                  </a:lnTo>
                  <a:cubicBezTo>
                    <a:pt x="5560" y="1768"/>
                    <a:pt x="5671" y="1727"/>
                    <a:pt x="5782" y="1727"/>
                  </a:cubicBezTo>
                  <a:close/>
                  <a:moveTo>
                    <a:pt x="4920" y="8638"/>
                  </a:moveTo>
                  <a:cubicBezTo>
                    <a:pt x="5160" y="8638"/>
                    <a:pt x="5341" y="8833"/>
                    <a:pt x="5341" y="9074"/>
                  </a:cubicBezTo>
                  <a:cubicBezTo>
                    <a:pt x="5341" y="9314"/>
                    <a:pt x="5160" y="9510"/>
                    <a:pt x="4920" y="9510"/>
                  </a:cubicBezTo>
                  <a:cubicBezTo>
                    <a:pt x="4679" y="9510"/>
                    <a:pt x="4484" y="9314"/>
                    <a:pt x="4484" y="9074"/>
                  </a:cubicBezTo>
                  <a:cubicBezTo>
                    <a:pt x="4484" y="8833"/>
                    <a:pt x="4679" y="8638"/>
                    <a:pt x="4920" y="8638"/>
                  </a:cubicBezTo>
                  <a:close/>
                  <a:moveTo>
                    <a:pt x="4909" y="0"/>
                  </a:moveTo>
                  <a:cubicBezTo>
                    <a:pt x="4577" y="0"/>
                    <a:pt x="4238" y="35"/>
                    <a:pt x="3896" y="107"/>
                  </a:cubicBezTo>
                  <a:cubicBezTo>
                    <a:pt x="2046" y="498"/>
                    <a:pt x="586" y="2002"/>
                    <a:pt x="241" y="3868"/>
                  </a:cubicBezTo>
                  <a:cubicBezTo>
                    <a:pt x="0" y="5192"/>
                    <a:pt x="301" y="6501"/>
                    <a:pt x="1084" y="7569"/>
                  </a:cubicBezTo>
                  <a:cubicBezTo>
                    <a:pt x="1610" y="8291"/>
                    <a:pt x="1896" y="9059"/>
                    <a:pt x="1896" y="9811"/>
                  </a:cubicBezTo>
                  <a:lnTo>
                    <a:pt x="1896" y="10367"/>
                  </a:lnTo>
                  <a:lnTo>
                    <a:pt x="7944" y="10367"/>
                  </a:lnTo>
                  <a:lnTo>
                    <a:pt x="7944" y="9811"/>
                  </a:lnTo>
                  <a:cubicBezTo>
                    <a:pt x="7944" y="9043"/>
                    <a:pt x="8215" y="8277"/>
                    <a:pt x="8727" y="7599"/>
                  </a:cubicBezTo>
                  <a:cubicBezTo>
                    <a:pt x="9343" y="6772"/>
                    <a:pt x="9674" y="5794"/>
                    <a:pt x="9674" y="4756"/>
                  </a:cubicBezTo>
                  <a:cubicBezTo>
                    <a:pt x="9674" y="2089"/>
                    <a:pt x="7499" y="0"/>
                    <a:pt x="4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38" name="Google Shape;3438;p109"/>
            <p:cNvSpPr/>
            <p:nvPr/>
          </p:nvSpPr>
          <p:spPr>
            <a:xfrm>
              <a:off x="6475511" y="3633699"/>
              <a:ext cx="163081" cy="47881"/>
            </a:xfrm>
            <a:custGeom>
              <a:avLst/>
              <a:gdLst/>
              <a:ahLst/>
              <a:cxnLst/>
              <a:rect l="l" t="t" r="r" b="b"/>
              <a:pathLst>
                <a:path w="6049" h="1775" extrusionOk="0">
                  <a:moveTo>
                    <a:pt x="0" y="0"/>
                  </a:moveTo>
                  <a:lnTo>
                    <a:pt x="0" y="451"/>
                  </a:lnTo>
                  <a:cubicBezTo>
                    <a:pt x="0" y="1174"/>
                    <a:pt x="572" y="1775"/>
                    <a:pt x="1294" y="1775"/>
                  </a:cubicBezTo>
                  <a:lnTo>
                    <a:pt x="4754" y="1775"/>
                  </a:lnTo>
                  <a:cubicBezTo>
                    <a:pt x="5461" y="1775"/>
                    <a:pt x="6048" y="1174"/>
                    <a:pt x="6048" y="451"/>
                  </a:cubicBezTo>
                  <a:lnTo>
                    <a:pt x="6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39" name="Google Shape;3439;p109"/>
            <p:cNvSpPr/>
            <p:nvPr/>
          </p:nvSpPr>
          <p:spPr>
            <a:xfrm>
              <a:off x="6510775" y="3705089"/>
              <a:ext cx="92500" cy="23159"/>
            </a:xfrm>
            <a:custGeom>
              <a:avLst/>
              <a:gdLst/>
              <a:ahLst/>
              <a:cxnLst/>
              <a:rect l="l" t="t" r="r" b="b"/>
              <a:pathLst>
                <a:path w="3431" h="859" extrusionOk="0">
                  <a:moveTo>
                    <a:pt x="0" y="0"/>
                  </a:moveTo>
                  <a:cubicBezTo>
                    <a:pt x="392" y="512"/>
                    <a:pt x="1009" y="858"/>
                    <a:pt x="1716" y="858"/>
                  </a:cubicBezTo>
                  <a:cubicBezTo>
                    <a:pt x="2408" y="858"/>
                    <a:pt x="3040" y="512"/>
                    <a:pt x="3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109"/>
          <p:cNvGrpSpPr/>
          <p:nvPr/>
        </p:nvGrpSpPr>
        <p:grpSpPr>
          <a:xfrm>
            <a:off x="3535741" y="2626287"/>
            <a:ext cx="337820" cy="332075"/>
            <a:chOff x="7220605" y="3951773"/>
            <a:chExt cx="380513" cy="374043"/>
          </a:xfrm>
        </p:grpSpPr>
        <p:sp>
          <p:nvSpPr>
            <p:cNvPr id="3441" name="Google Shape;3441;p109"/>
            <p:cNvSpPr/>
            <p:nvPr/>
          </p:nvSpPr>
          <p:spPr>
            <a:xfrm>
              <a:off x="7425851" y="3952015"/>
              <a:ext cx="175267" cy="171681"/>
            </a:xfrm>
            <a:custGeom>
              <a:avLst/>
              <a:gdLst/>
              <a:ahLst/>
              <a:cxnLst/>
              <a:rect l="l" t="t" r="r" b="b"/>
              <a:pathLst>
                <a:path w="6501" h="6368" extrusionOk="0">
                  <a:moveTo>
                    <a:pt x="4011" y="0"/>
                  </a:moveTo>
                  <a:cubicBezTo>
                    <a:pt x="3699" y="0"/>
                    <a:pt x="3387" y="117"/>
                    <a:pt x="3146" y="350"/>
                  </a:cubicBezTo>
                  <a:lnTo>
                    <a:pt x="2875" y="621"/>
                  </a:lnTo>
                  <a:lnTo>
                    <a:pt x="4304" y="2065"/>
                  </a:lnTo>
                  <a:cubicBezTo>
                    <a:pt x="4470" y="2215"/>
                    <a:pt x="4470" y="2486"/>
                    <a:pt x="4304" y="2637"/>
                  </a:cubicBezTo>
                  <a:cubicBezTo>
                    <a:pt x="4228" y="2720"/>
                    <a:pt x="4127" y="2761"/>
                    <a:pt x="4024" y="2761"/>
                  </a:cubicBezTo>
                  <a:cubicBezTo>
                    <a:pt x="3920" y="2761"/>
                    <a:pt x="3815" y="2720"/>
                    <a:pt x="3732" y="2637"/>
                  </a:cubicBezTo>
                  <a:lnTo>
                    <a:pt x="2303" y="1208"/>
                  </a:lnTo>
                  <a:lnTo>
                    <a:pt x="1732" y="1780"/>
                  </a:lnTo>
                  <a:lnTo>
                    <a:pt x="2589" y="2637"/>
                  </a:lnTo>
                  <a:cubicBezTo>
                    <a:pt x="2739" y="2803"/>
                    <a:pt x="2739" y="3058"/>
                    <a:pt x="2589" y="3208"/>
                  </a:cubicBezTo>
                  <a:cubicBezTo>
                    <a:pt x="2506" y="3291"/>
                    <a:pt x="2401" y="3333"/>
                    <a:pt x="2297" y="3333"/>
                  </a:cubicBezTo>
                  <a:cubicBezTo>
                    <a:pt x="2194" y="3333"/>
                    <a:pt x="2092" y="3291"/>
                    <a:pt x="2017" y="3208"/>
                  </a:cubicBezTo>
                  <a:lnTo>
                    <a:pt x="1144" y="2351"/>
                  </a:lnTo>
                  <a:lnTo>
                    <a:pt x="1" y="3495"/>
                  </a:lnTo>
                  <a:lnTo>
                    <a:pt x="2875" y="6368"/>
                  </a:lnTo>
                  <a:lnTo>
                    <a:pt x="6019" y="3224"/>
                  </a:lnTo>
                  <a:cubicBezTo>
                    <a:pt x="6500" y="2757"/>
                    <a:pt x="6500" y="1975"/>
                    <a:pt x="6019" y="1509"/>
                  </a:cubicBezTo>
                  <a:lnTo>
                    <a:pt x="4875" y="350"/>
                  </a:lnTo>
                  <a:cubicBezTo>
                    <a:pt x="4635" y="117"/>
                    <a:pt x="4323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42" name="Google Shape;3442;p109"/>
            <p:cNvSpPr/>
            <p:nvPr/>
          </p:nvSpPr>
          <p:spPr>
            <a:xfrm>
              <a:off x="7220605" y="4154916"/>
              <a:ext cx="174458" cy="170899"/>
            </a:xfrm>
            <a:custGeom>
              <a:avLst/>
              <a:gdLst/>
              <a:ahLst/>
              <a:cxnLst/>
              <a:rect l="l" t="t" r="r" b="b"/>
              <a:pathLst>
                <a:path w="6471" h="6339" extrusionOk="0">
                  <a:moveTo>
                    <a:pt x="3597" y="1"/>
                  </a:moveTo>
                  <a:lnTo>
                    <a:pt x="2438" y="1144"/>
                  </a:lnTo>
                  <a:lnTo>
                    <a:pt x="3311" y="2001"/>
                  </a:lnTo>
                  <a:cubicBezTo>
                    <a:pt x="3461" y="2167"/>
                    <a:pt x="3461" y="2423"/>
                    <a:pt x="3311" y="2589"/>
                  </a:cubicBezTo>
                  <a:cubicBezTo>
                    <a:pt x="3228" y="2664"/>
                    <a:pt x="3123" y="2702"/>
                    <a:pt x="3018" y="2702"/>
                  </a:cubicBezTo>
                  <a:cubicBezTo>
                    <a:pt x="2912" y="2702"/>
                    <a:pt x="2807" y="2664"/>
                    <a:pt x="2725" y="2589"/>
                  </a:cubicBezTo>
                  <a:lnTo>
                    <a:pt x="1866" y="1716"/>
                  </a:lnTo>
                  <a:lnTo>
                    <a:pt x="1295" y="2288"/>
                  </a:lnTo>
                  <a:lnTo>
                    <a:pt x="2725" y="3732"/>
                  </a:lnTo>
                  <a:cubicBezTo>
                    <a:pt x="2889" y="3897"/>
                    <a:pt x="2889" y="4153"/>
                    <a:pt x="2725" y="4304"/>
                  </a:cubicBezTo>
                  <a:cubicBezTo>
                    <a:pt x="2649" y="4386"/>
                    <a:pt x="2548" y="4428"/>
                    <a:pt x="2444" y="4428"/>
                  </a:cubicBezTo>
                  <a:cubicBezTo>
                    <a:pt x="2341" y="4428"/>
                    <a:pt x="2235" y="4386"/>
                    <a:pt x="2153" y="4304"/>
                  </a:cubicBezTo>
                  <a:lnTo>
                    <a:pt x="723" y="2874"/>
                  </a:lnTo>
                  <a:lnTo>
                    <a:pt x="482" y="3115"/>
                  </a:lnTo>
                  <a:cubicBezTo>
                    <a:pt x="1" y="3582"/>
                    <a:pt x="1" y="4364"/>
                    <a:pt x="482" y="4830"/>
                  </a:cubicBezTo>
                  <a:lnTo>
                    <a:pt x="1626" y="5989"/>
                  </a:lnTo>
                  <a:cubicBezTo>
                    <a:pt x="1866" y="6222"/>
                    <a:pt x="2179" y="6338"/>
                    <a:pt x="2491" y="6338"/>
                  </a:cubicBezTo>
                  <a:cubicBezTo>
                    <a:pt x="2803" y="6338"/>
                    <a:pt x="3116" y="6222"/>
                    <a:pt x="3356" y="5989"/>
                  </a:cubicBezTo>
                  <a:lnTo>
                    <a:pt x="6470" y="2874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43" name="Google Shape;3443;p109"/>
            <p:cNvSpPr/>
            <p:nvPr/>
          </p:nvSpPr>
          <p:spPr>
            <a:xfrm>
              <a:off x="7223058" y="3951773"/>
              <a:ext cx="114823" cy="115146"/>
            </a:xfrm>
            <a:custGeom>
              <a:avLst/>
              <a:gdLst/>
              <a:ahLst/>
              <a:cxnLst/>
              <a:rect l="l" t="t" r="r" b="b"/>
              <a:pathLst>
                <a:path w="4259" h="4271" extrusionOk="0">
                  <a:moveTo>
                    <a:pt x="447" y="1"/>
                  </a:moveTo>
                  <a:cubicBezTo>
                    <a:pt x="340" y="1"/>
                    <a:pt x="234" y="45"/>
                    <a:pt x="150" y="118"/>
                  </a:cubicBezTo>
                  <a:cubicBezTo>
                    <a:pt x="30" y="238"/>
                    <a:pt x="0" y="404"/>
                    <a:pt x="60" y="555"/>
                  </a:cubicBezTo>
                  <a:lnTo>
                    <a:pt x="1595" y="4270"/>
                  </a:lnTo>
                  <a:lnTo>
                    <a:pt x="4258" y="1592"/>
                  </a:lnTo>
                  <a:lnTo>
                    <a:pt x="587" y="28"/>
                  </a:lnTo>
                  <a:cubicBezTo>
                    <a:pt x="542" y="9"/>
                    <a:pt x="494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44" name="Google Shape;3444;p109"/>
            <p:cNvSpPr/>
            <p:nvPr/>
          </p:nvSpPr>
          <p:spPr>
            <a:xfrm>
              <a:off x="7325263" y="4007661"/>
              <a:ext cx="231640" cy="230858"/>
            </a:xfrm>
            <a:custGeom>
              <a:avLst/>
              <a:gdLst/>
              <a:ahLst/>
              <a:cxnLst/>
              <a:rect l="l" t="t" r="r" b="b"/>
              <a:pathLst>
                <a:path w="8592" h="8563" extrusionOk="0">
                  <a:moveTo>
                    <a:pt x="1144" y="1"/>
                  </a:moveTo>
                  <a:lnTo>
                    <a:pt x="0" y="1144"/>
                  </a:lnTo>
                  <a:lnTo>
                    <a:pt x="7449" y="8562"/>
                  </a:lnTo>
                  <a:lnTo>
                    <a:pt x="8592" y="7419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45" name="Google Shape;3445;p109"/>
            <p:cNvSpPr/>
            <p:nvPr/>
          </p:nvSpPr>
          <p:spPr>
            <a:xfrm>
              <a:off x="7278623" y="4053924"/>
              <a:ext cx="232045" cy="231209"/>
            </a:xfrm>
            <a:custGeom>
              <a:avLst/>
              <a:gdLst/>
              <a:ahLst/>
              <a:cxnLst/>
              <a:rect l="l" t="t" r="r" b="b"/>
              <a:pathLst>
                <a:path w="8607" h="8576" extrusionOk="0">
                  <a:moveTo>
                    <a:pt x="1159" y="0"/>
                  </a:moveTo>
                  <a:lnTo>
                    <a:pt x="1" y="1159"/>
                  </a:lnTo>
                  <a:lnTo>
                    <a:pt x="7448" y="8576"/>
                  </a:lnTo>
                  <a:lnTo>
                    <a:pt x="8607" y="741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46" name="Google Shape;3446;p109"/>
            <p:cNvSpPr/>
            <p:nvPr/>
          </p:nvSpPr>
          <p:spPr>
            <a:xfrm>
              <a:off x="7494815" y="4223071"/>
              <a:ext cx="106303" cy="102745"/>
            </a:xfrm>
            <a:custGeom>
              <a:avLst/>
              <a:gdLst/>
              <a:ahLst/>
              <a:cxnLst/>
              <a:rect l="l" t="t" r="r" b="b"/>
              <a:pathLst>
                <a:path w="3943" h="3811" extrusionOk="0">
                  <a:moveTo>
                    <a:pt x="2875" y="1"/>
                  </a:moveTo>
                  <a:lnTo>
                    <a:pt x="0" y="2874"/>
                  </a:lnTo>
                  <a:lnTo>
                    <a:pt x="588" y="3461"/>
                  </a:lnTo>
                  <a:cubicBezTo>
                    <a:pt x="829" y="3694"/>
                    <a:pt x="1141" y="3810"/>
                    <a:pt x="1453" y="3810"/>
                  </a:cubicBezTo>
                  <a:cubicBezTo>
                    <a:pt x="1765" y="3810"/>
                    <a:pt x="2077" y="3694"/>
                    <a:pt x="2317" y="3461"/>
                  </a:cubicBezTo>
                  <a:lnTo>
                    <a:pt x="3461" y="2302"/>
                  </a:lnTo>
                  <a:cubicBezTo>
                    <a:pt x="3942" y="1836"/>
                    <a:pt x="3942" y="1054"/>
                    <a:pt x="3461" y="587"/>
                  </a:cubicBez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447" name="Google Shape;3447;p10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48" name="Google Shape;3448;p10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49" name="Google Shape;3449;p10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50" name="Google Shape;3450;p10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10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/>
              <a:t>Test Cases</a:t>
            </a:r>
            <a:endParaRPr dirty="0"/>
          </a:p>
        </p:txBody>
      </p:sp>
      <p:sp>
        <p:nvSpPr>
          <p:cNvPr id="3012" name="Google Shape;3012;p102"/>
          <p:cNvSpPr/>
          <p:nvPr/>
        </p:nvSpPr>
        <p:spPr>
          <a:xfrm>
            <a:off x="643804" y="1409750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13" name="Google Shape;3013;p102"/>
          <p:cNvSpPr/>
          <p:nvPr/>
        </p:nvSpPr>
        <p:spPr>
          <a:xfrm>
            <a:off x="643804" y="2474463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14" name="Google Shape;3014;p102"/>
          <p:cNvSpPr/>
          <p:nvPr/>
        </p:nvSpPr>
        <p:spPr>
          <a:xfrm>
            <a:off x="643804" y="353228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15" name="Google Shape;3015;p102"/>
          <p:cNvSpPr txBox="1"/>
          <p:nvPr/>
        </p:nvSpPr>
        <p:spPr>
          <a:xfrm>
            <a:off x="706304" y="145105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6" name="Google Shape;3016;p102"/>
          <p:cNvSpPr txBox="1"/>
          <p:nvPr/>
        </p:nvSpPr>
        <p:spPr>
          <a:xfrm>
            <a:off x="706304" y="2519786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 Succes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7" name="Google Shape;3017;p102"/>
          <p:cNvSpPr txBox="1"/>
          <p:nvPr/>
        </p:nvSpPr>
        <p:spPr>
          <a:xfrm>
            <a:off x="706312" y="173277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Numarul total de test cases executate 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018" name="Google Shape;3018;p102"/>
          <p:cNvSpPr txBox="1"/>
          <p:nvPr/>
        </p:nvSpPr>
        <p:spPr>
          <a:xfrm>
            <a:off x="706312" y="2806370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Test cases executate cu succes 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019" name="Google Shape;3019;p102"/>
          <p:cNvSpPr txBox="1"/>
          <p:nvPr/>
        </p:nvSpPr>
        <p:spPr>
          <a:xfrm>
            <a:off x="706304" y="357880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Esuate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0" name="Google Shape;3020;p102"/>
          <p:cNvSpPr txBox="1"/>
          <p:nvPr/>
        </p:nvSpPr>
        <p:spPr>
          <a:xfrm>
            <a:off x="706312" y="387024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Test cases esuate 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021" name="Google Shape;3021;p102"/>
          <p:cNvSpPr/>
          <p:nvPr/>
        </p:nvSpPr>
        <p:spPr>
          <a:xfrm>
            <a:off x="2267023" y="2471494"/>
            <a:ext cx="338100" cy="3381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22" name="Google Shape;3022;p102"/>
          <p:cNvSpPr/>
          <p:nvPr/>
        </p:nvSpPr>
        <p:spPr>
          <a:xfrm>
            <a:off x="2255997" y="1388810"/>
            <a:ext cx="338100" cy="3381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23" name="Google Shape;3023;p102"/>
          <p:cNvSpPr/>
          <p:nvPr/>
        </p:nvSpPr>
        <p:spPr>
          <a:xfrm>
            <a:off x="2270083" y="3539189"/>
            <a:ext cx="338100" cy="338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24" name="Google Shape;3024;p102"/>
          <p:cNvSpPr/>
          <p:nvPr/>
        </p:nvSpPr>
        <p:spPr>
          <a:xfrm>
            <a:off x="2705102" y="1409750"/>
            <a:ext cx="8826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25" name="Google Shape;3025;p102"/>
          <p:cNvSpPr/>
          <p:nvPr/>
        </p:nvSpPr>
        <p:spPr>
          <a:xfrm>
            <a:off x="2705102" y="2474468"/>
            <a:ext cx="8826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26" name="Google Shape;3026;p102"/>
          <p:cNvSpPr/>
          <p:nvPr/>
        </p:nvSpPr>
        <p:spPr>
          <a:xfrm>
            <a:off x="2705102" y="3532298"/>
            <a:ext cx="8826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27" name="Google Shape;3027;p102"/>
          <p:cNvSpPr txBox="1"/>
          <p:nvPr/>
        </p:nvSpPr>
        <p:spPr>
          <a:xfrm>
            <a:off x="2790752" y="1451050"/>
            <a:ext cx="711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8" name="Google Shape;3028;p102"/>
          <p:cNvSpPr txBox="1"/>
          <p:nvPr/>
        </p:nvSpPr>
        <p:spPr>
          <a:xfrm>
            <a:off x="2790752" y="2519792"/>
            <a:ext cx="711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9" name="Google Shape;3029;p102"/>
          <p:cNvSpPr txBox="1"/>
          <p:nvPr/>
        </p:nvSpPr>
        <p:spPr>
          <a:xfrm>
            <a:off x="2790752" y="3578811"/>
            <a:ext cx="711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0" name="Google Shape;3030;p10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31" name="Google Shape;3031;p10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32" name="Google Shape;3032;p10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33" name="Google Shape;3033;p10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D591B9FF-0A57-411B-A67E-09B381CF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3352" y="1209532"/>
            <a:ext cx="5057052" cy="31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Defecte</a:t>
            </a:r>
            <a:endParaRPr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400" dirty="0"/>
              <a:t>Design adaptiv</a:t>
            </a:r>
            <a:endParaRPr sz="1400" dirty="0"/>
          </a:p>
        </p:txBody>
      </p:sp>
      <p:sp>
        <p:nvSpPr>
          <p:cNvPr id="1521" name="Google Shape;1521;p7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Elementele de meniu nu se afiseaza atunci cand fereastra este redimensionata </a:t>
            </a:r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/>
              <a:t>Vulnerabilitate la autentificare</a:t>
            </a:r>
            <a:endParaRPr sz="1200"/>
          </a:p>
        </p:txBody>
      </p:sp>
      <p:sp>
        <p:nvSpPr>
          <p:cNvPr id="1523" name="Google Shape;1523;p76"/>
          <p:cNvSpPr txBox="1">
            <a:spLocks noGrp="1"/>
          </p:cNvSpPr>
          <p:nvPr>
            <p:ph type="subTitle" idx="4"/>
          </p:nvPr>
        </p:nvSpPr>
        <p:spPr>
          <a:xfrm>
            <a:off x="3484424" y="3700569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Este permisa incercarea de autentificare in mod repetat fara a exista un mecanism de securitate</a:t>
            </a:r>
            <a:endParaRPr/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/>
              <a:t>Link nefunctional </a:t>
            </a:r>
            <a:endParaRPr sz="1200"/>
          </a:p>
        </p:txBody>
      </p:sp>
      <p:sp>
        <p:nvSpPr>
          <p:cNvPr id="1525" name="Google Shape;1525;p76"/>
          <p:cNvSpPr txBox="1">
            <a:spLocks noGrp="1"/>
          </p:cNvSpPr>
          <p:nvPr>
            <p:ph type="subTitle" idx="6"/>
          </p:nvPr>
        </p:nvSpPr>
        <p:spPr>
          <a:xfrm>
            <a:off x="6031149" y="35137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Link-ul catre pagina Instagram nu este functional </a:t>
            </a:r>
            <a:endParaRPr/>
          </a:p>
        </p:txBody>
      </p:sp>
      <p:sp>
        <p:nvSpPr>
          <p:cNvPr id="1526" name="Google Shape;1526;p76"/>
          <p:cNvSpPr/>
          <p:nvPr/>
        </p:nvSpPr>
        <p:spPr>
          <a:xfrm>
            <a:off x="1624700" y="2018675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27" name="Google Shape;1527;p76"/>
          <p:cNvSpPr/>
          <p:nvPr/>
        </p:nvSpPr>
        <p:spPr>
          <a:xfrm>
            <a:off x="4171421" y="2018675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28" name="Google Shape;1528;p76"/>
          <p:cNvSpPr/>
          <p:nvPr/>
        </p:nvSpPr>
        <p:spPr>
          <a:xfrm>
            <a:off x="6718149" y="2018675"/>
            <a:ext cx="801300" cy="801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532" name="Google Shape;1532;p76"/>
          <p:cNvGrpSpPr/>
          <p:nvPr/>
        </p:nvGrpSpPr>
        <p:grpSpPr>
          <a:xfrm>
            <a:off x="4363334" y="2208332"/>
            <a:ext cx="417492" cy="473800"/>
            <a:chOff x="2423775" y="3226875"/>
            <a:chExt cx="259925" cy="295000"/>
          </a:xfrm>
        </p:grpSpPr>
        <p:sp>
          <p:nvSpPr>
            <p:cNvPr id="1533" name="Google Shape;1533;p7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76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537" name="Google Shape;1537;p7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-49501124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-49499549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-49499549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-49633451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-49676776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-49630301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-49657874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7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63" name="Google Shape;4434;p124">
            <a:extLst>
              <a:ext uri="{FF2B5EF4-FFF2-40B4-BE49-F238E27FC236}">
                <a16:creationId xmlns:a16="http://schemas.microsoft.com/office/drawing/2014/main" id="{D92F4052-A324-4B3A-BB75-C31077693079}"/>
              </a:ext>
            </a:extLst>
          </p:cNvPr>
          <p:cNvGrpSpPr/>
          <p:nvPr/>
        </p:nvGrpSpPr>
        <p:grpSpPr>
          <a:xfrm>
            <a:off x="6934110" y="2230317"/>
            <a:ext cx="363155" cy="349173"/>
            <a:chOff x="3153824" y="2734448"/>
            <a:chExt cx="380945" cy="366279"/>
          </a:xfrm>
        </p:grpSpPr>
        <p:sp>
          <p:nvSpPr>
            <p:cNvPr id="64" name="Google Shape;4435;p124">
              <a:extLst>
                <a:ext uri="{FF2B5EF4-FFF2-40B4-BE49-F238E27FC236}">
                  <a16:creationId xmlns:a16="http://schemas.microsoft.com/office/drawing/2014/main" id="{2E9AE707-190B-4829-9156-51C70894EE82}"/>
                </a:ext>
              </a:extLst>
            </p:cNvPr>
            <p:cNvSpPr/>
            <p:nvPr/>
          </p:nvSpPr>
          <p:spPr>
            <a:xfrm>
              <a:off x="3153824" y="2856172"/>
              <a:ext cx="236924" cy="244554"/>
            </a:xfrm>
            <a:custGeom>
              <a:avLst/>
              <a:gdLst/>
              <a:ahLst/>
              <a:cxnLst/>
              <a:rect l="l" t="t" r="r" b="b"/>
              <a:pathLst>
                <a:path w="8788" h="9071" extrusionOk="0">
                  <a:moveTo>
                    <a:pt x="6572" y="0"/>
                  </a:moveTo>
                  <a:cubicBezTo>
                    <a:pt x="5851" y="0"/>
                    <a:pt x="5133" y="267"/>
                    <a:pt x="4605" y="796"/>
                  </a:cubicBezTo>
                  <a:lnTo>
                    <a:pt x="1100" y="4316"/>
                  </a:lnTo>
                  <a:cubicBezTo>
                    <a:pt x="1" y="5399"/>
                    <a:pt x="1" y="7160"/>
                    <a:pt x="1100" y="8258"/>
                  </a:cubicBezTo>
                  <a:cubicBezTo>
                    <a:pt x="1641" y="8800"/>
                    <a:pt x="2352" y="9070"/>
                    <a:pt x="3063" y="9070"/>
                  </a:cubicBezTo>
                  <a:cubicBezTo>
                    <a:pt x="3774" y="9070"/>
                    <a:pt x="4484" y="8800"/>
                    <a:pt x="5026" y="8258"/>
                  </a:cubicBezTo>
                  <a:lnTo>
                    <a:pt x="8111" y="5189"/>
                  </a:lnTo>
                  <a:lnTo>
                    <a:pt x="8111" y="5189"/>
                  </a:lnTo>
                  <a:cubicBezTo>
                    <a:pt x="7956" y="5206"/>
                    <a:pt x="7810" y="5213"/>
                    <a:pt x="7672" y="5213"/>
                  </a:cubicBezTo>
                  <a:cubicBezTo>
                    <a:pt x="6838" y="5213"/>
                    <a:pt x="6334" y="4940"/>
                    <a:pt x="6139" y="4888"/>
                  </a:cubicBezTo>
                  <a:lnTo>
                    <a:pt x="3913" y="7130"/>
                  </a:lnTo>
                  <a:cubicBezTo>
                    <a:pt x="3680" y="7363"/>
                    <a:pt x="3371" y="7480"/>
                    <a:pt x="3063" y="7480"/>
                  </a:cubicBezTo>
                  <a:cubicBezTo>
                    <a:pt x="2755" y="7480"/>
                    <a:pt x="2446" y="7363"/>
                    <a:pt x="2213" y="7130"/>
                  </a:cubicBezTo>
                  <a:cubicBezTo>
                    <a:pt x="1746" y="6663"/>
                    <a:pt x="1746" y="5911"/>
                    <a:pt x="2213" y="5445"/>
                  </a:cubicBezTo>
                  <a:lnTo>
                    <a:pt x="5734" y="1925"/>
                  </a:lnTo>
                  <a:cubicBezTo>
                    <a:pt x="5961" y="1697"/>
                    <a:pt x="6269" y="1580"/>
                    <a:pt x="6578" y="1580"/>
                  </a:cubicBezTo>
                  <a:cubicBezTo>
                    <a:pt x="6882" y="1580"/>
                    <a:pt x="7187" y="1693"/>
                    <a:pt x="7419" y="1925"/>
                  </a:cubicBezTo>
                  <a:cubicBezTo>
                    <a:pt x="7449" y="1969"/>
                    <a:pt x="7479" y="2015"/>
                    <a:pt x="7509" y="2045"/>
                  </a:cubicBezTo>
                  <a:cubicBezTo>
                    <a:pt x="7690" y="2029"/>
                    <a:pt x="7840" y="2059"/>
                    <a:pt x="7975" y="1925"/>
                  </a:cubicBezTo>
                  <a:lnTo>
                    <a:pt x="8787" y="1112"/>
                  </a:lnTo>
                  <a:cubicBezTo>
                    <a:pt x="8713" y="1006"/>
                    <a:pt x="8637" y="901"/>
                    <a:pt x="8547" y="796"/>
                  </a:cubicBezTo>
                  <a:cubicBezTo>
                    <a:pt x="8007" y="264"/>
                    <a:pt x="7288" y="0"/>
                    <a:pt x="6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5" name="Google Shape;4436;p124">
              <a:extLst>
                <a:ext uri="{FF2B5EF4-FFF2-40B4-BE49-F238E27FC236}">
                  <a16:creationId xmlns:a16="http://schemas.microsoft.com/office/drawing/2014/main" id="{C2704ACA-0A4F-4A6E-B3F3-AF62CFB1D2FD}"/>
                </a:ext>
              </a:extLst>
            </p:cNvPr>
            <p:cNvSpPr/>
            <p:nvPr/>
          </p:nvSpPr>
          <p:spPr>
            <a:xfrm>
              <a:off x="3301483" y="2734448"/>
              <a:ext cx="233285" cy="240888"/>
            </a:xfrm>
            <a:custGeom>
              <a:avLst/>
              <a:gdLst/>
              <a:ahLst/>
              <a:cxnLst/>
              <a:rect l="l" t="t" r="r" b="b"/>
              <a:pathLst>
                <a:path w="8653" h="8935" extrusionOk="0">
                  <a:moveTo>
                    <a:pt x="5603" y="0"/>
                  </a:moveTo>
                  <a:cubicBezTo>
                    <a:pt x="4890" y="0"/>
                    <a:pt x="4176" y="271"/>
                    <a:pt x="3627" y="813"/>
                  </a:cubicBezTo>
                  <a:lnTo>
                    <a:pt x="693" y="3746"/>
                  </a:lnTo>
                  <a:cubicBezTo>
                    <a:pt x="845" y="3729"/>
                    <a:pt x="990" y="3721"/>
                    <a:pt x="1126" y="3721"/>
                  </a:cubicBezTo>
                  <a:cubicBezTo>
                    <a:pt x="1954" y="3721"/>
                    <a:pt x="2468" y="3995"/>
                    <a:pt x="2648" y="4047"/>
                  </a:cubicBezTo>
                  <a:lnTo>
                    <a:pt x="4755" y="1940"/>
                  </a:lnTo>
                  <a:cubicBezTo>
                    <a:pt x="4988" y="1707"/>
                    <a:pt x="5293" y="1591"/>
                    <a:pt x="5598" y="1591"/>
                  </a:cubicBezTo>
                  <a:cubicBezTo>
                    <a:pt x="5902" y="1591"/>
                    <a:pt x="6207" y="1707"/>
                    <a:pt x="6440" y="1940"/>
                  </a:cubicBezTo>
                  <a:cubicBezTo>
                    <a:pt x="6907" y="2407"/>
                    <a:pt x="6907" y="3160"/>
                    <a:pt x="6440" y="3625"/>
                  </a:cubicBezTo>
                  <a:lnTo>
                    <a:pt x="3717" y="6364"/>
                  </a:lnTo>
                  <a:lnTo>
                    <a:pt x="3070" y="7011"/>
                  </a:lnTo>
                  <a:cubicBezTo>
                    <a:pt x="2842" y="7239"/>
                    <a:pt x="2535" y="7355"/>
                    <a:pt x="2226" y="7355"/>
                  </a:cubicBezTo>
                  <a:cubicBezTo>
                    <a:pt x="1922" y="7355"/>
                    <a:pt x="1616" y="7242"/>
                    <a:pt x="1385" y="7011"/>
                  </a:cubicBezTo>
                  <a:cubicBezTo>
                    <a:pt x="1340" y="6966"/>
                    <a:pt x="1310" y="6921"/>
                    <a:pt x="1280" y="6891"/>
                  </a:cubicBezTo>
                  <a:cubicBezTo>
                    <a:pt x="1114" y="6905"/>
                    <a:pt x="949" y="6875"/>
                    <a:pt x="813" y="7011"/>
                  </a:cubicBezTo>
                  <a:lnTo>
                    <a:pt x="0" y="7824"/>
                  </a:lnTo>
                  <a:cubicBezTo>
                    <a:pt x="76" y="7928"/>
                    <a:pt x="151" y="8034"/>
                    <a:pt x="257" y="8139"/>
                  </a:cubicBezTo>
                  <a:cubicBezTo>
                    <a:pt x="789" y="8672"/>
                    <a:pt x="1504" y="8935"/>
                    <a:pt x="2219" y="8935"/>
                  </a:cubicBezTo>
                  <a:cubicBezTo>
                    <a:pt x="2940" y="8935"/>
                    <a:pt x="3662" y="8668"/>
                    <a:pt x="4199" y="8139"/>
                  </a:cubicBezTo>
                  <a:lnTo>
                    <a:pt x="7569" y="4754"/>
                  </a:lnTo>
                  <a:cubicBezTo>
                    <a:pt x="8652" y="3671"/>
                    <a:pt x="8652" y="1896"/>
                    <a:pt x="7569" y="813"/>
                  </a:cubicBezTo>
                  <a:cubicBezTo>
                    <a:pt x="7027" y="271"/>
                    <a:pt x="6316" y="0"/>
                    <a:pt x="5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5520933-6744-FDAA-0A9C-2DB229ED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Design adaptiv</a:t>
            </a:r>
            <a:br>
              <a:rPr lang="ro-RO" sz="3200" dirty="0"/>
            </a:br>
            <a:endParaRPr lang="ru-RU" dirty="0"/>
          </a:p>
        </p:txBody>
      </p:sp>
      <p:sp>
        <p:nvSpPr>
          <p:cNvPr id="9" name="Google Shape;1495;p76">
            <a:extLst>
              <a:ext uri="{FF2B5EF4-FFF2-40B4-BE49-F238E27FC236}">
                <a16:creationId xmlns:a16="http://schemas.microsoft.com/office/drawing/2014/main" id="{F064085D-466C-8991-67F2-E00604B3AA14}"/>
              </a:ext>
            </a:extLst>
          </p:cNvPr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0" name="Google Shape;1498;p76">
            <a:extLst>
              <a:ext uri="{FF2B5EF4-FFF2-40B4-BE49-F238E27FC236}">
                <a16:creationId xmlns:a16="http://schemas.microsoft.com/office/drawing/2014/main" id="{125CF652-A3E3-FFAE-E30E-7B092F9674F6}"/>
              </a:ext>
            </a:extLst>
          </p:cNvPr>
          <p:cNvGrpSpPr/>
          <p:nvPr/>
        </p:nvGrpSpPr>
        <p:grpSpPr>
          <a:xfrm>
            <a:off x="1084340" y="1805845"/>
            <a:ext cx="1750805" cy="94001"/>
            <a:chOff x="3569131" y="3296864"/>
            <a:chExt cx="2721600" cy="146100"/>
          </a:xfrm>
        </p:grpSpPr>
        <p:sp>
          <p:nvSpPr>
            <p:cNvPr id="11" name="Google Shape;1499;p76">
              <a:extLst>
                <a:ext uri="{FF2B5EF4-FFF2-40B4-BE49-F238E27FC236}">
                  <a16:creationId xmlns:a16="http://schemas.microsoft.com/office/drawing/2014/main" id="{92333934-10FD-3992-4E76-2D8570DF6031}"/>
                </a:ext>
              </a:extLst>
            </p:cNvPr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2" name="Google Shape;1500;p76">
              <a:extLst>
                <a:ext uri="{FF2B5EF4-FFF2-40B4-BE49-F238E27FC236}">
                  <a16:creationId xmlns:a16="http://schemas.microsoft.com/office/drawing/2014/main" id="{9AA879B2-E033-265A-F8EB-BCA64A940BF7}"/>
                </a:ext>
              </a:extLst>
            </p:cNvPr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" name="Google Shape;1501;p76">
                <a:extLst>
                  <a:ext uri="{FF2B5EF4-FFF2-40B4-BE49-F238E27FC236}">
                    <a16:creationId xmlns:a16="http://schemas.microsoft.com/office/drawing/2014/main" id="{7E936F29-7ED8-6EAC-341A-91DAB726D25D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02;p76">
                <a:extLst>
                  <a:ext uri="{FF2B5EF4-FFF2-40B4-BE49-F238E27FC236}">
                    <a16:creationId xmlns:a16="http://schemas.microsoft.com/office/drawing/2014/main" id="{6F8ADCBB-AC61-7E07-3604-39498F338A55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03;p76">
                <a:extLst>
                  <a:ext uri="{FF2B5EF4-FFF2-40B4-BE49-F238E27FC236}">
                    <a16:creationId xmlns:a16="http://schemas.microsoft.com/office/drawing/2014/main" id="{530C0756-372A-D210-46F6-AD8D56013E22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526;p76">
            <a:extLst>
              <a:ext uri="{FF2B5EF4-FFF2-40B4-BE49-F238E27FC236}">
                <a16:creationId xmlns:a16="http://schemas.microsoft.com/office/drawing/2014/main" id="{70DF7FA1-D793-7AA3-AF0F-DD9ECECE1C8A}"/>
              </a:ext>
            </a:extLst>
          </p:cNvPr>
          <p:cNvSpPr/>
          <p:nvPr/>
        </p:nvSpPr>
        <p:spPr>
          <a:xfrm>
            <a:off x="1624700" y="2018675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7" name="Google Shape;1536;p76">
            <a:extLst>
              <a:ext uri="{FF2B5EF4-FFF2-40B4-BE49-F238E27FC236}">
                <a16:creationId xmlns:a16="http://schemas.microsoft.com/office/drawing/2014/main" id="{93E82CFB-D2AF-B69C-E7DE-8740EF0F6222}"/>
              </a:ext>
            </a:extLst>
          </p:cNvPr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8" name="Google Shape;1537;p76">
              <a:extLst>
                <a:ext uri="{FF2B5EF4-FFF2-40B4-BE49-F238E27FC236}">
                  <a16:creationId xmlns:a16="http://schemas.microsoft.com/office/drawing/2014/main" id="{9609F2BE-E448-5107-0C5A-57F1F23FE1A9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1538;p76">
              <a:extLst>
                <a:ext uri="{FF2B5EF4-FFF2-40B4-BE49-F238E27FC236}">
                  <a16:creationId xmlns:a16="http://schemas.microsoft.com/office/drawing/2014/main" id="{712FA6F0-4327-C755-9743-C6505310B5C5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1539;p76">
              <a:extLst>
                <a:ext uri="{FF2B5EF4-FFF2-40B4-BE49-F238E27FC236}">
                  <a16:creationId xmlns:a16="http://schemas.microsoft.com/office/drawing/2014/main" id="{A90F32CA-3D8D-DED8-F19F-F3715DFC0537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1540;p76">
              <a:extLst>
                <a:ext uri="{FF2B5EF4-FFF2-40B4-BE49-F238E27FC236}">
                  <a16:creationId xmlns:a16="http://schemas.microsoft.com/office/drawing/2014/main" id="{DDC14181-7CC8-8ED7-933D-0FDC58F3F0EE}"/>
                </a:ext>
              </a:extLst>
            </p:cNvPr>
            <p:cNvSpPr/>
            <p:nvPr/>
          </p:nvSpPr>
          <p:spPr>
            <a:xfrm>
              <a:off x="-49501124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1541;p76">
              <a:extLst>
                <a:ext uri="{FF2B5EF4-FFF2-40B4-BE49-F238E27FC236}">
                  <a16:creationId xmlns:a16="http://schemas.microsoft.com/office/drawing/2014/main" id="{9591E4DF-8DEE-B591-8171-63304C355023}"/>
                </a:ext>
              </a:extLst>
            </p:cNvPr>
            <p:cNvSpPr/>
            <p:nvPr/>
          </p:nvSpPr>
          <p:spPr>
            <a:xfrm>
              <a:off x="-49499549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1542;p76">
              <a:extLst>
                <a:ext uri="{FF2B5EF4-FFF2-40B4-BE49-F238E27FC236}">
                  <a16:creationId xmlns:a16="http://schemas.microsoft.com/office/drawing/2014/main" id="{28258107-4D8D-C9E4-A10E-013AFFAFB1DD}"/>
                </a:ext>
              </a:extLst>
            </p:cNvPr>
            <p:cNvSpPr/>
            <p:nvPr/>
          </p:nvSpPr>
          <p:spPr>
            <a:xfrm>
              <a:off x="-49499549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1543;p76">
              <a:extLst>
                <a:ext uri="{FF2B5EF4-FFF2-40B4-BE49-F238E27FC236}">
                  <a16:creationId xmlns:a16="http://schemas.microsoft.com/office/drawing/2014/main" id="{F3E88652-62B3-6B54-3763-CB2216E3576C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1544;p76">
              <a:extLst>
                <a:ext uri="{FF2B5EF4-FFF2-40B4-BE49-F238E27FC236}">
                  <a16:creationId xmlns:a16="http://schemas.microsoft.com/office/drawing/2014/main" id="{70034524-1CC8-3D7C-9589-1AB5A4F2AD72}"/>
                </a:ext>
              </a:extLst>
            </p:cNvPr>
            <p:cNvSpPr/>
            <p:nvPr/>
          </p:nvSpPr>
          <p:spPr>
            <a:xfrm>
              <a:off x="-49633451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1545;p76">
              <a:extLst>
                <a:ext uri="{FF2B5EF4-FFF2-40B4-BE49-F238E27FC236}">
                  <a16:creationId xmlns:a16="http://schemas.microsoft.com/office/drawing/2014/main" id="{30D34F48-619E-F99C-6EE6-16AD734A9406}"/>
                </a:ext>
              </a:extLst>
            </p:cNvPr>
            <p:cNvSpPr/>
            <p:nvPr/>
          </p:nvSpPr>
          <p:spPr>
            <a:xfrm>
              <a:off x="-49676776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1546;p76">
              <a:extLst>
                <a:ext uri="{FF2B5EF4-FFF2-40B4-BE49-F238E27FC236}">
                  <a16:creationId xmlns:a16="http://schemas.microsoft.com/office/drawing/2014/main" id="{BEBF15DB-6BF7-0F1D-C621-3EFA6AC537C3}"/>
                </a:ext>
              </a:extLst>
            </p:cNvPr>
            <p:cNvSpPr/>
            <p:nvPr/>
          </p:nvSpPr>
          <p:spPr>
            <a:xfrm>
              <a:off x="-49630301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1547;p76">
              <a:extLst>
                <a:ext uri="{FF2B5EF4-FFF2-40B4-BE49-F238E27FC236}">
                  <a16:creationId xmlns:a16="http://schemas.microsoft.com/office/drawing/2014/main" id="{7224F200-C482-CD45-E062-FA2B37E7A441}"/>
                </a:ext>
              </a:extLst>
            </p:cNvPr>
            <p:cNvSpPr/>
            <p:nvPr/>
          </p:nvSpPr>
          <p:spPr>
            <a:xfrm>
              <a:off x="-49657874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556934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2"/>
  <p:tag name="AS_OS" val="Microsoft Windows NT 10.0.20348.0"/>
  <p:tag name="AS_RELEASE_DATE" val="2022.12.14"/>
  <p:tag name="AS_TITLE" val="Aspose.Slides for .NET5"/>
  <p:tag name="AS_VERSION" val="22.12"/>
</p:tagLst>
</file>

<file path=ppt/theme/theme1.xml><?xml version="1.0" encoding="utf-8"?>
<a:theme xmlns:a="http://schemas.openxmlformats.org/drawingml/2006/main" name="simple-light-2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423</Words>
  <Application>Microsoft Office PowerPoint</Application>
  <PresentationFormat>Expunere pe ecran (16:9)</PresentationFormat>
  <Paragraphs>88</Paragraphs>
  <Slides>12</Slides>
  <Notes>10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7" baseType="lpstr">
      <vt:lpstr>Montserrat</vt:lpstr>
      <vt:lpstr>Arial</vt:lpstr>
      <vt:lpstr>Darker Grotesque Medium</vt:lpstr>
      <vt:lpstr>Darker Grotesque</vt:lpstr>
      <vt:lpstr>simple-light-2</vt:lpstr>
      <vt:lpstr>Anna Cori  Proiect IT School</vt:lpstr>
      <vt:lpstr>06</vt:lpstr>
      <vt:lpstr>Introducere</vt:lpstr>
      <vt:lpstr>Dialogul de autentificare</vt:lpstr>
      <vt:lpstr>Tipuri de Testare</vt:lpstr>
      <vt:lpstr>Instrumente</vt:lpstr>
      <vt:lpstr>Test Cases</vt:lpstr>
      <vt:lpstr>Defecte</vt:lpstr>
      <vt:lpstr>Design adaptiv </vt:lpstr>
      <vt:lpstr>Severitate &amp; Prioritate</vt:lpstr>
      <vt:lpstr>Concluzie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 Cori  Proiect IT School</dc:title>
  <cp:lastModifiedBy>Cristina Arvinti</cp:lastModifiedBy>
  <cp:revision>1</cp:revision>
  <dcterms:modified xsi:type="dcterms:W3CDTF">2023-02-02T11:08:53Z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ActionId">
    <vt:lpwstr>e1eb379c-3f9a-4acd-b6ba-42e1a9c1bb2b</vt:lpwstr>
  </property>
  <property fmtid="{D5CDD505-2E9C-101B-9397-08002B2CF9AE}" pid="3" name="MSIP_Label_09e9a456-2778-4ca9-be06-1190b1e1118a_ContentBits">
    <vt:lpwstr>0</vt:lpwstr>
  </property>
  <property fmtid="{D5CDD505-2E9C-101B-9397-08002B2CF9AE}" pid="4" name="MSIP_Label_09e9a456-2778-4ca9-be06-1190b1e1118a_Enabled">
    <vt:lpwstr>true</vt:lpwstr>
  </property>
  <property fmtid="{D5CDD505-2E9C-101B-9397-08002B2CF9AE}" pid="5" name="MSIP_Label_09e9a456-2778-4ca9-be06-1190b1e1118a_Method">
    <vt:lpwstr>Standard</vt:lpwstr>
  </property>
  <property fmtid="{D5CDD505-2E9C-101B-9397-08002B2CF9AE}" pid="6" name="MSIP_Label_09e9a456-2778-4ca9-be06-1190b1e1118a_Name">
    <vt:lpwstr>D3</vt:lpwstr>
  </property>
  <property fmtid="{D5CDD505-2E9C-101B-9397-08002B2CF9AE}" pid="7" name="MSIP_Label_09e9a456-2778-4ca9-be06-1190b1e1118a_SetDate">
    <vt:lpwstr>2023-01-28T22:54:05Z</vt:lpwstr>
  </property>
  <property fmtid="{D5CDD505-2E9C-101B-9397-08002B2CF9AE}" pid="8" name="MSIP_Label_09e9a456-2778-4ca9-be06-1190b1e1118a_SiteId">
    <vt:lpwstr>658ba197-6c73-4fea-91bd-1c7d8de6bf2c</vt:lpwstr>
  </property>
</Properties>
</file>