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1B9F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1B9F4"/>
          </a:solidFill>
          <a:latin typeface="Segoe Pro Light" charset="0"/>
          <a:ea typeface="Segoe Pro Light" charset="0"/>
          <a:cs typeface="Segoe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Pro SemiLight" charset="0"/>
          <a:ea typeface="Segoe Pro SemiLight" charset="0"/>
          <a:cs typeface="Segoe Pro Semi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Pro SemiLight" charset="0"/>
          <a:ea typeface="Segoe Pro SemiLight" charset="0"/>
          <a:cs typeface="Segoe Pro Semi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Pro SemiLight" charset="0"/>
          <a:ea typeface="Segoe Pro SemiLight" charset="0"/>
          <a:cs typeface="Segoe Pro Semi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Pro" charset="0"/>
          <a:ea typeface="Segoe Pro" charset="0"/>
          <a:cs typeface="Segoe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Pro" charset="0"/>
          <a:ea typeface="Segoe Pro" charset="0"/>
          <a:cs typeface="Segoe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4700C656-D326-4B1A-9FCB-7048CAFCFE37}"/>
              </a:ext>
            </a:extLst>
          </p:cNvPr>
          <p:cNvSpPr/>
          <p:nvPr/>
        </p:nvSpPr>
        <p:spPr>
          <a:xfrm>
            <a:off x="1470484" y="1634427"/>
            <a:ext cx="3435658" cy="1233997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B37C0-502F-4E63-A980-6DF26D6CBF51}"/>
              </a:ext>
            </a:extLst>
          </p:cNvPr>
          <p:cNvSpPr txBox="1"/>
          <p:nvPr/>
        </p:nvSpPr>
        <p:spPr>
          <a:xfrm>
            <a:off x="3047552" y="4722949"/>
            <a:ext cx="38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n 29">
            <a:extLst>
              <a:ext uri="{FF2B5EF4-FFF2-40B4-BE49-F238E27FC236}">
                <a16:creationId xmlns:a16="http://schemas.microsoft.com/office/drawing/2014/main" id="{C2369547-61BC-4558-95C4-1C74D8487FC2}"/>
              </a:ext>
            </a:extLst>
          </p:cNvPr>
          <p:cNvSpPr/>
          <p:nvPr/>
        </p:nvSpPr>
        <p:spPr>
          <a:xfrm>
            <a:off x="2113084" y="4697125"/>
            <a:ext cx="2256743" cy="359725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7B46C4-D1D4-475E-A1E6-04BF043B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57" y="2103420"/>
            <a:ext cx="926000" cy="2710891"/>
          </a:xfrm>
          <a:prstGeom prst="rect">
            <a:avLst/>
          </a:prstGeom>
        </p:spPr>
      </p:pic>
      <p:sp>
        <p:nvSpPr>
          <p:cNvPr id="24" name="Heart 23">
            <a:extLst>
              <a:ext uri="{FF2B5EF4-FFF2-40B4-BE49-F238E27FC236}">
                <a16:creationId xmlns:a16="http://schemas.microsoft.com/office/drawing/2014/main" id="{1B2A686C-FE44-46A9-999C-E33CCA2E96F6}"/>
              </a:ext>
            </a:extLst>
          </p:cNvPr>
          <p:cNvSpPr/>
          <p:nvPr/>
        </p:nvSpPr>
        <p:spPr>
          <a:xfrm>
            <a:off x="2700894" y="2862416"/>
            <a:ext cx="1043709" cy="960582"/>
          </a:xfrm>
          <a:prstGeom prst="hear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56393A32-A3CF-4DF1-A7C1-941CFEBC7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930" y="3820688"/>
            <a:ext cx="531091" cy="531091"/>
          </a:xfrm>
          <a:prstGeom prst="rect">
            <a:avLst/>
          </a:prstGeom>
        </p:spPr>
      </p:pic>
      <p:pic>
        <p:nvPicPr>
          <p:cNvPr id="27" name="Graphic 26" descr="Coins">
            <a:extLst>
              <a:ext uri="{FF2B5EF4-FFF2-40B4-BE49-F238E27FC236}">
                <a16:creationId xmlns:a16="http://schemas.microsoft.com/office/drawing/2014/main" id="{A1A011D6-C40B-44AF-A897-89FD601C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0313" y="3859852"/>
            <a:ext cx="565818" cy="565818"/>
          </a:xfrm>
          <a:prstGeom prst="rect">
            <a:avLst/>
          </a:prstGeom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738D1562-2445-4C06-8117-472FF5FD2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1003" y="2250506"/>
            <a:ext cx="715818" cy="71581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08535CEA-8955-44A1-87BC-8BB0C3E7E6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0240" y="4227088"/>
            <a:ext cx="688109" cy="6881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2202A9-1EFF-4D36-8387-DD0B662C7240}"/>
              </a:ext>
            </a:extLst>
          </p:cNvPr>
          <p:cNvSpPr txBox="1"/>
          <p:nvPr/>
        </p:nvSpPr>
        <p:spPr>
          <a:xfrm>
            <a:off x="2393761" y="1833696"/>
            <a:ext cx="168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Private Cloud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06E0D11-FCCF-440C-B5EE-FC7925351497}"/>
              </a:ext>
            </a:extLst>
          </p:cNvPr>
          <p:cNvSpPr/>
          <p:nvPr/>
        </p:nvSpPr>
        <p:spPr>
          <a:xfrm>
            <a:off x="1037195" y="1223493"/>
            <a:ext cx="4511893" cy="425646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425F7EEB-3C7A-4ED9-9DCE-8625F06B7133}"/>
              </a:ext>
            </a:extLst>
          </p:cNvPr>
          <p:cNvSpPr/>
          <p:nvPr/>
        </p:nvSpPr>
        <p:spPr>
          <a:xfrm>
            <a:off x="4217839" y="3172880"/>
            <a:ext cx="794591" cy="6869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0B6CA4-D666-4232-87CD-2CEBB8C274CE}"/>
              </a:ext>
            </a:extLst>
          </p:cNvPr>
          <p:cNvCxnSpPr>
            <a:cxnSpLocks/>
          </p:cNvCxnSpPr>
          <p:nvPr/>
        </p:nvCxnSpPr>
        <p:spPr>
          <a:xfrm flipV="1">
            <a:off x="4906691" y="3305394"/>
            <a:ext cx="614177" cy="14291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957086-7652-4BF2-B085-00E970A6BE1E}"/>
              </a:ext>
            </a:extLst>
          </p:cNvPr>
          <p:cNvCxnSpPr>
            <a:cxnSpLocks/>
          </p:cNvCxnSpPr>
          <p:nvPr/>
        </p:nvCxnSpPr>
        <p:spPr>
          <a:xfrm>
            <a:off x="4758746" y="3754192"/>
            <a:ext cx="635358" cy="52803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7A8A70-90DD-42FE-AC9A-60162BCCE5D1}"/>
              </a:ext>
            </a:extLst>
          </p:cNvPr>
          <p:cNvCxnSpPr>
            <a:cxnSpLocks/>
          </p:cNvCxnSpPr>
          <p:nvPr/>
        </p:nvCxnSpPr>
        <p:spPr>
          <a:xfrm flipV="1">
            <a:off x="4615134" y="2504941"/>
            <a:ext cx="778970" cy="71799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87A306-23D1-4E74-97F8-125F274F6CC5}"/>
              </a:ext>
            </a:extLst>
          </p:cNvPr>
          <p:cNvCxnSpPr>
            <a:cxnSpLocks/>
          </p:cNvCxnSpPr>
          <p:nvPr/>
        </p:nvCxnSpPr>
        <p:spPr>
          <a:xfrm flipV="1">
            <a:off x="3357220" y="3764447"/>
            <a:ext cx="1124393" cy="85461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615E60-718A-4C6F-9F7F-9CB1AEE07CC5}"/>
              </a:ext>
            </a:extLst>
          </p:cNvPr>
          <p:cNvCxnSpPr>
            <a:cxnSpLocks/>
          </p:cNvCxnSpPr>
          <p:nvPr/>
        </p:nvCxnSpPr>
        <p:spPr>
          <a:xfrm>
            <a:off x="3704457" y="3329680"/>
            <a:ext cx="662641" cy="15999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64B9B0-6566-4D5F-9343-EECB26C5E86F}"/>
              </a:ext>
            </a:extLst>
          </p:cNvPr>
          <p:cNvCxnSpPr>
            <a:cxnSpLocks/>
          </p:cNvCxnSpPr>
          <p:nvPr/>
        </p:nvCxnSpPr>
        <p:spPr>
          <a:xfrm>
            <a:off x="3595753" y="2617528"/>
            <a:ext cx="1044679" cy="6722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E03CB3F-A595-4B79-A678-EA663DBD591A}"/>
              </a:ext>
            </a:extLst>
          </p:cNvPr>
          <p:cNvSpPr/>
          <p:nvPr/>
        </p:nvSpPr>
        <p:spPr>
          <a:xfrm>
            <a:off x="6276650" y="953037"/>
            <a:ext cx="5033139" cy="4797380"/>
          </a:xfrm>
          <a:prstGeom prst="ellipse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767FDEC-36F3-4A7E-9D09-6F7B4C111705}"/>
              </a:ext>
            </a:extLst>
          </p:cNvPr>
          <p:cNvSpPr/>
          <p:nvPr/>
        </p:nvSpPr>
        <p:spPr>
          <a:xfrm>
            <a:off x="6942488" y="1543438"/>
            <a:ext cx="3778748" cy="3616576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F9F0697-A38B-4438-9908-312612A7CE1A}"/>
              </a:ext>
            </a:extLst>
          </p:cNvPr>
          <p:cNvSpPr/>
          <p:nvPr/>
        </p:nvSpPr>
        <p:spPr>
          <a:xfrm>
            <a:off x="7728948" y="2187121"/>
            <a:ext cx="2261302" cy="2236546"/>
          </a:xfrm>
          <a:prstGeom prst="ellipse">
            <a:avLst/>
          </a:prstGeom>
          <a:solidFill>
            <a:srgbClr val="C0000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A099EF-B3B4-49BC-B49D-05DE728A92A9}"/>
              </a:ext>
            </a:extLst>
          </p:cNvPr>
          <p:cNvSpPr txBox="1"/>
          <p:nvPr/>
        </p:nvSpPr>
        <p:spPr>
          <a:xfrm>
            <a:off x="7630959" y="1072868"/>
            <a:ext cx="22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CAB66B7-5E7C-4FA2-98A6-1B833FAC7EEC}"/>
              </a:ext>
            </a:extLst>
          </p:cNvPr>
          <p:cNvSpPr txBox="1"/>
          <p:nvPr/>
        </p:nvSpPr>
        <p:spPr>
          <a:xfrm rot="5400000">
            <a:off x="9998495" y="3167060"/>
            <a:ext cx="194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CIVIL RIGHTS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25402F-9E1D-4AD8-B128-51ACEE7DD1A5}"/>
              </a:ext>
            </a:extLst>
          </p:cNvPr>
          <p:cNvSpPr txBox="1"/>
          <p:nvPr/>
        </p:nvSpPr>
        <p:spPr>
          <a:xfrm rot="16200000">
            <a:off x="5525668" y="3166051"/>
            <a:ext cx="22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HUMAN RIGHTS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A2E32F-812A-445F-9B36-33223E3D8EEA}"/>
              </a:ext>
            </a:extLst>
          </p:cNvPr>
          <p:cNvSpPr txBox="1"/>
          <p:nvPr/>
        </p:nvSpPr>
        <p:spPr>
          <a:xfrm>
            <a:off x="8207929" y="5291894"/>
            <a:ext cx="144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JUSTICE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FE68A7-87CE-497D-BF43-77FB6696CE5B}"/>
              </a:ext>
            </a:extLst>
          </p:cNvPr>
          <p:cNvCxnSpPr>
            <a:cxnSpLocks/>
            <a:stCxn id="172" idx="6"/>
            <a:endCxn id="122" idx="2"/>
          </p:cNvCxnSpPr>
          <p:nvPr/>
        </p:nvCxnSpPr>
        <p:spPr>
          <a:xfrm>
            <a:off x="5737057" y="3350717"/>
            <a:ext cx="539593" cy="101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A147418-8D00-4552-8691-3A81C07B7217}"/>
              </a:ext>
            </a:extLst>
          </p:cNvPr>
          <p:cNvSpPr txBox="1"/>
          <p:nvPr/>
        </p:nvSpPr>
        <p:spPr>
          <a:xfrm>
            <a:off x="8284255" y="3108165"/>
            <a:ext cx="13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HEALTH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943E973-CA31-4517-AC73-A032D83D3DCD}"/>
              </a:ext>
            </a:extLst>
          </p:cNvPr>
          <p:cNvSpPr txBox="1"/>
          <p:nvPr/>
        </p:nvSpPr>
        <p:spPr>
          <a:xfrm>
            <a:off x="7993434" y="1792663"/>
            <a:ext cx="180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EDUCATION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B48492-5214-47D5-A2DF-8248225594C7}"/>
              </a:ext>
            </a:extLst>
          </p:cNvPr>
          <p:cNvSpPr txBox="1"/>
          <p:nvPr/>
        </p:nvSpPr>
        <p:spPr>
          <a:xfrm>
            <a:off x="8176088" y="4606912"/>
            <a:ext cx="14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CAREER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8A84FB9-B7E7-47A1-B3AB-07BB76C54205}"/>
              </a:ext>
            </a:extLst>
          </p:cNvPr>
          <p:cNvSpPr txBox="1"/>
          <p:nvPr/>
        </p:nvSpPr>
        <p:spPr>
          <a:xfrm rot="16200000">
            <a:off x="6350545" y="3178518"/>
            <a:ext cx="219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HOME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6497288-13AB-48D1-AB56-55B4898E121B}"/>
              </a:ext>
            </a:extLst>
          </p:cNvPr>
          <p:cNvSpPr txBox="1"/>
          <p:nvPr/>
        </p:nvSpPr>
        <p:spPr>
          <a:xfrm rot="5400000">
            <a:off x="9301261" y="3225010"/>
            <a:ext cx="194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SOCIAL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23FCD98-D90A-43BB-9502-C46EFA53CC16}"/>
              </a:ext>
            </a:extLst>
          </p:cNvPr>
          <p:cNvSpPr/>
          <p:nvPr/>
        </p:nvSpPr>
        <p:spPr>
          <a:xfrm>
            <a:off x="777693" y="1040208"/>
            <a:ext cx="4959364" cy="4621018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4ECDE3D-B3DF-456A-83B8-F8188F7D8F05}"/>
              </a:ext>
            </a:extLst>
          </p:cNvPr>
          <p:cNvSpPr/>
          <p:nvPr/>
        </p:nvSpPr>
        <p:spPr>
          <a:xfrm>
            <a:off x="882210" y="1157765"/>
            <a:ext cx="4760445" cy="4405908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CCDA5-8ABB-4EAF-897C-2E667B577EA8}"/>
              </a:ext>
            </a:extLst>
          </p:cNvPr>
          <p:cNvSpPr txBox="1"/>
          <p:nvPr/>
        </p:nvSpPr>
        <p:spPr>
          <a:xfrm>
            <a:off x="594534" y="237538"/>
            <a:ext cx="786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AUTONOMOUS HUMAN ORACLE</a:t>
            </a:r>
          </a:p>
        </p:txBody>
      </p:sp>
    </p:spTree>
    <p:extLst>
      <p:ext uri="{BB962C8B-B14F-4D97-AF65-F5344CB8AC3E}">
        <p14:creationId xmlns:p14="http://schemas.microsoft.com/office/powerpoint/2010/main" val="31983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7EE03A99-7074-CE29-BB71-8014811D6FF6}"/>
              </a:ext>
            </a:extLst>
          </p:cNvPr>
          <p:cNvSpPr/>
          <p:nvPr/>
        </p:nvSpPr>
        <p:spPr>
          <a:xfrm>
            <a:off x="5120665" y="166254"/>
            <a:ext cx="7258050" cy="6525491"/>
          </a:xfrm>
          <a:prstGeom prst="ellipse">
            <a:avLst/>
          </a:prstGeom>
          <a:solidFill>
            <a:srgbClr val="7030A0">
              <a:alpha val="3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06E0D11-FCCF-440C-B5EE-FC7925351497}"/>
              </a:ext>
            </a:extLst>
          </p:cNvPr>
          <p:cNvSpPr/>
          <p:nvPr/>
        </p:nvSpPr>
        <p:spPr>
          <a:xfrm>
            <a:off x="1037195" y="1223493"/>
            <a:ext cx="4511893" cy="425646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E03CB3F-A595-4B79-A678-EA663DBD591A}"/>
              </a:ext>
            </a:extLst>
          </p:cNvPr>
          <p:cNvSpPr/>
          <p:nvPr/>
        </p:nvSpPr>
        <p:spPr>
          <a:xfrm>
            <a:off x="6096000" y="831378"/>
            <a:ext cx="5380759" cy="5049878"/>
          </a:xfrm>
          <a:prstGeom prst="ellipse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767FDEC-36F3-4A7E-9D09-6F7B4C111705}"/>
              </a:ext>
            </a:extLst>
          </p:cNvPr>
          <p:cNvSpPr/>
          <p:nvPr/>
        </p:nvSpPr>
        <p:spPr>
          <a:xfrm>
            <a:off x="6942488" y="1543438"/>
            <a:ext cx="3778748" cy="3616576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F9F0697-A38B-4438-9908-312612A7CE1A}"/>
              </a:ext>
            </a:extLst>
          </p:cNvPr>
          <p:cNvSpPr/>
          <p:nvPr/>
        </p:nvSpPr>
        <p:spPr>
          <a:xfrm>
            <a:off x="7701211" y="2211407"/>
            <a:ext cx="2261302" cy="2236546"/>
          </a:xfrm>
          <a:prstGeom prst="ellipse">
            <a:avLst/>
          </a:prstGeom>
          <a:solidFill>
            <a:srgbClr val="C0000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A099EF-B3B4-49BC-B49D-05DE728A92A9}"/>
              </a:ext>
            </a:extLst>
          </p:cNvPr>
          <p:cNvSpPr txBox="1"/>
          <p:nvPr/>
        </p:nvSpPr>
        <p:spPr>
          <a:xfrm>
            <a:off x="6909040" y="1171100"/>
            <a:ext cx="377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Standards / Governance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FE68A7-87CE-497D-BF43-77FB6696CE5B}"/>
              </a:ext>
            </a:extLst>
          </p:cNvPr>
          <p:cNvCxnSpPr>
            <a:cxnSpLocks/>
            <a:stCxn id="172" idx="6"/>
            <a:endCxn id="122" idx="2"/>
          </p:cNvCxnSpPr>
          <p:nvPr/>
        </p:nvCxnSpPr>
        <p:spPr>
          <a:xfrm>
            <a:off x="5737057" y="3350717"/>
            <a:ext cx="358943" cy="56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A147418-8D00-4552-8691-3A81C07B7217}"/>
              </a:ext>
            </a:extLst>
          </p:cNvPr>
          <p:cNvSpPr txBox="1"/>
          <p:nvPr/>
        </p:nvSpPr>
        <p:spPr>
          <a:xfrm>
            <a:off x="8310232" y="3120340"/>
            <a:ext cx="13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WEB 3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23FCD98-D90A-43BB-9502-C46EFA53CC16}"/>
              </a:ext>
            </a:extLst>
          </p:cNvPr>
          <p:cNvSpPr/>
          <p:nvPr/>
        </p:nvSpPr>
        <p:spPr>
          <a:xfrm>
            <a:off x="777693" y="1040208"/>
            <a:ext cx="4959364" cy="4621018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4ECDE3D-B3DF-456A-83B8-F8188F7D8F05}"/>
              </a:ext>
            </a:extLst>
          </p:cNvPr>
          <p:cNvSpPr/>
          <p:nvPr/>
        </p:nvSpPr>
        <p:spPr>
          <a:xfrm>
            <a:off x="882210" y="1157765"/>
            <a:ext cx="4760445" cy="4405908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CCDA5-8ABB-4EAF-897C-2E667B577EA8}"/>
              </a:ext>
            </a:extLst>
          </p:cNvPr>
          <p:cNvSpPr txBox="1"/>
          <p:nvPr/>
        </p:nvSpPr>
        <p:spPr>
          <a:xfrm>
            <a:off x="882210" y="241717"/>
            <a:ext cx="786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METAVERSE DEFINED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EDD2B3-360C-8F09-AB24-750DD98F9C3C}"/>
              </a:ext>
            </a:extLst>
          </p:cNvPr>
          <p:cNvSpPr txBox="1"/>
          <p:nvPr/>
        </p:nvSpPr>
        <p:spPr>
          <a:xfrm>
            <a:off x="7662568" y="1812357"/>
            <a:ext cx="22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Corp/Gov Laws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B7FD9-7BCF-CB7F-C587-98E124945979}"/>
              </a:ext>
            </a:extLst>
          </p:cNvPr>
          <p:cNvSpPr txBox="1"/>
          <p:nvPr/>
        </p:nvSpPr>
        <p:spPr>
          <a:xfrm>
            <a:off x="7574009" y="372012"/>
            <a:ext cx="22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Metaverse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F6831D-446D-413B-67D6-4B60231BF1AF}"/>
              </a:ext>
            </a:extLst>
          </p:cNvPr>
          <p:cNvSpPr/>
          <p:nvPr/>
        </p:nvSpPr>
        <p:spPr>
          <a:xfrm>
            <a:off x="1233143" y="1425046"/>
            <a:ext cx="4119995" cy="3854639"/>
          </a:xfrm>
          <a:prstGeom prst="ellipse">
            <a:avLst/>
          </a:prstGeom>
          <a:solidFill>
            <a:srgbClr val="7030A0">
              <a:alpha val="70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Tech Laws &amp; Rights of an Autonomous Person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POWER IS IN THE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#InfinityStone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of which are American Dreams </a:t>
            </a:r>
          </a:p>
        </p:txBody>
      </p:sp>
    </p:spTree>
    <p:extLst>
      <p:ext uri="{BB962C8B-B14F-4D97-AF65-F5344CB8AC3E}">
        <p14:creationId xmlns:p14="http://schemas.microsoft.com/office/powerpoint/2010/main" val="9832272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-apple-system</vt:lpstr>
      <vt:lpstr>Arial</vt:lpstr>
      <vt:lpstr>Arial Black</vt:lpstr>
      <vt:lpstr>Calibri</vt:lpstr>
      <vt:lpstr>Segoe Pro</vt:lpstr>
      <vt:lpstr>Segoe Pro Light</vt:lpstr>
      <vt:lpstr>Segoe Pro SemiLight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Rivkind</dc:creator>
  <cp:lastModifiedBy>Dana Rivkind</cp:lastModifiedBy>
  <cp:revision>1</cp:revision>
  <dcterms:created xsi:type="dcterms:W3CDTF">2022-05-19T17:29:00Z</dcterms:created>
  <dcterms:modified xsi:type="dcterms:W3CDTF">2022-05-19T17:30:35Z</dcterms:modified>
</cp:coreProperties>
</file>