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60" r:id="rId6"/>
    <p:sldId id="257" r:id="rId7"/>
    <p:sldId id="258" r:id="rId8"/>
    <p:sldId id="264" r:id="rId9"/>
    <p:sldId id="262" r:id="rId10"/>
    <p:sldId id="269" r:id="rId11"/>
    <p:sldId id="267" r:id="rId12"/>
    <p:sldId id="27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ABB"/>
    <a:srgbClr val="CC0000"/>
    <a:srgbClr val="01B9F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3DD164-8AC2-4280-9280-D37ED844FD9D}" v="9" dt="2022-05-19T17:12:57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>
        <p:scale>
          <a:sx n="92" d="100"/>
          <a:sy n="92" d="100"/>
        </p:scale>
        <p:origin x="33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a Rivkind" userId="a4991d432ff447f0" providerId="LiveId" clId="{983DD164-8AC2-4280-9280-D37ED844FD9D}"/>
    <pc:docChg chg="undo redo custSel addSld delSld modSld sldOrd">
      <pc:chgData name="Dana Rivkind" userId="a4991d432ff447f0" providerId="LiveId" clId="{983DD164-8AC2-4280-9280-D37ED844FD9D}" dt="2022-05-19T17:28:08.371" v="424" actId="20577"/>
      <pc:docMkLst>
        <pc:docMk/>
      </pc:docMkLst>
      <pc:sldChg chg="del">
        <pc:chgData name="Dana Rivkind" userId="a4991d432ff447f0" providerId="LiveId" clId="{983DD164-8AC2-4280-9280-D37ED844FD9D}" dt="2022-05-18T21:55:54.627" v="5" actId="47"/>
        <pc:sldMkLst>
          <pc:docMk/>
          <pc:sldMk cId="1096933298" sldId="265"/>
        </pc:sldMkLst>
      </pc:sldChg>
      <pc:sldChg chg="ord">
        <pc:chgData name="Dana Rivkind" userId="a4991d432ff447f0" providerId="LiveId" clId="{983DD164-8AC2-4280-9280-D37ED844FD9D}" dt="2022-05-18T21:55:43.614" v="4"/>
        <pc:sldMkLst>
          <pc:docMk/>
          <pc:sldMk cId="3198355839" sldId="267"/>
        </pc:sldMkLst>
      </pc:sldChg>
      <pc:sldChg chg="add del ord">
        <pc:chgData name="Dana Rivkind" userId="a4991d432ff447f0" providerId="LiveId" clId="{983DD164-8AC2-4280-9280-D37ED844FD9D}" dt="2022-05-18T22:12:53.464" v="175" actId="47"/>
        <pc:sldMkLst>
          <pc:docMk/>
          <pc:sldMk cId="635616265" sldId="268"/>
        </pc:sldMkLst>
      </pc:sldChg>
      <pc:sldChg chg="del">
        <pc:chgData name="Dana Rivkind" userId="a4991d432ff447f0" providerId="LiveId" clId="{983DD164-8AC2-4280-9280-D37ED844FD9D}" dt="2022-05-18T21:55:35.768" v="2" actId="47"/>
        <pc:sldMkLst>
          <pc:docMk/>
          <pc:sldMk cId="640723236" sldId="269"/>
        </pc:sldMkLst>
      </pc:sldChg>
      <pc:sldChg chg="delSp modSp new mod">
        <pc:chgData name="Dana Rivkind" userId="a4991d432ff447f0" providerId="LiveId" clId="{983DD164-8AC2-4280-9280-D37ED844FD9D}" dt="2022-05-18T21:56:46.740" v="49" actId="20577"/>
        <pc:sldMkLst>
          <pc:docMk/>
          <pc:sldMk cId="4087352280" sldId="269"/>
        </pc:sldMkLst>
        <pc:spChg chg="mod">
          <ac:chgData name="Dana Rivkind" userId="a4991d432ff447f0" providerId="LiveId" clId="{983DD164-8AC2-4280-9280-D37ED844FD9D}" dt="2022-05-18T21:56:46.740" v="49" actId="20577"/>
          <ac:spMkLst>
            <pc:docMk/>
            <pc:sldMk cId="4087352280" sldId="269"/>
            <ac:spMk id="2" creationId="{7BCC4CF5-56BB-3A10-7937-9A69E158AFC3}"/>
          </ac:spMkLst>
        </pc:spChg>
        <pc:spChg chg="del">
          <ac:chgData name="Dana Rivkind" userId="a4991d432ff447f0" providerId="LiveId" clId="{983DD164-8AC2-4280-9280-D37ED844FD9D}" dt="2022-05-18T21:56:24.413" v="19" actId="478"/>
          <ac:spMkLst>
            <pc:docMk/>
            <pc:sldMk cId="4087352280" sldId="269"/>
            <ac:spMk id="3" creationId="{423EA847-02CC-D775-CA6F-C886A7F4F56A}"/>
          </ac:spMkLst>
        </pc:spChg>
      </pc:sldChg>
      <pc:sldChg chg="addSp delSp modSp add mod">
        <pc:chgData name="Dana Rivkind" userId="a4991d432ff447f0" providerId="LiveId" clId="{983DD164-8AC2-4280-9280-D37ED844FD9D}" dt="2022-05-19T17:28:08.371" v="424" actId="20577"/>
        <pc:sldMkLst>
          <pc:docMk/>
          <pc:sldMk cId="983227284" sldId="270"/>
        </pc:sldMkLst>
        <pc:spChg chg="mod">
          <ac:chgData name="Dana Rivkind" userId="a4991d432ff447f0" providerId="LiveId" clId="{983DD164-8AC2-4280-9280-D37ED844FD9D}" dt="2022-05-18T22:13:17.423" v="196" actId="20577"/>
          <ac:spMkLst>
            <pc:docMk/>
            <pc:sldMk cId="983227284" sldId="270"/>
            <ac:spMk id="4" creationId="{86BCCDA5-8ABB-4EAF-897C-2E667B577EA8}"/>
          </ac:spMkLst>
        </pc:spChg>
        <pc:spChg chg="del">
          <ac:chgData name="Dana Rivkind" userId="a4991d432ff447f0" providerId="LiveId" clId="{983DD164-8AC2-4280-9280-D37ED844FD9D}" dt="2022-05-18T22:04:42.621" v="98" actId="478"/>
          <ac:spMkLst>
            <pc:docMk/>
            <pc:sldMk cId="983227284" sldId="270"/>
            <ac:spMk id="6" creationId="{4700C656-D326-4B1A-9FCB-7048CAFCFE37}"/>
          </ac:spMkLst>
        </pc:spChg>
        <pc:spChg chg="add del mod">
          <ac:chgData name="Dana Rivkind" userId="a4991d432ff447f0" providerId="LiveId" clId="{983DD164-8AC2-4280-9280-D37ED844FD9D}" dt="2022-05-19T17:11:32.605" v="203"/>
          <ac:spMkLst>
            <pc:docMk/>
            <pc:sldMk cId="983227284" sldId="270"/>
            <ac:spMk id="15" creationId="{14C9B48E-7F75-CD1A-7CBA-8B1229C210E4}"/>
          </ac:spMkLst>
        </pc:spChg>
        <pc:spChg chg="add del mod">
          <ac:chgData name="Dana Rivkind" userId="a4991d432ff447f0" providerId="LiveId" clId="{983DD164-8AC2-4280-9280-D37ED844FD9D}" dt="2022-05-19T17:11:32.605" v="203"/>
          <ac:spMkLst>
            <pc:docMk/>
            <pc:sldMk cId="983227284" sldId="270"/>
            <ac:spMk id="16" creationId="{24928AFA-4FA0-19B4-1C11-BD00840CAA8B}"/>
          </ac:spMkLst>
        </pc:spChg>
        <pc:spChg chg="add del mod">
          <ac:chgData name="Dana Rivkind" userId="a4991d432ff447f0" providerId="LiveId" clId="{983DD164-8AC2-4280-9280-D37ED844FD9D}" dt="2022-05-19T17:11:32.605" v="203"/>
          <ac:spMkLst>
            <pc:docMk/>
            <pc:sldMk cId="983227284" sldId="270"/>
            <ac:spMk id="18" creationId="{8AD955DC-6A69-C804-D6D2-792A5B53A0CA}"/>
          </ac:spMkLst>
        </pc:spChg>
        <pc:spChg chg="del">
          <ac:chgData name="Dana Rivkind" userId="a4991d432ff447f0" providerId="LiveId" clId="{983DD164-8AC2-4280-9280-D37ED844FD9D}" dt="2022-05-18T22:04:29.937" v="94" actId="478"/>
          <ac:spMkLst>
            <pc:docMk/>
            <pc:sldMk cId="983227284" sldId="270"/>
            <ac:spMk id="21" creationId="{D90B37C0-502F-4E63-A980-6DF26D6CBF51}"/>
          </ac:spMkLst>
        </pc:spChg>
        <pc:spChg chg="del">
          <ac:chgData name="Dana Rivkind" userId="a4991d432ff447f0" providerId="LiveId" clId="{983DD164-8AC2-4280-9280-D37ED844FD9D}" dt="2022-05-18T22:04:32.417" v="95" actId="478"/>
          <ac:spMkLst>
            <pc:docMk/>
            <pc:sldMk cId="983227284" sldId="270"/>
            <ac:spMk id="22" creationId="{C2369547-61BC-4558-95C4-1C74D8487FC2}"/>
          </ac:spMkLst>
        </pc:spChg>
        <pc:spChg chg="add del mod">
          <ac:chgData name="Dana Rivkind" userId="a4991d432ff447f0" providerId="LiveId" clId="{983DD164-8AC2-4280-9280-D37ED844FD9D}" dt="2022-05-19T17:11:32.605" v="203"/>
          <ac:spMkLst>
            <pc:docMk/>
            <pc:sldMk cId="983227284" sldId="270"/>
            <ac:spMk id="23" creationId="{721673B6-951C-A670-5F88-5FB6F1E8317E}"/>
          </ac:spMkLst>
        </pc:spChg>
        <pc:spChg chg="del">
          <ac:chgData name="Dana Rivkind" userId="a4991d432ff447f0" providerId="LiveId" clId="{983DD164-8AC2-4280-9280-D37ED844FD9D}" dt="2022-05-18T22:04:29.937" v="94" actId="478"/>
          <ac:spMkLst>
            <pc:docMk/>
            <pc:sldMk cId="983227284" sldId="270"/>
            <ac:spMk id="24" creationId="{1B2A686C-FE44-46A9-999C-E33CCA2E96F6}"/>
          </ac:spMkLst>
        </pc:spChg>
        <pc:spChg chg="add mod">
          <ac:chgData name="Dana Rivkind" userId="a4991d432ff447f0" providerId="LiveId" clId="{983DD164-8AC2-4280-9280-D37ED844FD9D}" dt="2022-05-19T17:28:08.371" v="424" actId="20577"/>
          <ac:spMkLst>
            <pc:docMk/>
            <pc:sldMk cId="983227284" sldId="270"/>
            <ac:spMk id="26" creationId="{B8F6831D-446D-413B-67D6-4B60231BF1AF}"/>
          </ac:spMkLst>
        </pc:spChg>
        <pc:spChg chg="del">
          <ac:chgData name="Dana Rivkind" userId="a4991d432ff447f0" providerId="LiveId" clId="{983DD164-8AC2-4280-9280-D37ED844FD9D}" dt="2022-05-18T22:04:40.622" v="97" actId="478"/>
          <ac:spMkLst>
            <pc:docMk/>
            <pc:sldMk cId="983227284" sldId="270"/>
            <ac:spMk id="30" creationId="{602202A9-1EFF-4D36-8387-DD0B662C7240}"/>
          </ac:spMkLst>
        </pc:spChg>
        <pc:spChg chg="add mod">
          <ac:chgData name="Dana Rivkind" userId="a4991d432ff447f0" providerId="LiveId" clId="{983DD164-8AC2-4280-9280-D37ED844FD9D}" dt="2022-05-19T17:25:46.323" v="331" actId="20577"/>
          <ac:spMkLst>
            <pc:docMk/>
            <pc:sldMk cId="983227284" sldId="270"/>
            <ac:spMk id="36" creationId="{CDEDD2B3-360C-8F09-AB24-750DD98F9C3C}"/>
          </ac:spMkLst>
        </pc:spChg>
        <pc:spChg chg="add mod ord">
          <ac:chgData name="Dana Rivkind" userId="a4991d432ff447f0" providerId="LiveId" clId="{983DD164-8AC2-4280-9280-D37ED844FD9D}" dt="2022-05-18T22:12:50.175" v="174" actId="207"/>
          <ac:spMkLst>
            <pc:docMk/>
            <pc:sldMk cId="983227284" sldId="270"/>
            <ac:spMk id="37" creationId="{7EE03A99-7074-CE29-BB71-8014811D6FF6}"/>
          </ac:spMkLst>
        </pc:spChg>
        <pc:spChg chg="add mod">
          <ac:chgData name="Dana Rivkind" userId="a4991d432ff447f0" providerId="LiveId" clId="{983DD164-8AC2-4280-9280-D37ED844FD9D}" dt="2022-05-19T17:26:05.177" v="337" actId="1076"/>
          <ac:spMkLst>
            <pc:docMk/>
            <pc:sldMk cId="983227284" sldId="270"/>
            <ac:spMk id="38" creationId="{4D0B7FD9-7BCF-CB7F-C587-98E124945979}"/>
          </ac:spMkLst>
        </pc:spChg>
        <pc:spChg chg="add del mod">
          <ac:chgData name="Dana Rivkind" userId="a4991d432ff447f0" providerId="LiveId" clId="{983DD164-8AC2-4280-9280-D37ED844FD9D}" dt="2022-05-18T22:12:44.919" v="170"/>
          <ac:spMkLst>
            <pc:docMk/>
            <pc:sldMk cId="983227284" sldId="270"/>
            <ac:spMk id="39" creationId="{44FF19EE-2F3B-17D9-4559-51F8198AA553}"/>
          </ac:spMkLst>
        </pc:spChg>
        <pc:spChg chg="add del mod">
          <ac:chgData name="Dana Rivkind" userId="a4991d432ff447f0" providerId="LiveId" clId="{983DD164-8AC2-4280-9280-D37ED844FD9D}" dt="2022-05-18T22:12:44.919" v="170"/>
          <ac:spMkLst>
            <pc:docMk/>
            <pc:sldMk cId="983227284" sldId="270"/>
            <ac:spMk id="40" creationId="{1CBE2F87-2472-B5A3-90A0-B1082FB9EDEA}"/>
          </ac:spMkLst>
        </pc:spChg>
        <pc:spChg chg="add del mod">
          <ac:chgData name="Dana Rivkind" userId="a4991d432ff447f0" providerId="LiveId" clId="{983DD164-8AC2-4280-9280-D37ED844FD9D}" dt="2022-05-18T22:12:44.919" v="170"/>
          <ac:spMkLst>
            <pc:docMk/>
            <pc:sldMk cId="983227284" sldId="270"/>
            <ac:spMk id="41" creationId="{89ADB70B-2F05-0E2A-A019-AA5B280ED005}"/>
          </ac:spMkLst>
        </pc:spChg>
        <pc:spChg chg="add del mod">
          <ac:chgData name="Dana Rivkind" userId="a4991d432ff447f0" providerId="LiveId" clId="{983DD164-8AC2-4280-9280-D37ED844FD9D}" dt="2022-05-18T22:12:44.919" v="170"/>
          <ac:spMkLst>
            <pc:docMk/>
            <pc:sldMk cId="983227284" sldId="270"/>
            <ac:spMk id="43" creationId="{7BE8CC16-5E71-F1AC-F721-4F444856490C}"/>
          </ac:spMkLst>
        </pc:spChg>
        <pc:spChg chg="add del mod">
          <ac:chgData name="Dana Rivkind" userId="a4991d432ff447f0" providerId="LiveId" clId="{983DD164-8AC2-4280-9280-D37ED844FD9D}" dt="2022-05-18T22:12:44.919" v="170"/>
          <ac:spMkLst>
            <pc:docMk/>
            <pc:sldMk cId="983227284" sldId="270"/>
            <ac:spMk id="48" creationId="{648F943F-965C-7CBC-CDA3-0C9D302611B3}"/>
          </ac:spMkLst>
        </pc:spChg>
        <pc:spChg chg="add del mod">
          <ac:chgData name="Dana Rivkind" userId="a4991d432ff447f0" providerId="LiveId" clId="{983DD164-8AC2-4280-9280-D37ED844FD9D}" dt="2022-05-18T22:12:44.919" v="170"/>
          <ac:spMkLst>
            <pc:docMk/>
            <pc:sldMk cId="983227284" sldId="270"/>
            <ac:spMk id="49" creationId="{FEC31A17-282D-10C0-90FE-810EBC6E7DFA}"/>
          </ac:spMkLst>
        </pc:spChg>
        <pc:spChg chg="add del mod">
          <ac:chgData name="Dana Rivkind" userId="a4991d432ff447f0" providerId="LiveId" clId="{983DD164-8AC2-4280-9280-D37ED844FD9D}" dt="2022-05-18T22:12:44.919" v="170"/>
          <ac:spMkLst>
            <pc:docMk/>
            <pc:sldMk cId="983227284" sldId="270"/>
            <ac:spMk id="50" creationId="{3C1FCEA1-A073-D404-6625-A44CF79712BE}"/>
          </ac:spMkLst>
        </pc:spChg>
        <pc:spChg chg="add del mod">
          <ac:chgData name="Dana Rivkind" userId="a4991d432ff447f0" providerId="LiveId" clId="{983DD164-8AC2-4280-9280-D37ED844FD9D}" dt="2022-05-18T22:12:44.919" v="170"/>
          <ac:spMkLst>
            <pc:docMk/>
            <pc:sldMk cId="983227284" sldId="270"/>
            <ac:spMk id="58" creationId="{958C2F76-0524-13C2-9BA1-440A2F0AB1CE}"/>
          </ac:spMkLst>
        </pc:spChg>
        <pc:spChg chg="add del mod">
          <ac:chgData name="Dana Rivkind" userId="a4991d432ff447f0" providerId="LiveId" clId="{983DD164-8AC2-4280-9280-D37ED844FD9D}" dt="2022-05-18T22:12:44.919" v="170"/>
          <ac:spMkLst>
            <pc:docMk/>
            <pc:sldMk cId="983227284" sldId="270"/>
            <ac:spMk id="59" creationId="{9B4F0360-4528-2733-520F-1FE38A831D89}"/>
          </ac:spMkLst>
        </pc:spChg>
        <pc:spChg chg="add del">
          <ac:chgData name="Dana Rivkind" userId="a4991d432ff447f0" providerId="LiveId" clId="{983DD164-8AC2-4280-9280-D37ED844FD9D}" dt="2022-05-18T22:12:46.089" v="171" actId="478"/>
          <ac:spMkLst>
            <pc:docMk/>
            <pc:sldMk cId="983227284" sldId="270"/>
            <ac:spMk id="93" creationId="{C06E0D11-FCCF-440C-B5EE-FC7925351497}"/>
          </ac:spMkLst>
        </pc:spChg>
        <pc:spChg chg="del">
          <ac:chgData name="Dana Rivkind" userId="a4991d432ff447f0" providerId="LiveId" clId="{983DD164-8AC2-4280-9280-D37ED844FD9D}" dt="2022-05-18T22:04:50.515" v="101" actId="478"/>
          <ac:spMkLst>
            <pc:docMk/>
            <pc:sldMk cId="983227284" sldId="270"/>
            <ac:spMk id="94" creationId="{425F7EEB-3C7A-4ED9-9DCE-8625F06B7133}"/>
          </ac:spMkLst>
        </pc:spChg>
        <pc:spChg chg="mod">
          <ac:chgData name="Dana Rivkind" userId="a4991d432ff447f0" providerId="LiveId" clId="{983DD164-8AC2-4280-9280-D37ED844FD9D}" dt="2022-05-19T17:26:02.122" v="336" actId="14100"/>
          <ac:spMkLst>
            <pc:docMk/>
            <pc:sldMk cId="983227284" sldId="270"/>
            <ac:spMk id="122" creationId="{1E03CB3F-A595-4B79-A678-EA663DBD591A}"/>
          </ac:spMkLst>
        </pc:spChg>
        <pc:spChg chg="mod">
          <ac:chgData name="Dana Rivkind" userId="a4991d432ff447f0" providerId="LiveId" clId="{983DD164-8AC2-4280-9280-D37ED844FD9D}" dt="2022-05-18T22:03:09.862" v="60" actId="1076"/>
          <ac:spMkLst>
            <pc:docMk/>
            <pc:sldMk cId="983227284" sldId="270"/>
            <ac:spMk id="130" creationId="{2F9F0697-A38B-4438-9908-312612A7CE1A}"/>
          </ac:spMkLst>
        </pc:spChg>
        <pc:spChg chg="mod">
          <ac:chgData name="Dana Rivkind" userId="a4991d432ff447f0" providerId="LiveId" clId="{983DD164-8AC2-4280-9280-D37ED844FD9D}" dt="2022-05-19T17:25:53.494" v="335" actId="1035"/>
          <ac:spMkLst>
            <pc:docMk/>
            <pc:sldMk cId="983227284" sldId="270"/>
            <ac:spMk id="131" creationId="{D8A099EF-B3B4-49BC-B49D-05DE728A92A9}"/>
          </ac:spMkLst>
        </pc:spChg>
        <pc:spChg chg="del">
          <ac:chgData name="Dana Rivkind" userId="a4991d432ff447f0" providerId="LiveId" clId="{983DD164-8AC2-4280-9280-D37ED844FD9D}" dt="2022-05-18T22:04:00.063" v="90" actId="478"/>
          <ac:spMkLst>
            <pc:docMk/>
            <pc:sldMk cId="983227284" sldId="270"/>
            <ac:spMk id="133" creationId="{4CAB66B7-5E7C-4FA2-98A6-1B833FAC7EEC}"/>
          </ac:spMkLst>
        </pc:spChg>
        <pc:spChg chg="del">
          <ac:chgData name="Dana Rivkind" userId="a4991d432ff447f0" providerId="LiveId" clId="{983DD164-8AC2-4280-9280-D37ED844FD9D}" dt="2022-05-18T22:03:56.084" v="89" actId="478"/>
          <ac:spMkLst>
            <pc:docMk/>
            <pc:sldMk cId="983227284" sldId="270"/>
            <ac:spMk id="134" creationId="{E225402F-9E1D-4AD8-B128-51ACEE7DD1A5}"/>
          </ac:spMkLst>
        </pc:spChg>
        <pc:spChg chg="del">
          <ac:chgData name="Dana Rivkind" userId="a4991d432ff447f0" providerId="LiveId" clId="{983DD164-8AC2-4280-9280-D37ED844FD9D}" dt="2022-05-18T22:04:05.690" v="91" actId="478"/>
          <ac:spMkLst>
            <pc:docMk/>
            <pc:sldMk cId="983227284" sldId="270"/>
            <ac:spMk id="135" creationId="{8CA2E32F-812A-445F-9B36-33223E3D8EEA}"/>
          </ac:spMkLst>
        </pc:spChg>
        <pc:spChg chg="mod">
          <ac:chgData name="Dana Rivkind" userId="a4991d432ff447f0" providerId="LiveId" clId="{983DD164-8AC2-4280-9280-D37ED844FD9D}" dt="2022-05-18T22:03:17.376" v="64" actId="1076"/>
          <ac:spMkLst>
            <pc:docMk/>
            <pc:sldMk cId="983227284" sldId="270"/>
            <ac:spMk id="139" creationId="{BA147418-8D00-4552-8691-3A81C07B7217}"/>
          </ac:spMkLst>
        </pc:spChg>
        <pc:spChg chg="del">
          <ac:chgData name="Dana Rivkind" userId="a4991d432ff447f0" providerId="LiveId" clId="{983DD164-8AC2-4280-9280-D37ED844FD9D}" dt="2022-05-18T22:02:54.343" v="56" actId="478"/>
          <ac:spMkLst>
            <pc:docMk/>
            <pc:sldMk cId="983227284" sldId="270"/>
            <ac:spMk id="140" creationId="{A943E973-CA31-4517-AC73-A032D83D3DCD}"/>
          </ac:spMkLst>
        </pc:spChg>
        <pc:spChg chg="del">
          <ac:chgData name="Dana Rivkind" userId="a4991d432ff447f0" providerId="LiveId" clId="{983DD164-8AC2-4280-9280-D37ED844FD9D}" dt="2022-05-18T22:03:01.689" v="58" actId="478"/>
          <ac:spMkLst>
            <pc:docMk/>
            <pc:sldMk cId="983227284" sldId="270"/>
            <ac:spMk id="141" creationId="{BFB48492-5214-47D5-A2DF-8248225594C7}"/>
          </ac:spMkLst>
        </pc:spChg>
        <pc:spChg chg="del">
          <ac:chgData name="Dana Rivkind" userId="a4991d432ff447f0" providerId="LiveId" clId="{983DD164-8AC2-4280-9280-D37ED844FD9D}" dt="2022-05-18T22:02:58.737" v="57" actId="478"/>
          <ac:spMkLst>
            <pc:docMk/>
            <pc:sldMk cId="983227284" sldId="270"/>
            <ac:spMk id="143" creationId="{B8A84FB9-B7E7-47A1-B3AB-07BB76C54205}"/>
          </ac:spMkLst>
        </pc:spChg>
        <pc:spChg chg="del">
          <ac:chgData name="Dana Rivkind" userId="a4991d432ff447f0" providerId="LiveId" clId="{983DD164-8AC2-4280-9280-D37ED844FD9D}" dt="2022-05-18T22:03:05.251" v="59" actId="478"/>
          <ac:spMkLst>
            <pc:docMk/>
            <pc:sldMk cId="983227284" sldId="270"/>
            <ac:spMk id="146" creationId="{06497288-13AB-48D1-AB56-55B4898E121B}"/>
          </ac:spMkLst>
        </pc:spChg>
        <pc:spChg chg="add del">
          <ac:chgData name="Dana Rivkind" userId="a4991d432ff447f0" providerId="LiveId" clId="{983DD164-8AC2-4280-9280-D37ED844FD9D}" dt="2022-05-18T22:12:48.589" v="172" actId="478"/>
          <ac:spMkLst>
            <pc:docMk/>
            <pc:sldMk cId="983227284" sldId="270"/>
            <ac:spMk id="172" creationId="{123FCD98-D90A-43BB-9502-C46EFA53CC16}"/>
          </ac:spMkLst>
        </pc:spChg>
        <pc:spChg chg="add del">
          <ac:chgData name="Dana Rivkind" userId="a4991d432ff447f0" providerId="LiveId" clId="{983DD164-8AC2-4280-9280-D37ED844FD9D}" dt="2022-05-18T22:12:48.589" v="172" actId="478"/>
          <ac:spMkLst>
            <pc:docMk/>
            <pc:sldMk cId="983227284" sldId="270"/>
            <ac:spMk id="173" creationId="{14ECDE3D-B3DF-456A-83B8-F8188F7D8F05}"/>
          </ac:spMkLst>
        </pc:spChg>
        <pc:picChg chg="add del mod">
          <ac:chgData name="Dana Rivkind" userId="a4991d432ff447f0" providerId="LiveId" clId="{983DD164-8AC2-4280-9280-D37ED844FD9D}" dt="2022-05-19T17:11:32.605" v="203"/>
          <ac:picMkLst>
            <pc:docMk/>
            <pc:sldMk cId="983227284" sldId="270"/>
            <ac:picMk id="17" creationId="{6616706B-4E3F-1D07-34E9-3C3826C1E3A5}"/>
          </ac:picMkLst>
        </pc:picChg>
        <pc:picChg chg="add del mod">
          <ac:chgData name="Dana Rivkind" userId="a4991d432ff447f0" providerId="LiveId" clId="{983DD164-8AC2-4280-9280-D37ED844FD9D}" dt="2022-05-19T17:11:32.605" v="203"/>
          <ac:picMkLst>
            <pc:docMk/>
            <pc:sldMk cId="983227284" sldId="270"/>
            <ac:picMk id="19" creationId="{DB64E0E3-E661-6C71-6D00-74770AF9FF29}"/>
          </ac:picMkLst>
        </pc:picChg>
        <pc:picChg chg="add del mod">
          <ac:chgData name="Dana Rivkind" userId="a4991d432ff447f0" providerId="LiveId" clId="{983DD164-8AC2-4280-9280-D37ED844FD9D}" dt="2022-05-19T17:11:32.605" v="203"/>
          <ac:picMkLst>
            <pc:docMk/>
            <pc:sldMk cId="983227284" sldId="270"/>
            <ac:picMk id="20" creationId="{A9D0707F-E938-BF00-7BA5-5D44658C42F3}"/>
          </ac:picMkLst>
        </pc:picChg>
        <pc:picChg chg="add del mod">
          <ac:chgData name="Dana Rivkind" userId="a4991d432ff447f0" providerId="LiveId" clId="{983DD164-8AC2-4280-9280-D37ED844FD9D}" dt="2022-05-19T17:11:32.605" v="203"/>
          <ac:picMkLst>
            <pc:docMk/>
            <pc:sldMk cId="983227284" sldId="270"/>
            <ac:picMk id="21" creationId="{466D62A0-41AE-4D4B-040A-033301478F42}"/>
          </ac:picMkLst>
        </pc:picChg>
        <pc:picChg chg="add del mod">
          <ac:chgData name="Dana Rivkind" userId="a4991d432ff447f0" providerId="LiveId" clId="{983DD164-8AC2-4280-9280-D37ED844FD9D}" dt="2022-05-19T17:11:32.605" v="203"/>
          <ac:picMkLst>
            <pc:docMk/>
            <pc:sldMk cId="983227284" sldId="270"/>
            <ac:picMk id="22" creationId="{9CAD2904-D619-0FC0-BC22-E44CDABD6C3B}"/>
          </ac:picMkLst>
        </pc:picChg>
        <pc:picChg chg="del">
          <ac:chgData name="Dana Rivkind" userId="a4991d432ff447f0" providerId="LiveId" clId="{983DD164-8AC2-4280-9280-D37ED844FD9D}" dt="2022-05-18T22:04:29.937" v="94" actId="478"/>
          <ac:picMkLst>
            <pc:docMk/>
            <pc:sldMk cId="983227284" sldId="270"/>
            <ac:picMk id="23" creationId="{FE7B46C4-D1D4-475E-A1E6-04BF043B158B}"/>
          </ac:picMkLst>
        </pc:picChg>
        <pc:picChg chg="del">
          <ac:chgData name="Dana Rivkind" userId="a4991d432ff447f0" providerId="LiveId" clId="{983DD164-8AC2-4280-9280-D37ED844FD9D}" dt="2022-05-18T22:04:29.937" v="94" actId="478"/>
          <ac:picMkLst>
            <pc:docMk/>
            <pc:sldMk cId="983227284" sldId="270"/>
            <ac:picMk id="26" creationId="{56393A32-A3CF-4DF1-A7C1-941CFEBC7DC9}"/>
          </ac:picMkLst>
        </pc:picChg>
        <pc:picChg chg="del">
          <ac:chgData name="Dana Rivkind" userId="a4991d432ff447f0" providerId="LiveId" clId="{983DD164-8AC2-4280-9280-D37ED844FD9D}" dt="2022-05-18T22:04:29.937" v="94" actId="478"/>
          <ac:picMkLst>
            <pc:docMk/>
            <pc:sldMk cId="983227284" sldId="270"/>
            <ac:picMk id="27" creationId="{A1A011D6-C40B-44AF-A897-89FD601C7DD3}"/>
          </ac:picMkLst>
        </pc:picChg>
        <pc:picChg chg="del">
          <ac:chgData name="Dana Rivkind" userId="a4991d432ff447f0" providerId="LiveId" clId="{983DD164-8AC2-4280-9280-D37ED844FD9D}" dt="2022-05-18T22:04:29.937" v="94" actId="478"/>
          <ac:picMkLst>
            <pc:docMk/>
            <pc:sldMk cId="983227284" sldId="270"/>
            <ac:picMk id="28" creationId="{738D1562-2445-4C06-8117-472FF5FD2353}"/>
          </ac:picMkLst>
        </pc:picChg>
        <pc:picChg chg="del">
          <ac:chgData name="Dana Rivkind" userId="a4991d432ff447f0" providerId="LiveId" clId="{983DD164-8AC2-4280-9280-D37ED844FD9D}" dt="2022-05-18T22:04:29.937" v="94" actId="478"/>
          <ac:picMkLst>
            <pc:docMk/>
            <pc:sldMk cId="983227284" sldId="270"/>
            <ac:picMk id="29" creationId="{08535CEA-8955-44A1-87BC-8BB0C3E7E696}"/>
          </ac:picMkLst>
        </pc:picChg>
        <pc:picChg chg="add del mod">
          <ac:chgData name="Dana Rivkind" userId="a4991d432ff447f0" providerId="LiveId" clId="{983DD164-8AC2-4280-9280-D37ED844FD9D}" dt="2022-05-18T22:12:44.919" v="170"/>
          <ac:picMkLst>
            <pc:docMk/>
            <pc:sldMk cId="983227284" sldId="270"/>
            <ac:picMk id="42" creationId="{42A44FF5-A6D1-D667-2D4E-1C085E89F5C7}"/>
          </ac:picMkLst>
        </pc:picChg>
        <pc:picChg chg="add del mod">
          <ac:chgData name="Dana Rivkind" userId="a4991d432ff447f0" providerId="LiveId" clId="{983DD164-8AC2-4280-9280-D37ED844FD9D}" dt="2022-05-18T22:12:44.919" v="170"/>
          <ac:picMkLst>
            <pc:docMk/>
            <pc:sldMk cId="983227284" sldId="270"/>
            <ac:picMk id="44" creationId="{45F92B69-D01D-2204-9471-A8E7410443EF}"/>
          </ac:picMkLst>
        </pc:picChg>
        <pc:picChg chg="add del mod">
          <ac:chgData name="Dana Rivkind" userId="a4991d432ff447f0" providerId="LiveId" clId="{983DD164-8AC2-4280-9280-D37ED844FD9D}" dt="2022-05-18T22:12:44.919" v="170"/>
          <ac:picMkLst>
            <pc:docMk/>
            <pc:sldMk cId="983227284" sldId="270"/>
            <ac:picMk id="45" creationId="{BFE0D2C1-7176-6798-3060-EF8794D2AB19}"/>
          </ac:picMkLst>
        </pc:picChg>
        <pc:picChg chg="add del mod">
          <ac:chgData name="Dana Rivkind" userId="a4991d432ff447f0" providerId="LiveId" clId="{983DD164-8AC2-4280-9280-D37ED844FD9D}" dt="2022-05-18T22:12:44.919" v="170"/>
          <ac:picMkLst>
            <pc:docMk/>
            <pc:sldMk cId="983227284" sldId="270"/>
            <ac:picMk id="46" creationId="{13809E6E-95A1-B15E-9BB1-28672E863B86}"/>
          </ac:picMkLst>
        </pc:picChg>
        <pc:picChg chg="add del mod">
          <ac:chgData name="Dana Rivkind" userId="a4991d432ff447f0" providerId="LiveId" clId="{983DD164-8AC2-4280-9280-D37ED844FD9D}" dt="2022-05-18T22:12:44.919" v="170"/>
          <ac:picMkLst>
            <pc:docMk/>
            <pc:sldMk cId="983227284" sldId="270"/>
            <ac:picMk id="47" creationId="{36A321AD-E70C-9BF2-BA50-F442349B890A}"/>
          </ac:picMkLst>
        </pc:picChg>
        <pc:cxnChg chg="add del mod">
          <ac:chgData name="Dana Rivkind" userId="a4991d432ff447f0" providerId="LiveId" clId="{983DD164-8AC2-4280-9280-D37ED844FD9D}" dt="2022-05-19T17:11:32.605" v="203"/>
          <ac:cxnSpMkLst>
            <pc:docMk/>
            <pc:sldMk cId="983227284" sldId="270"/>
            <ac:cxnSpMk id="24" creationId="{EC531C88-4725-D596-B429-0E0AA0C64ABF}"/>
          </ac:cxnSpMkLst>
        </pc:cxnChg>
        <pc:cxnChg chg="add del mod">
          <ac:chgData name="Dana Rivkind" userId="a4991d432ff447f0" providerId="LiveId" clId="{983DD164-8AC2-4280-9280-D37ED844FD9D}" dt="2022-05-19T17:11:32.605" v="203"/>
          <ac:cxnSpMkLst>
            <pc:docMk/>
            <pc:sldMk cId="983227284" sldId="270"/>
            <ac:cxnSpMk id="25" creationId="{612FD436-114F-55BE-6ED9-3AF6B07BB08F}"/>
          </ac:cxnSpMkLst>
        </pc:cxnChg>
        <pc:cxnChg chg="add del mod">
          <ac:chgData name="Dana Rivkind" userId="a4991d432ff447f0" providerId="LiveId" clId="{983DD164-8AC2-4280-9280-D37ED844FD9D}" dt="2022-05-18T22:12:44.919" v="170"/>
          <ac:cxnSpMkLst>
            <pc:docMk/>
            <pc:sldMk cId="983227284" sldId="270"/>
            <ac:cxnSpMk id="51" creationId="{F0035958-982A-8F40-8003-6E0D159FA702}"/>
          </ac:cxnSpMkLst>
        </pc:cxnChg>
        <pc:cxnChg chg="add del mod">
          <ac:chgData name="Dana Rivkind" userId="a4991d432ff447f0" providerId="LiveId" clId="{983DD164-8AC2-4280-9280-D37ED844FD9D}" dt="2022-05-18T22:12:44.919" v="170"/>
          <ac:cxnSpMkLst>
            <pc:docMk/>
            <pc:sldMk cId="983227284" sldId="270"/>
            <ac:cxnSpMk id="52" creationId="{F7E338EE-6C82-644F-B74D-802C29E036D8}"/>
          </ac:cxnSpMkLst>
        </pc:cxnChg>
        <pc:cxnChg chg="add del mod">
          <ac:chgData name="Dana Rivkind" userId="a4991d432ff447f0" providerId="LiveId" clId="{983DD164-8AC2-4280-9280-D37ED844FD9D}" dt="2022-05-18T22:12:44.919" v="170"/>
          <ac:cxnSpMkLst>
            <pc:docMk/>
            <pc:sldMk cId="983227284" sldId="270"/>
            <ac:cxnSpMk id="53" creationId="{5C2FBAFE-462D-95AD-0090-149992285B64}"/>
          </ac:cxnSpMkLst>
        </pc:cxnChg>
        <pc:cxnChg chg="add del mod">
          <ac:chgData name="Dana Rivkind" userId="a4991d432ff447f0" providerId="LiveId" clId="{983DD164-8AC2-4280-9280-D37ED844FD9D}" dt="2022-05-18T22:12:44.919" v="170"/>
          <ac:cxnSpMkLst>
            <pc:docMk/>
            <pc:sldMk cId="983227284" sldId="270"/>
            <ac:cxnSpMk id="54" creationId="{E82F3B92-4BEF-677A-8B54-362C6CE33585}"/>
          </ac:cxnSpMkLst>
        </pc:cxnChg>
        <pc:cxnChg chg="add del mod">
          <ac:chgData name="Dana Rivkind" userId="a4991d432ff447f0" providerId="LiveId" clId="{983DD164-8AC2-4280-9280-D37ED844FD9D}" dt="2022-05-18T22:12:44.919" v="170"/>
          <ac:cxnSpMkLst>
            <pc:docMk/>
            <pc:sldMk cId="983227284" sldId="270"/>
            <ac:cxnSpMk id="55" creationId="{45CF6441-66FF-41FD-A8CE-AD941660798D}"/>
          </ac:cxnSpMkLst>
        </pc:cxnChg>
        <pc:cxnChg chg="add del mod">
          <ac:chgData name="Dana Rivkind" userId="a4991d432ff447f0" providerId="LiveId" clId="{983DD164-8AC2-4280-9280-D37ED844FD9D}" dt="2022-05-18T22:12:44.919" v="170"/>
          <ac:cxnSpMkLst>
            <pc:docMk/>
            <pc:sldMk cId="983227284" sldId="270"/>
            <ac:cxnSpMk id="56" creationId="{84F96E9E-41C4-6359-3755-D16C028DD26E}"/>
          </ac:cxnSpMkLst>
        </pc:cxnChg>
        <pc:cxnChg chg="add del mod">
          <ac:chgData name="Dana Rivkind" userId="a4991d432ff447f0" providerId="LiveId" clId="{983DD164-8AC2-4280-9280-D37ED844FD9D}" dt="2022-05-18T22:12:44.919" v="170"/>
          <ac:cxnSpMkLst>
            <pc:docMk/>
            <pc:sldMk cId="983227284" sldId="270"/>
            <ac:cxnSpMk id="57" creationId="{5BC5A51B-C29B-CD72-3038-F3C738781F6F}"/>
          </ac:cxnSpMkLst>
        </pc:cxnChg>
        <pc:cxnChg chg="del">
          <ac:chgData name="Dana Rivkind" userId="a4991d432ff447f0" providerId="LiveId" clId="{983DD164-8AC2-4280-9280-D37ED844FD9D}" dt="2022-05-18T22:05:00.038" v="104" actId="478"/>
          <ac:cxnSpMkLst>
            <pc:docMk/>
            <pc:sldMk cId="983227284" sldId="270"/>
            <ac:cxnSpMk id="96" creationId="{AB0B6CA4-D666-4232-87CD-2CEBB8C274CE}"/>
          </ac:cxnSpMkLst>
        </pc:cxnChg>
        <pc:cxnChg chg="del">
          <ac:chgData name="Dana Rivkind" userId="a4991d432ff447f0" providerId="LiveId" clId="{983DD164-8AC2-4280-9280-D37ED844FD9D}" dt="2022-05-18T22:04:55.004" v="103" actId="478"/>
          <ac:cxnSpMkLst>
            <pc:docMk/>
            <pc:sldMk cId="983227284" sldId="270"/>
            <ac:cxnSpMk id="101" creationId="{B6957086-7652-4BF2-B085-00E970A6BE1E}"/>
          </ac:cxnSpMkLst>
        </pc:cxnChg>
        <pc:cxnChg chg="del">
          <ac:chgData name="Dana Rivkind" userId="a4991d432ff447f0" providerId="LiveId" clId="{983DD164-8AC2-4280-9280-D37ED844FD9D}" dt="2022-05-18T22:04:47.497" v="100" actId="478"/>
          <ac:cxnSpMkLst>
            <pc:docMk/>
            <pc:sldMk cId="983227284" sldId="270"/>
            <ac:cxnSpMk id="105" creationId="{207A8A70-90DD-42FE-AC9A-60162BCCE5D1}"/>
          </ac:cxnSpMkLst>
        </pc:cxnChg>
        <pc:cxnChg chg="del">
          <ac:chgData name="Dana Rivkind" userId="a4991d432ff447f0" providerId="LiveId" clId="{983DD164-8AC2-4280-9280-D37ED844FD9D}" dt="2022-05-18T22:04:52.655" v="102" actId="478"/>
          <ac:cxnSpMkLst>
            <pc:docMk/>
            <pc:sldMk cId="983227284" sldId="270"/>
            <ac:cxnSpMk id="110" creationId="{8387A306-23D1-4E74-97F8-125F274F6CC5}"/>
          </ac:cxnSpMkLst>
        </pc:cxnChg>
        <pc:cxnChg chg="del">
          <ac:chgData name="Dana Rivkind" userId="a4991d432ff447f0" providerId="LiveId" clId="{983DD164-8AC2-4280-9280-D37ED844FD9D}" dt="2022-05-18T22:04:37.032" v="96" actId="478"/>
          <ac:cxnSpMkLst>
            <pc:docMk/>
            <pc:sldMk cId="983227284" sldId="270"/>
            <ac:cxnSpMk id="112" creationId="{CC615E60-718A-4C6F-9F7F-9CB1AEE07CC5}"/>
          </ac:cxnSpMkLst>
        </pc:cxnChg>
        <pc:cxnChg chg="del">
          <ac:chgData name="Dana Rivkind" userId="a4991d432ff447f0" providerId="LiveId" clId="{983DD164-8AC2-4280-9280-D37ED844FD9D}" dt="2022-05-18T22:04:45.145" v="99" actId="478"/>
          <ac:cxnSpMkLst>
            <pc:docMk/>
            <pc:sldMk cId="983227284" sldId="270"/>
            <ac:cxnSpMk id="118" creationId="{8C64B9B0-6566-4D5F-9343-EECB26C5E86F}"/>
          </ac:cxnSpMkLst>
        </pc:cxnChg>
        <pc:cxnChg chg="add del mod">
          <ac:chgData name="Dana Rivkind" userId="a4991d432ff447f0" providerId="LiveId" clId="{983DD164-8AC2-4280-9280-D37ED844FD9D}" dt="2022-05-19T17:26:02.122" v="336" actId="14100"/>
          <ac:cxnSpMkLst>
            <pc:docMk/>
            <pc:sldMk cId="983227284" sldId="270"/>
            <ac:cxnSpMk id="138" creationId="{22FE68A7-87CE-497D-BF43-77FB6696CE5B}"/>
          </ac:cxnSpMkLst>
        </pc:cxnChg>
      </pc:sldChg>
    </pc:docChg>
  </pc:docChgLst>
  <pc:docChgLst>
    <pc:chgData name="Dana Rivkind" userId="a4991d432ff447f0" providerId="LiveId" clId="{E37B8C57-E405-4676-93B4-791E6CD7B1EE}"/>
    <pc:docChg chg="undo custSel addSld modSld">
      <pc:chgData name="Dana Rivkind" userId="a4991d432ff447f0" providerId="LiveId" clId="{E37B8C57-E405-4676-93B4-791E6CD7B1EE}" dt="2022-03-16T19:35:53.500" v="98" actId="14100"/>
      <pc:docMkLst>
        <pc:docMk/>
      </pc:docMkLst>
      <pc:sldChg chg="addSp delSp modSp mod">
        <pc:chgData name="Dana Rivkind" userId="a4991d432ff447f0" providerId="LiveId" clId="{E37B8C57-E405-4676-93B4-791E6CD7B1EE}" dt="2022-03-16T18:09:57.686" v="58"/>
        <pc:sldMkLst>
          <pc:docMk/>
          <pc:sldMk cId="3198355839" sldId="267"/>
        </pc:sldMkLst>
        <pc:spChg chg="add del mod">
          <ac:chgData name="Dana Rivkind" userId="a4991d432ff447f0" providerId="LiveId" clId="{E37B8C57-E405-4676-93B4-791E6CD7B1EE}" dt="2022-03-16T18:09:57.685" v="56"/>
          <ac:spMkLst>
            <pc:docMk/>
            <pc:sldMk cId="3198355839" sldId="267"/>
            <ac:spMk id="2" creationId="{E312E964-8E58-495E-BF82-9F232B7FF46A}"/>
          </ac:spMkLst>
        </pc:spChg>
        <pc:spChg chg="add del mod">
          <ac:chgData name="Dana Rivkind" userId="a4991d432ff447f0" providerId="LiveId" clId="{E37B8C57-E405-4676-93B4-791E6CD7B1EE}" dt="2022-03-16T18:09:57.686" v="58"/>
          <ac:spMkLst>
            <pc:docMk/>
            <pc:sldMk cId="3198355839" sldId="267"/>
            <ac:spMk id="3" creationId="{9D109C88-B9C5-42C8-867A-BA1202F09604}"/>
          </ac:spMkLst>
        </pc:spChg>
        <pc:spChg chg="add mod">
          <ac:chgData name="Dana Rivkind" userId="a4991d432ff447f0" providerId="LiveId" clId="{E37B8C57-E405-4676-93B4-791E6CD7B1EE}" dt="2022-03-16T18:09:55.582" v="54" actId="20577"/>
          <ac:spMkLst>
            <pc:docMk/>
            <pc:sldMk cId="3198355839" sldId="267"/>
            <ac:spMk id="4" creationId="{86BCCDA5-8ABB-4EAF-897C-2E667B577EA8}"/>
          </ac:spMkLst>
        </pc:spChg>
      </pc:sldChg>
      <pc:sldChg chg="addSp delSp modSp mod">
        <pc:chgData name="Dana Rivkind" userId="a4991d432ff447f0" providerId="LiveId" clId="{E37B8C57-E405-4676-93B4-791E6CD7B1EE}" dt="2022-03-16T19:35:34.037" v="93" actId="21"/>
        <pc:sldMkLst>
          <pc:docMk/>
          <pc:sldMk cId="635616265" sldId="268"/>
        </pc:sldMkLst>
        <pc:spChg chg="del mod">
          <ac:chgData name="Dana Rivkind" userId="a4991d432ff447f0" providerId="LiveId" clId="{E37B8C57-E405-4676-93B4-791E6CD7B1EE}" dt="2022-03-16T19:33:31.541" v="73" actId="478"/>
          <ac:spMkLst>
            <pc:docMk/>
            <pc:sldMk cId="635616265" sldId="268"/>
            <ac:spMk id="2" creationId="{881973AA-BC1F-48CA-8E14-EAE3BE20EDA0}"/>
          </ac:spMkLst>
        </pc:spChg>
        <pc:spChg chg="del mod">
          <ac:chgData name="Dana Rivkind" userId="a4991d432ff447f0" providerId="LiveId" clId="{E37B8C57-E405-4676-93B4-791E6CD7B1EE}" dt="2022-03-16T19:33:31.541" v="73" actId="478"/>
          <ac:spMkLst>
            <pc:docMk/>
            <pc:sldMk cId="635616265" sldId="268"/>
            <ac:spMk id="3" creationId="{2901B62A-4B32-41FD-80E2-87C3400E0F1C}"/>
          </ac:spMkLst>
        </pc:spChg>
        <pc:spChg chg="del mod">
          <ac:chgData name="Dana Rivkind" userId="a4991d432ff447f0" providerId="LiveId" clId="{E37B8C57-E405-4676-93B4-791E6CD7B1EE}" dt="2022-03-16T19:33:31.541" v="73" actId="478"/>
          <ac:spMkLst>
            <pc:docMk/>
            <pc:sldMk cId="635616265" sldId="268"/>
            <ac:spMk id="4" creationId="{F7FE4691-B528-41E2-90FC-70EE826CFB5C}"/>
          </ac:spMkLst>
        </pc:spChg>
        <pc:spChg chg="del mod">
          <ac:chgData name="Dana Rivkind" userId="a4991d432ff447f0" providerId="LiveId" clId="{E37B8C57-E405-4676-93B4-791E6CD7B1EE}" dt="2022-03-16T19:33:31.541" v="73" actId="478"/>
          <ac:spMkLst>
            <pc:docMk/>
            <pc:sldMk cId="635616265" sldId="268"/>
            <ac:spMk id="5" creationId="{7E68051F-3764-4582-9D0E-F110FE665677}"/>
          </ac:spMkLst>
        </pc:spChg>
        <pc:spChg chg="del mod">
          <ac:chgData name="Dana Rivkind" userId="a4991d432ff447f0" providerId="LiveId" clId="{E37B8C57-E405-4676-93B4-791E6CD7B1EE}" dt="2022-03-16T19:33:31.541" v="73" actId="478"/>
          <ac:spMkLst>
            <pc:docMk/>
            <pc:sldMk cId="635616265" sldId="268"/>
            <ac:spMk id="6" creationId="{D302C4D6-50CE-40E1-9F95-1610F765A996}"/>
          </ac:spMkLst>
        </pc:spChg>
        <pc:spChg chg="del mod">
          <ac:chgData name="Dana Rivkind" userId="a4991d432ff447f0" providerId="LiveId" clId="{E37B8C57-E405-4676-93B4-791E6CD7B1EE}" dt="2022-03-16T19:33:31.541" v="73" actId="478"/>
          <ac:spMkLst>
            <pc:docMk/>
            <pc:sldMk cId="635616265" sldId="268"/>
            <ac:spMk id="7" creationId="{7A29974F-DA8F-430E-95F6-7AAB9BB2458C}"/>
          </ac:spMkLst>
        </pc:spChg>
        <pc:spChg chg="del mod">
          <ac:chgData name="Dana Rivkind" userId="a4991d432ff447f0" providerId="LiveId" clId="{E37B8C57-E405-4676-93B4-791E6CD7B1EE}" dt="2022-03-16T19:33:31.541" v="73" actId="478"/>
          <ac:spMkLst>
            <pc:docMk/>
            <pc:sldMk cId="635616265" sldId="268"/>
            <ac:spMk id="8" creationId="{A21B49BE-CEDF-4100-8AFE-02283573ED12}"/>
          </ac:spMkLst>
        </pc:spChg>
        <pc:spChg chg="del mod">
          <ac:chgData name="Dana Rivkind" userId="a4991d432ff447f0" providerId="LiveId" clId="{E37B8C57-E405-4676-93B4-791E6CD7B1EE}" dt="2022-03-16T19:33:31.541" v="73" actId="478"/>
          <ac:spMkLst>
            <pc:docMk/>
            <pc:sldMk cId="635616265" sldId="268"/>
            <ac:spMk id="9" creationId="{39221F11-8D49-4EAD-BDC6-58739BE564E2}"/>
          </ac:spMkLst>
        </pc:spChg>
        <pc:spChg chg="del mod">
          <ac:chgData name="Dana Rivkind" userId="a4991d432ff447f0" providerId="LiveId" clId="{E37B8C57-E405-4676-93B4-791E6CD7B1EE}" dt="2022-03-16T19:33:31.541" v="73" actId="478"/>
          <ac:spMkLst>
            <pc:docMk/>
            <pc:sldMk cId="635616265" sldId="268"/>
            <ac:spMk id="10" creationId="{19AECC1D-2CA2-4A25-8BF7-67C8CC1E6ED7}"/>
          </ac:spMkLst>
        </pc:spChg>
        <pc:spChg chg="del mod">
          <ac:chgData name="Dana Rivkind" userId="a4991d432ff447f0" providerId="LiveId" clId="{E37B8C57-E405-4676-93B4-791E6CD7B1EE}" dt="2022-03-16T19:33:31.541" v="73" actId="478"/>
          <ac:spMkLst>
            <pc:docMk/>
            <pc:sldMk cId="635616265" sldId="268"/>
            <ac:spMk id="11" creationId="{6DB1CFD9-BF4E-4673-9C7B-0B9FCF5AE137}"/>
          </ac:spMkLst>
        </pc:spChg>
        <pc:spChg chg="del mod">
          <ac:chgData name="Dana Rivkind" userId="a4991d432ff447f0" providerId="LiveId" clId="{E37B8C57-E405-4676-93B4-791E6CD7B1EE}" dt="2022-03-16T19:33:31.541" v="73" actId="478"/>
          <ac:spMkLst>
            <pc:docMk/>
            <pc:sldMk cId="635616265" sldId="268"/>
            <ac:spMk id="12" creationId="{2F55CD46-7E15-4924-9DA3-8EF22172BD52}"/>
          </ac:spMkLst>
        </pc:spChg>
        <pc:spChg chg="del mod">
          <ac:chgData name="Dana Rivkind" userId="a4991d432ff447f0" providerId="LiveId" clId="{E37B8C57-E405-4676-93B4-791E6CD7B1EE}" dt="2022-03-16T19:33:31.541" v="73" actId="478"/>
          <ac:spMkLst>
            <pc:docMk/>
            <pc:sldMk cId="635616265" sldId="268"/>
            <ac:spMk id="13" creationId="{B4571828-A34E-40DC-ABED-4F3E884E8809}"/>
          </ac:spMkLst>
        </pc:spChg>
        <pc:spChg chg="add del mod">
          <ac:chgData name="Dana Rivkind" userId="a4991d432ff447f0" providerId="LiveId" clId="{E37B8C57-E405-4676-93B4-791E6CD7B1EE}" dt="2022-03-16T19:32:25.086" v="72" actId="478"/>
          <ac:spMkLst>
            <pc:docMk/>
            <pc:sldMk cId="635616265" sldId="268"/>
            <ac:spMk id="14" creationId="{CB1F996C-22C5-4A4E-ACAE-95CA024B17BE}"/>
          </ac:spMkLst>
        </pc:spChg>
        <pc:spChg chg="add mod">
          <ac:chgData name="Dana Rivkind" userId="a4991d432ff447f0" providerId="LiveId" clId="{E37B8C57-E405-4676-93B4-791E6CD7B1EE}" dt="2022-03-16T19:35:34.037" v="93" actId="21"/>
          <ac:spMkLst>
            <pc:docMk/>
            <pc:sldMk cId="635616265" sldId="268"/>
            <ac:spMk id="21" creationId="{6A94EBCC-0D44-4C7E-BA9E-7D2C3BBBE57A}"/>
          </ac:spMkLst>
        </pc:spChg>
        <pc:grpChg chg="del">
          <ac:chgData name="Dana Rivkind" userId="a4991d432ff447f0" providerId="LiveId" clId="{E37B8C57-E405-4676-93B4-791E6CD7B1EE}" dt="2022-03-16T19:23:59.787" v="59" actId="478"/>
          <ac:grpSpMkLst>
            <pc:docMk/>
            <pc:sldMk cId="635616265" sldId="268"/>
            <ac:grpSpMk id="47" creationId="{8FA85DC1-4F8C-464F-A268-7C834126A15B}"/>
          </ac:grpSpMkLst>
        </pc:grpChg>
        <pc:picChg chg="add mod">
          <ac:chgData name="Dana Rivkind" userId="a4991d432ff447f0" providerId="LiveId" clId="{E37B8C57-E405-4676-93B4-791E6CD7B1EE}" dt="2022-03-16T19:33:54.879" v="78" actId="14100"/>
          <ac:picMkLst>
            <pc:docMk/>
            <pc:sldMk cId="635616265" sldId="268"/>
            <ac:picMk id="18" creationId="{A820C261-5D67-47D9-A153-795278C703EF}"/>
          </ac:picMkLst>
        </pc:picChg>
        <pc:picChg chg="add del mod">
          <ac:chgData name="Dana Rivkind" userId="a4991d432ff447f0" providerId="LiveId" clId="{E37B8C57-E405-4676-93B4-791E6CD7B1EE}" dt="2022-03-16T19:34:45.573" v="88" actId="22"/>
          <ac:picMkLst>
            <pc:docMk/>
            <pc:sldMk cId="635616265" sldId="268"/>
            <ac:picMk id="20" creationId="{F92D0EB1-65F5-48FE-9049-6B7C1BEAC816}"/>
          </ac:picMkLst>
        </pc:picChg>
        <pc:cxnChg chg="add del mod">
          <ac:chgData name="Dana Rivkind" userId="a4991d432ff447f0" providerId="LiveId" clId="{E37B8C57-E405-4676-93B4-791E6CD7B1EE}" dt="2022-03-16T19:31:49.870" v="71" actId="478"/>
          <ac:cxnSpMkLst>
            <pc:docMk/>
            <pc:sldMk cId="635616265" sldId="268"/>
            <ac:cxnSpMk id="16" creationId="{45197E5E-735B-4C62-BEF4-18B607AB7411}"/>
          </ac:cxnSpMkLst>
        </pc:cxnChg>
      </pc:sldChg>
      <pc:sldChg chg="addSp modSp new mod">
        <pc:chgData name="Dana Rivkind" userId="a4991d432ff447f0" providerId="LiveId" clId="{E37B8C57-E405-4676-93B4-791E6CD7B1EE}" dt="2022-03-16T19:35:53.500" v="98" actId="14100"/>
        <pc:sldMkLst>
          <pc:docMk/>
          <pc:sldMk cId="640723236" sldId="269"/>
        </pc:sldMkLst>
        <pc:spChg chg="add mod">
          <ac:chgData name="Dana Rivkind" userId="a4991d432ff447f0" providerId="LiveId" clId="{E37B8C57-E405-4676-93B4-791E6CD7B1EE}" dt="2022-03-16T19:35:53.500" v="98" actId="14100"/>
          <ac:spMkLst>
            <pc:docMk/>
            <pc:sldMk cId="640723236" sldId="269"/>
            <ac:spMk id="3" creationId="{48EF5688-B252-4D61-9207-E5B43B065A55}"/>
          </ac:spMkLst>
        </pc:spChg>
      </pc:sldChg>
    </pc:docChg>
  </pc:docChgLst>
  <pc:docChgLst>
    <pc:chgData name="Dana Rivkind" userId="a4991d432ff447f0" providerId="LiveId" clId="{9BF841F5-1759-4B9C-849C-5D9093DBC9BB}"/>
    <pc:docChg chg="undo redo custSel addSld modSld">
      <pc:chgData name="Dana Rivkind" userId="a4991d432ff447f0" providerId="LiveId" clId="{9BF841F5-1759-4B9C-849C-5D9093DBC9BB}" dt="2022-03-10T03:04:19.700" v="1896"/>
      <pc:docMkLst>
        <pc:docMk/>
      </pc:docMkLst>
      <pc:sldChg chg="modSp mod">
        <pc:chgData name="Dana Rivkind" userId="a4991d432ff447f0" providerId="LiveId" clId="{9BF841F5-1759-4B9C-849C-5D9093DBC9BB}" dt="2022-03-08T01:56:35.786" v="531" actId="1076"/>
        <pc:sldMkLst>
          <pc:docMk/>
          <pc:sldMk cId="842181112" sldId="262"/>
        </pc:sldMkLst>
        <pc:spChg chg="mod">
          <ac:chgData name="Dana Rivkind" userId="a4991d432ff447f0" providerId="LiveId" clId="{9BF841F5-1759-4B9C-849C-5D9093DBC9BB}" dt="2022-03-08T00:49:48.850" v="54" actId="1038"/>
          <ac:spMkLst>
            <pc:docMk/>
            <pc:sldMk cId="842181112" sldId="262"/>
            <ac:spMk id="153" creationId="{2A016E10-249C-43F1-917A-385190CB57BC}"/>
          </ac:spMkLst>
        </pc:spChg>
        <pc:spChg chg="mod">
          <ac:chgData name="Dana Rivkind" userId="a4991d432ff447f0" providerId="LiveId" clId="{9BF841F5-1759-4B9C-849C-5D9093DBC9BB}" dt="2022-03-08T00:50:29.364" v="57" actId="1076"/>
          <ac:spMkLst>
            <pc:docMk/>
            <pc:sldMk cId="842181112" sldId="262"/>
            <ac:spMk id="229" creationId="{F5BDEF83-0AB8-4E89-AD79-2996E8105706}"/>
          </ac:spMkLst>
        </pc:spChg>
        <pc:spChg chg="mod">
          <ac:chgData name="Dana Rivkind" userId="a4991d432ff447f0" providerId="LiveId" clId="{9BF841F5-1759-4B9C-849C-5D9093DBC9BB}" dt="2022-03-08T01:56:35.482" v="530" actId="1076"/>
          <ac:spMkLst>
            <pc:docMk/>
            <pc:sldMk cId="842181112" sldId="262"/>
            <ac:spMk id="254" creationId="{62C54A89-DA81-48A4-B9D3-636960BE896D}"/>
          </ac:spMkLst>
        </pc:spChg>
        <pc:grpChg chg="mod">
          <ac:chgData name="Dana Rivkind" userId="a4991d432ff447f0" providerId="LiveId" clId="{9BF841F5-1759-4B9C-849C-5D9093DBC9BB}" dt="2022-03-08T00:50:08.588" v="55" actId="1076"/>
          <ac:grpSpMkLst>
            <pc:docMk/>
            <pc:sldMk cId="842181112" sldId="262"/>
            <ac:grpSpMk id="154" creationId="{D985AA96-2377-4A04-ADDE-56D628E6E1AB}"/>
          </ac:grpSpMkLst>
        </pc:grpChg>
        <pc:picChg chg="mod">
          <ac:chgData name="Dana Rivkind" userId="a4991d432ff447f0" providerId="LiveId" clId="{9BF841F5-1759-4B9C-849C-5D9093DBC9BB}" dt="2022-03-08T01:03:00.099" v="112" actId="1038"/>
          <ac:picMkLst>
            <pc:docMk/>
            <pc:sldMk cId="842181112" sldId="262"/>
            <ac:picMk id="44" creationId="{021189C6-7EFC-480F-8F73-312906956BFA}"/>
          </ac:picMkLst>
        </pc:picChg>
        <pc:picChg chg="mod">
          <ac:chgData name="Dana Rivkind" userId="a4991d432ff447f0" providerId="LiveId" clId="{9BF841F5-1759-4B9C-849C-5D9093DBC9BB}" dt="2022-03-08T00:49:48.850" v="54" actId="1038"/>
          <ac:picMkLst>
            <pc:docMk/>
            <pc:sldMk cId="842181112" sldId="262"/>
            <ac:picMk id="148" creationId="{D125E7D6-C01A-47C1-B95E-7564BABB0C98}"/>
          </ac:picMkLst>
        </pc:picChg>
        <pc:picChg chg="mod">
          <ac:chgData name="Dana Rivkind" userId="a4991d432ff447f0" providerId="LiveId" clId="{9BF841F5-1759-4B9C-849C-5D9093DBC9BB}" dt="2022-03-08T01:56:35.786" v="531" actId="1076"/>
          <ac:picMkLst>
            <pc:docMk/>
            <pc:sldMk cId="842181112" sldId="262"/>
            <ac:picMk id="253" creationId="{0AE47955-1188-48DB-8CDE-E9B10833F393}"/>
          </ac:picMkLst>
        </pc:picChg>
        <pc:cxnChg chg="mod">
          <ac:chgData name="Dana Rivkind" userId="a4991d432ff447f0" providerId="LiveId" clId="{9BF841F5-1759-4B9C-849C-5D9093DBC9BB}" dt="2022-03-08T01:03:00.099" v="112" actId="1038"/>
          <ac:cxnSpMkLst>
            <pc:docMk/>
            <pc:sldMk cId="842181112" sldId="262"/>
            <ac:cxnSpMk id="78" creationId="{B7700B29-8474-435B-A874-48BD73F9517D}"/>
          </ac:cxnSpMkLst>
        </pc:cxnChg>
        <pc:cxnChg chg="mod">
          <ac:chgData name="Dana Rivkind" userId="a4991d432ff447f0" providerId="LiveId" clId="{9BF841F5-1759-4B9C-849C-5D9093DBC9BB}" dt="2022-03-08T00:50:08.588" v="55" actId="1076"/>
          <ac:cxnSpMkLst>
            <pc:docMk/>
            <pc:sldMk cId="842181112" sldId="262"/>
            <ac:cxnSpMk id="158" creationId="{9F0C6591-E6C7-44ED-BCE9-DB5D034227CA}"/>
          </ac:cxnSpMkLst>
        </pc:cxnChg>
        <pc:cxnChg chg="mod">
          <ac:chgData name="Dana Rivkind" userId="a4991d432ff447f0" providerId="LiveId" clId="{9BF841F5-1759-4B9C-849C-5D9093DBC9BB}" dt="2022-03-08T00:49:48.850" v="54" actId="1038"/>
          <ac:cxnSpMkLst>
            <pc:docMk/>
            <pc:sldMk cId="842181112" sldId="262"/>
            <ac:cxnSpMk id="187" creationId="{41A3E12F-DEAD-49D6-8100-72FC984D9DAE}"/>
          </ac:cxnSpMkLst>
        </pc:cxnChg>
        <pc:cxnChg chg="mod">
          <ac:chgData name="Dana Rivkind" userId="a4991d432ff447f0" providerId="LiveId" clId="{9BF841F5-1759-4B9C-849C-5D9093DBC9BB}" dt="2022-03-08T00:49:48.850" v="54" actId="1038"/>
          <ac:cxnSpMkLst>
            <pc:docMk/>
            <pc:sldMk cId="842181112" sldId="262"/>
            <ac:cxnSpMk id="213" creationId="{697DAAB6-6EAD-4AD6-91D6-E9383377C3AE}"/>
          </ac:cxnSpMkLst>
        </pc:cxnChg>
      </pc:sldChg>
      <pc:sldChg chg="addSp delSp modSp new mod modTransition modAnim">
        <pc:chgData name="Dana Rivkind" userId="a4991d432ff447f0" providerId="LiveId" clId="{9BF841F5-1759-4B9C-849C-5D9093DBC9BB}" dt="2022-03-10T03:04:19.700" v="1896"/>
        <pc:sldMkLst>
          <pc:docMk/>
          <pc:sldMk cId="3198355839" sldId="267"/>
        </pc:sldMkLst>
        <pc:spChg chg="add del mod">
          <ac:chgData name="Dana Rivkind" userId="a4991d432ff447f0" providerId="LiveId" clId="{9BF841F5-1759-4B9C-849C-5D9093DBC9BB}" dt="2022-03-08T00:51:12.333" v="62"/>
          <ac:spMkLst>
            <pc:docMk/>
            <pc:sldMk cId="3198355839" sldId="267"/>
            <ac:spMk id="2" creationId="{2E09CF60-E2D5-402A-8302-08266645ECBB}"/>
          </ac:spMkLst>
        </pc:spChg>
        <pc:spChg chg="add del mod">
          <ac:chgData name="Dana Rivkind" userId="a4991d432ff447f0" providerId="LiveId" clId="{9BF841F5-1759-4B9C-849C-5D9093DBC9BB}" dt="2022-03-08T00:51:12.333" v="62"/>
          <ac:spMkLst>
            <pc:docMk/>
            <pc:sldMk cId="3198355839" sldId="267"/>
            <ac:spMk id="3" creationId="{3B503703-EF8B-4FDC-8B0A-91046FBD75CA}"/>
          </ac:spMkLst>
        </pc:spChg>
        <pc:spChg chg="add del mod">
          <ac:chgData name="Dana Rivkind" userId="a4991d432ff447f0" providerId="LiveId" clId="{9BF841F5-1759-4B9C-849C-5D9093DBC9BB}" dt="2022-03-08T00:51:12.333" v="62"/>
          <ac:spMkLst>
            <pc:docMk/>
            <pc:sldMk cId="3198355839" sldId="267"/>
            <ac:spMk id="4" creationId="{93867492-1465-4B96-85C1-3597568F8D19}"/>
          </ac:spMkLst>
        </pc:spChg>
        <pc:spChg chg="add mod">
          <ac:chgData name="Dana Rivkind" userId="a4991d432ff447f0" providerId="LiveId" clId="{9BF841F5-1759-4B9C-849C-5D9093DBC9BB}" dt="2022-03-08T05:50:35.984" v="1707" actId="14100"/>
          <ac:spMkLst>
            <pc:docMk/>
            <pc:sldMk cId="3198355839" sldId="267"/>
            <ac:spMk id="6" creationId="{4700C656-D326-4B1A-9FCB-7048CAFCFE37}"/>
          </ac:spMkLst>
        </pc:spChg>
        <pc:spChg chg="add del mod">
          <ac:chgData name="Dana Rivkind" userId="a4991d432ff447f0" providerId="LiveId" clId="{9BF841F5-1759-4B9C-849C-5D9093DBC9BB}" dt="2022-03-08T01:16:48.643" v="249" actId="478"/>
          <ac:spMkLst>
            <pc:docMk/>
            <pc:sldMk cId="3198355839" sldId="267"/>
            <ac:spMk id="7" creationId="{A4EAEE12-4C91-43AE-9697-609054ECE34F}"/>
          </ac:spMkLst>
        </pc:spChg>
        <pc:spChg chg="mod">
          <ac:chgData name="Dana Rivkind" userId="a4991d432ff447f0" providerId="LiveId" clId="{9BF841F5-1759-4B9C-849C-5D9093DBC9BB}" dt="2022-03-08T01:14:51.015" v="238" actId="1037"/>
          <ac:spMkLst>
            <pc:docMk/>
            <pc:sldMk cId="3198355839" sldId="267"/>
            <ac:spMk id="9" creationId="{E856EE21-5D92-4FD8-810F-41D14EFFDF82}"/>
          </ac:spMkLst>
        </pc:spChg>
        <pc:spChg chg="mod">
          <ac:chgData name="Dana Rivkind" userId="a4991d432ff447f0" providerId="LiveId" clId="{9BF841F5-1759-4B9C-849C-5D9093DBC9BB}" dt="2022-03-08T01:14:51.015" v="238" actId="1037"/>
          <ac:spMkLst>
            <pc:docMk/>
            <pc:sldMk cId="3198355839" sldId="267"/>
            <ac:spMk id="11" creationId="{2B9E20DC-0B42-4871-A19D-5599F4F457B8}"/>
          </ac:spMkLst>
        </pc:spChg>
        <pc:spChg chg="mod">
          <ac:chgData name="Dana Rivkind" userId="a4991d432ff447f0" providerId="LiveId" clId="{9BF841F5-1759-4B9C-849C-5D9093DBC9BB}" dt="2022-03-08T01:14:51.015" v="238" actId="1037"/>
          <ac:spMkLst>
            <pc:docMk/>
            <pc:sldMk cId="3198355839" sldId="267"/>
            <ac:spMk id="12" creationId="{444BA3C7-E49A-4276-94F9-FC9EA227C9F6}"/>
          </ac:spMkLst>
        </pc:spChg>
        <pc:spChg chg="add del mod">
          <ac:chgData name="Dana Rivkind" userId="a4991d432ff447f0" providerId="LiveId" clId="{9BF841F5-1759-4B9C-849C-5D9093DBC9BB}" dt="2022-03-08T01:17:01.231" v="252" actId="478"/>
          <ac:spMkLst>
            <pc:docMk/>
            <pc:sldMk cId="3198355839" sldId="267"/>
            <ac:spMk id="13" creationId="{437953C9-E191-42A3-BA5A-02705B73BB4D}"/>
          </ac:spMkLst>
        </pc:spChg>
        <pc:spChg chg="mod">
          <ac:chgData name="Dana Rivkind" userId="a4991d432ff447f0" providerId="LiveId" clId="{9BF841F5-1759-4B9C-849C-5D9093DBC9BB}" dt="2022-03-08T01:14:51.015" v="238" actId="1037"/>
          <ac:spMkLst>
            <pc:docMk/>
            <pc:sldMk cId="3198355839" sldId="267"/>
            <ac:spMk id="15" creationId="{F5CE52F6-8947-4815-9265-899DE1F16517}"/>
          </ac:spMkLst>
        </pc:spChg>
        <pc:spChg chg="mod">
          <ac:chgData name="Dana Rivkind" userId="a4991d432ff447f0" providerId="LiveId" clId="{9BF841F5-1759-4B9C-849C-5D9093DBC9BB}" dt="2022-03-08T01:14:51.015" v="238" actId="1037"/>
          <ac:spMkLst>
            <pc:docMk/>
            <pc:sldMk cId="3198355839" sldId="267"/>
            <ac:spMk id="16" creationId="{57700F10-74E2-485F-BF94-BED6094BBEB8}"/>
          </ac:spMkLst>
        </pc:spChg>
        <pc:spChg chg="mod">
          <ac:chgData name="Dana Rivkind" userId="a4991d432ff447f0" providerId="LiveId" clId="{9BF841F5-1759-4B9C-849C-5D9093DBC9BB}" dt="2022-03-08T01:14:51.015" v="238" actId="1037"/>
          <ac:spMkLst>
            <pc:docMk/>
            <pc:sldMk cId="3198355839" sldId="267"/>
            <ac:spMk id="17" creationId="{E621151C-7B17-4B33-9104-AF291658DBF7}"/>
          </ac:spMkLst>
        </pc:spChg>
        <pc:spChg chg="mod">
          <ac:chgData name="Dana Rivkind" userId="a4991d432ff447f0" providerId="LiveId" clId="{9BF841F5-1759-4B9C-849C-5D9093DBC9BB}" dt="2022-03-08T01:14:51.015" v="238" actId="1037"/>
          <ac:spMkLst>
            <pc:docMk/>
            <pc:sldMk cId="3198355839" sldId="267"/>
            <ac:spMk id="18" creationId="{4DEDCE95-68BD-4FFA-BA38-ADF4C90AD9FC}"/>
          </ac:spMkLst>
        </pc:spChg>
        <pc:spChg chg="add del mod">
          <ac:chgData name="Dana Rivkind" userId="a4991d432ff447f0" providerId="LiveId" clId="{9BF841F5-1759-4B9C-849C-5D9093DBC9BB}" dt="2022-03-08T01:17:07.600" v="254" actId="478"/>
          <ac:spMkLst>
            <pc:docMk/>
            <pc:sldMk cId="3198355839" sldId="267"/>
            <ac:spMk id="19" creationId="{6AEDAEA8-BA98-42A2-93FF-5A0695542E7C}"/>
          </ac:spMkLst>
        </pc:spChg>
        <pc:spChg chg="add del mod">
          <ac:chgData name="Dana Rivkind" userId="a4991d432ff447f0" providerId="LiveId" clId="{9BF841F5-1759-4B9C-849C-5D9093DBC9BB}" dt="2022-03-08T01:16:56.054" v="250" actId="21"/>
          <ac:spMkLst>
            <pc:docMk/>
            <pc:sldMk cId="3198355839" sldId="267"/>
            <ac:spMk id="20" creationId="{4570DAB0-350C-4308-AC62-401D489D7A19}"/>
          </ac:spMkLst>
        </pc:spChg>
        <pc:spChg chg="add mod">
          <ac:chgData name="Dana Rivkind" userId="a4991d432ff447f0" providerId="LiveId" clId="{9BF841F5-1759-4B9C-849C-5D9093DBC9BB}" dt="2022-03-08T05:50:35.984" v="1707" actId="14100"/>
          <ac:spMkLst>
            <pc:docMk/>
            <pc:sldMk cId="3198355839" sldId="267"/>
            <ac:spMk id="21" creationId="{D90B37C0-502F-4E63-A980-6DF26D6CBF51}"/>
          </ac:spMkLst>
        </pc:spChg>
        <pc:spChg chg="add mod">
          <ac:chgData name="Dana Rivkind" userId="a4991d432ff447f0" providerId="LiveId" clId="{9BF841F5-1759-4B9C-849C-5D9093DBC9BB}" dt="2022-03-08T05:50:35.984" v="1707" actId="14100"/>
          <ac:spMkLst>
            <pc:docMk/>
            <pc:sldMk cId="3198355839" sldId="267"/>
            <ac:spMk id="22" creationId="{C2369547-61BC-4558-95C4-1C74D8487FC2}"/>
          </ac:spMkLst>
        </pc:spChg>
        <pc:spChg chg="add mod">
          <ac:chgData name="Dana Rivkind" userId="a4991d432ff447f0" providerId="LiveId" clId="{9BF841F5-1759-4B9C-849C-5D9093DBC9BB}" dt="2022-03-08T05:50:35.984" v="1707" actId="14100"/>
          <ac:spMkLst>
            <pc:docMk/>
            <pc:sldMk cId="3198355839" sldId="267"/>
            <ac:spMk id="24" creationId="{1B2A686C-FE44-46A9-999C-E33CCA2E96F6}"/>
          </ac:spMkLst>
        </pc:spChg>
        <pc:spChg chg="add mod">
          <ac:chgData name="Dana Rivkind" userId="a4991d432ff447f0" providerId="LiveId" clId="{9BF841F5-1759-4B9C-849C-5D9093DBC9BB}" dt="2022-03-08T05:50:35.984" v="1707" actId="14100"/>
          <ac:spMkLst>
            <pc:docMk/>
            <pc:sldMk cId="3198355839" sldId="267"/>
            <ac:spMk id="25" creationId="{8D23CBC1-09C0-489C-9031-07C3427C883E}"/>
          </ac:spMkLst>
        </pc:spChg>
        <pc:spChg chg="add mod">
          <ac:chgData name="Dana Rivkind" userId="a4991d432ff447f0" providerId="LiveId" clId="{9BF841F5-1759-4B9C-849C-5D9093DBC9BB}" dt="2022-03-08T05:50:35.984" v="1707" actId="14100"/>
          <ac:spMkLst>
            <pc:docMk/>
            <pc:sldMk cId="3198355839" sldId="267"/>
            <ac:spMk id="30" creationId="{602202A9-1EFF-4D36-8387-DD0B662C7240}"/>
          </ac:spMkLst>
        </pc:spChg>
        <pc:spChg chg="add del mod">
          <ac:chgData name="Dana Rivkind" userId="a4991d432ff447f0" providerId="LiveId" clId="{9BF841F5-1759-4B9C-849C-5D9093DBC9BB}" dt="2022-03-08T01:59:34.522" v="583" actId="478"/>
          <ac:spMkLst>
            <pc:docMk/>
            <pc:sldMk cId="3198355839" sldId="267"/>
            <ac:spMk id="32" creationId="{0631F00D-6BAA-4DA5-BD69-97D8812377EE}"/>
          </ac:spMkLst>
        </pc:spChg>
        <pc:spChg chg="add del mod">
          <ac:chgData name="Dana Rivkind" userId="a4991d432ff447f0" providerId="LiveId" clId="{9BF841F5-1759-4B9C-849C-5D9093DBC9BB}" dt="2022-03-08T01:59:34.522" v="583" actId="478"/>
          <ac:spMkLst>
            <pc:docMk/>
            <pc:sldMk cId="3198355839" sldId="267"/>
            <ac:spMk id="33" creationId="{D1788E2D-5761-45E4-AD0A-29590F8A2C6D}"/>
          </ac:spMkLst>
        </pc:spChg>
        <pc:spChg chg="add del mod">
          <ac:chgData name="Dana Rivkind" userId="a4991d432ff447f0" providerId="LiveId" clId="{9BF841F5-1759-4B9C-849C-5D9093DBC9BB}" dt="2022-03-08T01:59:14.662" v="580" actId="478"/>
          <ac:spMkLst>
            <pc:docMk/>
            <pc:sldMk cId="3198355839" sldId="267"/>
            <ac:spMk id="34" creationId="{AAF74011-DC13-4592-9BF2-47B8EB0E776B}"/>
          </ac:spMkLst>
        </pc:spChg>
        <pc:spChg chg="add del mod">
          <ac:chgData name="Dana Rivkind" userId="a4991d432ff447f0" providerId="LiveId" clId="{9BF841F5-1759-4B9C-849C-5D9093DBC9BB}" dt="2022-03-08T01:14:50.507" v="236"/>
          <ac:spMkLst>
            <pc:docMk/>
            <pc:sldMk cId="3198355839" sldId="267"/>
            <ac:spMk id="35" creationId="{B821CBBE-47E8-4340-9952-8F36EC2EE6B3}"/>
          </ac:spMkLst>
        </pc:spChg>
        <pc:spChg chg="add del mod">
          <ac:chgData name="Dana Rivkind" userId="a4991d432ff447f0" providerId="LiveId" clId="{9BF841F5-1759-4B9C-849C-5D9093DBC9BB}" dt="2022-03-08T01:14:50.507" v="236"/>
          <ac:spMkLst>
            <pc:docMk/>
            <pc:sldMk cId="3198355839" sldId="267"/>
            <ac:spMk id="37" creationId="{E9A3E752-81A4-4F31-B201-671FD0EF2A15}"/>
          </ac:spMkLst>
        </pc:spChg>
        <pc:spChg chg="add del mod">
          <ac:chgData name="Dana Rivkind" userId="a4991d432ff447f0" providerId="LiveId" clId="{9BF841F5-1759-4B9C-849C-5D9093DBC9BB}" dt="2022-03-08T01:14:50.507" v="236"/>
          <ac:spMkLst>
            <pc:docMk/>
            <pc:sldMk cId="3198355839" sldId="267"/>
            <ac:spMk id="38" creationId="{9CAB31D6-47A8-4B82-B283-5F9EF2D0746B}"/>
          </ac:spMkLst>
        </pc:spChg>
        <pc:spChg chg="add del mod">
          <ac:chgData name="Dana Rivkind" userId="a4991d432ff447f0" providerId="LiveId" clId="{9BF841F5-1759-4B9C-849C-5D9093DBC9BB}" dt="2022-03-08T01:14:50.507" v="236"/>
          <ac:spMkLst>
            <pc:docMk/>
            <pc:sldMk cId="3198355839" sldId="267"/>
            <ac:spMk id="39" creationId="{45DD5468-01A7-42F4-B925-2C4BAAAACB42}"/>
          </ac:spMkLst>
        </pc:spChg>
        <pc:spChg chg="add del mod">
          <ac:chgData name="Dana Rivkind" userId="a4991d432ff447f0" providerId="LiveId" clId="{9BF841F5-1759-4B9C-849C-5D9093DBC9BB}" dt="2022-03-08T01:14:50.507" v="236"/>
          <ac:spMkLst>
            <pc:docMk/>
            <pc:sldMk cId="3198355839" sldId="267"/>
            <ac:spMk id="40" creationId="{E2EFF381-3CAE-4435-848C-66EFBB483991}"/>
          </ac:spMkLst>
        </pc:spChg>
        <pc:spChg chg="add del mod">
          <ac:chgData name="Dana Rivkind" userId="a4991d432ff447f0" providerId="LiveId" clId="{9BF841F5-1759-4B9C-849C-5D9093DBC9BB}" dt="2022-03-08T01:14:50.507" v="236"/>
          <ac:spMkLst>
            <pc:docMk/>
            <pc:sldMk cId="3198355839" sldId="267"/>
            <ac:spMk id="41" creationId="{C606E188-7BED-446C-9509-6EB76A7964AB}"/>
          </ac:spMkLst>
        </pc:spChg>
        <pc:spChg chg="add del mod">
          <ac:chgData name="Dana Rivkind" userId="a4991d432ff447f0" providerId="LiveId" clId="{9BF841F5-1759-4B9C-849C-5D9093DBC9BB}" dt="2022-03-08T01:14:50.507" v="236"/>
          <ac:spMkLst>
            <pc:docMk/>
            <pc:sldMk cId="3198355839" sldId="267"/>
            <ac:spMk id="42" creationId="{99A4F2A1-CFB0-4044-884D-BD23FD28B9CC}"/>
          </ac:spMkLst>
        </pc:spChg>
        <pc:spChg chg="add del mod">
          <ac:chgData name="Dana Rivkind" userId="a4991d432ff447f0" providerId="LiveId" clId="{9BF841F5-1759-4B9C-849C-5D9093DBC9BB}" dt="2022-03-08T01:14:50.507" v="236"/>
          <ac:spMkLst>
            <pc:docMk/>
            <pc:sldMk cId="3198355839" sldId="267"/>
            <ac:spMk id="43" creationId="{8D9D0A1F-6D24-41F9-B66E-669069D9351D}"/>
          </ac:spMkLst>
        </pc:spChg>
        <pc:spChg chg="add del mod">
          <ac:chgData name="Dana Rivkind" userId="a4991d432ff447f0" providerId="LiveId" clId="{9BF841F5-1759-4B9C-849C-5D9093DBC9BB}" dt="2022-03-08T01:14:50.507" v="236"/>
          <ac:spMkLst>
            <pc:docMk/>
            <pc:sldMk cId="3198355839" sldId="267"/>
            <ac:spMk id="44" creationId="{DB9C8922-013B-45F9-8EFB-C590C1D68644}"/>
          </ac:spMkLst>
        </pc:spChg>
        <pc:spChg chg="add del mod">
          <ac:chgData name="Dana Rivkind" userId="a4991d432ff447f0" providerId="LiveId" clId="{9BF841F5-1759-4B9C-849C-5D9093DBC9BB}" dt="2022-03-08T01:14:50.507" v="236"/>
          <ac:spMkLst>
            <pc:docMk/>
            <pc:sldMk cId="3198355839" sldId="267"/>
            <ac:spMk id="45" creationId="{7519AAC1-AAD1-4292-BC73-565C95206987}"/>
          </ac:spMkLst>
        </pc:spChg>
        <pc:spChg chg="add del mod">
          <ac:chgData name="Dana Rivkind" userId="a4991d432ff447f0" providerId="LiveId" clId="{9BF841F5-1759-4B9C-849C-5D9093DBC9BB}" dt="2022-03-08T01:19:47.450" v="331"/>
          <ac:spMkLst>
            <pc:docMk/>
            <pc:sldMk cId="3198355839" sldId="267"/>
            <ac:spMk id="47" creationId="{E70C8B2C-5903-4D1A-A652-2A50D572BDB7}"/>
          </ac:spMkLst>
        </pc:spChg>
        <pc:spChg chg="add del mod">
          <ac:chgData name="Dana Rivkind" userId="a4991d432ff447f0" providerId="LiveId" clId="{9BF841F5-1759-4B9C-849C-5D9093DBC9BB}" dt="2022-03-08T01:37:35.893" v="476" actId="478"/>
          <ac:spMkLst>
            <pc:docMk/>
            <pc:sldMk cId="3198355839" sldId="267"/>
            <ac:spMk id="48" creationId="{F9164A5C-34EA-4B45-B84B-A2A32DFB306B}"/>
          </ac:spMkLst>
        </pc:spChg>
        <pc:spChg chg="add del mod">
          <ac:chgData name="Dana Rivkind" userId="a4991d432ff447f0" providerId="LiveId" clId="{9BF841F5-1759-4B9C-849C-5D9093DBC9BB}" dt="2022-03-08T01:59:21.049" v="581" actId="478"/>
          <ac:spMkLst>
            <pc:docMk/>
            <pc:sldMk cId="3198355839" sldId="267"/>
            <ac:spMk id="49" creationId="{C1979285-C054-4DEF-AF17-F85258ECEDAB}"/>
          </ac:spMkLst>
        </pc:spChg>
        <pc:spChg chg="add del mod">
          <ac:chgData name="Dana Rivkind" userId="a4991d432ff447f0" providerId="LiveId" clId="{9BF841F5-1759-4B9C-849C-5D9093DBC9BB}" dt="2022-03-08T01:37:38.997" v="477" actId="478"/>
          <ac:spMkLst>
            <pc:docMk/>
            <pc:sldMk cId="3198355839" sldId="267"/>
            <ac:spMk id="50" creationId="{B004BF36-4B09-4BD8-BB5A-CB8F0944FB53}"/>
          </ac:spMkLst>
        </pc:spChg>
        <pc:spChg chg="add del mod">
          <ac:chgData name="Dana Rivkind" userId="a4991d432ff447f0" providerId="LiveId" clId="{9BF841F5-1759-4B9C-849C-5D9093DBC9BB}" dt="2022-03-08T01:37:39.927" v="478" actId="478"/>
          <ac:spMkLst>
            <pc:docMk/>
            <pc:sldMk cId="3198355839" sldId="267"/>
            <ac:spMk id="51" creationId="{16E072E1-05C8-4889-A0A9-DDC3B5AB76DF}"/>
          </ac:spMkLst>
        </pc:spChg>
        <pc:spChg chg="add del mod">
          <ac:chgData name="Dana Rivkind" userId="a4991d432ff447f0" providerId="LiveId" clId="{9BF841F5-1759-4B9C-849C-5D9093DBC9BB}" dt="2022-03-08T01:37:40.713" v="479" actId="478"/>
          <ac:spMkLst>
            <pc:docMk/>
            <pc:sldMk cId="3198355839" sldId="267"/>
            <ac:spMk id="52" creationId="{29BA47A1-8A6D-41B0-8076-74692CBAD17B}"/>
          </ac:spMkLst>
        </pc:spChg>
        <pc:spChg chg="add del mod">
          <ac:chgData name="Dana Rivkind" userId="a4991d432ff447f0" providerId="LiveId" clId="{9BF841F5-1759-4B9C-849C-5D9093DBC9BB}" dt="2022-03-08T01:59:30.172" v="582" actId="478"/>
          <ac:spMkLst>
            <pc:docMk/>
            <pc:sldMk cId="3198355839" sldId="267"/>
            <ac:spMk id="53" creationId="{5FC0CBDB-4F4E-4243-A0DC-5A4BF8ECDA2C}"/>
          </ac:spMkLst>
        </pc:spChg>
        <pc:spChg chg="add del mod">
          <ac:chgData name="Dana Rivkind" userId="a4991d432ff447f0" providerId="LiveId" clId="{9BF841F5-1759-4B9C-849C-5D9093DBC9BB}" dt="2022-03-08T01:58:46.266" v="578" actId="478"/>
          <ac:spMkLst>
            <pc:docMk/>
            <pc:sldMk cId="3198355839" sldId="267"/>
            <ac:spMk id="54" creationId="{A1E31FD6-289D-4ED9-9C61-A56AB8E3EC80}"/>
          </ac:spMkLst>
        </pc:spChg>
        <pc:spChg chg="add del mod">
          <ac:chgData name="Dana Rivkind" userId="a4991d432ff447f0" providerId="LiveId" clId="{9BF841F5-1759-4B9C-849C-5D9093DBC9BB}" dt="2022-03-08T01:37:31.053" v="472"/>
          <ac:spMkLst>
            <pc:docMk/>
            <pc:sldMk cId="3198355839" sldId="267"/>
            <ac:spMk id="55" creationId="{D09CF81E-650F-4785-AFC7-E4F78A34BCA9}"/>
          </ac:spMkLst>
        </pc:spChg>
        <pc:spChg chg="add del mod">
          <ac:chgData name="Dana Rivkind" userId="a4991d432ff447f0" providerId="LiveId" clId="{9BF841F5-1759-4B9C-849C-5D9093DBC9BB}" dt="2022-03-08T01:37:26.121" v="470"/>
          <ac:spMkLst>
            <pc:docMk/>
            <pc:sldMk cId="3198355839" sldId="267"/>
            <ac:spMk id="56" creationId="{7E06BC46-0B73-4847-B131-1E32439383C4}"/>
          </ac:spMkLst>
        </pc:spChg>
        <pc:spChg chg="add del mod">
          <ac:chgData name="Dana Rivkind" userId="a4991d432ff447f0" providerId="LiveId" clId="{9BF841F5-1759-4B9C-849C-5D9093DBC9BB}" dt="2022-03-08T01:37:25.315" v="467"/>
          <ac:spMkLst>
            <pc:docMk/>
            <pc:sldMk cId="3198355839" sldId="267"/>
            <ac:spMk id="57" creationId="{440EA46B-9151-4325-93C5-4BC26420688F}"/>
          </ac:spMkLst>
        </pc:spChg>
        <pc:spChg chg="add del mod">
          <ac:chgData name="Dana Rivkind" userId="a4991d432ff447f0" providerId="LiveId" clId="{9BF841F5-1759-4B9C-849C-5D9093DBC9BB}" dt="2022-03-08T01:37:24.927" v="465"/>
          <ac:spMkLst>
            <pc:docMk/>
            <pc:sldMk cId="3198355839" sldId="267"/>
            <ac:spMk id="58" creationId="{9DB8F690-1D73-4607-9EE2-929693A18840}"/>
          </ac:spMkLst>
        </pc:spChg>
        <pc:spChg chg="add del mod">
          <ac:chgData name="Dana Rivkind" userId="a4991d432ff447f0" providerId="LiveId" clId="{9BF841F5-1759-4B9C-849C-5D9093DBC9BB}" dt="2022-03-08T01:37:24.574" v="463"/>
          <ac:spMkLst>
            <pc:docMk/>
            <pc:sldMk cId="3198355839" sldId="267"/>
            <ac:spMk id="59" creationId="{490ACD76-7695-4AE2-B517-0FA4384C2DAC}"/>
          </ac:spMkLst>
        </pc:spChg>
        <pc:spChg chg="add del mod">
          <ac:chgData name="Dana Rivkind" userId="a4991d432ff447f0" providerId="LiveId" clId="{9BF841F5-1759-4B9C-849C-5D9093DBC9BB}" dt="2022-03-08T01:37:24.223" v="461"/>
          <ac:spMkLst>
            <pc:docMk/>
            <pc:sldMk cId="3198355839" sldId="267"/>
            <ac:spMk id="60" creationId="{AA24FD94-F2D6-4F7E-86AF-8B285AD18A79}"/>
          </ac:spMkLst>
        </pc:spChg>
        <pc:spChg chg="add del mod">
          <ac:chgData name="Dana Rivkind" userId="a4991d432ff447f0" providerId="LiveId" clId="{9BF841F5-1759-4B9C-849C-5D9093DBC9BB}" dt="2022-03-08T01:37:23.802" v="459"/>
          <ac:spMkLst>
            <pc:docMk/>
            <pc:sldMk cId="3198355839" sldId="267"/>
            <ac:spMk id="61" creationId="{1C0361D6-F443-48D3-94EE-CA1B0BFE4FCB}"/>
          </ac:spMkLst>
        </pc:spChg>
        <pc:spChg chg="add del mod">
          <ac:chgData name="Dana Rivkind" userId="a4991d432ff447f0" providerId="LiveId" clId="{9BF841F5-1759-4B9C-849C-5D9093DBC9BB}" dt="2022-03-08T01:26:23.799" v="453"/>
          <ac:spMkLst>
            <pc:docMk/>
            <pc:sldMk cId="3198355839" sldId="267"/>
            <ac:spMk id="62" creationId="{C4120D5C-6FEE-458A-A9EE-DC85900ABC62}"/>
          </ac:spMkLst>
        </pc:spChg>
        <pc:spChg chg="add del mod">
          <ac:chgData name="Dana Rivkind" userId="a4991d432ff447f0" providerId="LiveId" clId="{9BF841F5-1759-4B9C-849C-5D9093DBC9BB}" dt="2022-03-08T01:40:23.925" v="524"/>
          <ac:spMkLst>
            <pc:docMk/>
            <pc:sldMk cId="3198355839" sldId="267"/>
            <ac:spMk id="63" creationId="{500ECCDE-07A0-4A16-842F-8284B0C02861}"/>
          </ac:spMkLst>
        </pc:spChg>
        <pc:spChg chg="add del mod">
          <ac:chgData name="Dana Rivkind" userId="a4991d432ff447f0" providerId="LiveId" clId="{9BF841F5-1759-4B9C-849C-5D9093DBC9BB}" dt="2022-03-08T01:56:59.762" v="533"/>
          <ac:spMkLst>
            <pc:docMk/>
            <pc:sldMk cId="3198355839" sldId="267"/>
            <ac:spMk id="74" creationId="{B6C7FFE3-01C5-44FF-AE2D-1CB5CAD8430D}"/>
          </ac:spMkLst>
        </pc:spChg>
        <pc:spChg chg="add del mod">
          <ac:chgData name="Dana Rivkind" userId="a4991d432ff447f0" providerId="LiveId" clId="{9BF841F5-1759-4B9C-849C-5D9093DBC9BB}" dt="2022-03-08T01:56:59.762" v="533"/>
          <ac:spMkLst>
            <pc:docMk/>
            <pc:sldMk cId="3198355839" sldId="267"/>
            <ac:spMk id="75" creationId="{563B8DA8-5A5F-4609-842C-4A19EF1239EB}"/>
          </ac:spMkLst>
        </pc:spChg>
        <pc:spChg chg="add del mod">
          <ac:chgData name="Dana Rivkind" userId="a4991d432ff447f0" providerId="LiveId" clId="{9BF841F5-1759-4B9C-849C-5D9093DBC9BB}" dt="2022-03-08T01:56:59.762" v="533"/>
          <ac:spMkLst>
            <pc:docMk/>
            <pc:sldMk cId="3198355839" sldId="267"/>
            <ac:spMk id="76" creationId="{AB31F98B-E449-4A11-9775-04D0897D909D}"/>
          </ac:spMkLst>
        </pc:spChg>
        <pc:spChg chg="add del mod">
          <ac:chgData name="Dana Rivkind" userId="a4991d432ff447f0" providerId="LiveId" clId="{9BF841F5-1759-4B9C-849C-5D9093DBC9BB}" dt="2022-03-08T01:56:59.762" v="533"/>
          <ac:spMkLst>
            <pc:docMk/>
            <pc:sldMk cId="3198355839" sldId="267"/>
            <ac:spMk id="77" creationId="{1C92EA62-02A2-4E60-82B1-CBD6A9B33394}"/>
          </ac:spMkLst>
        </pc:spChg>
        <pc:spChg chg="add del mod">
          <ac:chgData name="Dana Rivkind" userId="a4991d432ff447f0" providerId="LiveId" clId="{9BF841F5-1759-4B9C-849C-5D9093DBC9BB}" dt="2022-03-08T01:56:59.762" v="533"/>
          <ac:spMkLst>
            <pc:docMk/>
            <pc:sldMk cId="3198355839" sldId="267"/>
            <ac:spMk id="78" creationId="{8CDDBD9F-2F7B-45F4-80FC-C97392B71BA3}"/>
          </ac:spMkLst>
        </pc:spChg>
        <pc:spChg chg="add del mod">
          <ac:chgData name="Dana Rivkind" userId="a4991d432ff447f0" providerId="LiveId" clId="{9BF841F5-1759-4B9C-849C-5D9093DBC9BB}" dt="2022-03-08T01:56:59.762" v="533"/>
          <ac:spMkLst>
            <pc:docMk/>
            <pc:sldMk cId="3198355839" sldId="267"/>
            <ac:spMk id="79" creationId="{8372DB66-C3CE-438F-B144-BA6400728138}"/>
          </ac:spMkLst>
        </pc:spChg>
        <pc:spChg chg="add del mod">
          <ac:chgData name="Dana Rivkind" userId="a4991d432ff447f0" providerId="LiveId" clId="{9BF841F5-1759-4B9C-849C-5D9093DBC9BB}" dt="2022-03-08T01:56:59.762" v="533"/>
          <ac:spMkLst>
            <pc:docMk/>
            <pc:sldMk cId="3198355839" sldId="267"/>
            <ac:spMk id="80" creationId="{6648EAD0-F98C-4893-8F3D-79DEE9D5811A}"/>
          </ac:spMkLst>
        </pc:spChg>
        <pc:spChg chg="add del mod">
          <ac:chgData name="Dana Rivkind" userId="a4991d432ff447f0" providerId="LiveId" clId="{9BF841F5-1759-4B9C-849C-5D9093DBC9BB}" dt="2022-03-08T01:56:59.762" v="533"/>
          <ac:spMkLst>
            <pc:docMk/>
            <pc:sldMk cId="3198355839" sldId="267"/>
            <ac:spMk id="81" creationId="{79D71261-9154-4870-81E6-8EA64D307563}"/>
          </ac:spMkLst>
        </pc:spChg>
        <pc:spChg chg="add del mod">
          <ac:chgData name="Dana Rivkind" userId="a4991d432ff447f0" providerId="LiveId" clId="{9BF841F5-1759-4B9C-849C-5D9093DBC9BB}" dt="2022-03-08T01:56:59.762" v="533"/>
          <ac:spMkLst>
            <pc:docMk/>
            <pc:sldMk cId="3198355839" sldId="267"/>
            <ac:spMk id="82" creationId="{78DC5EFD-35A7-4DFB-9293-BFB9A1599806}"/>
          </ac:spMkLst>
        </pc:spChg>
        <pc:spChg chg="add del mod">
          <ac:chgData name="Dana Rivkind" userId="a4991d432ff447f0" providerId="LiveId" clId="{9BF841F5-1759-4B9C-849C-5D9093DBC9BB}" dt="2022-03-08T01:58:38.415" v="576"/>
          <ac:spMkLst>
            <pc:docMk/>
            <pc:sldMk cId="3198355839" sldId="267"/>
            <ac:spMk id="83" creationId="{2DF0C149-D700-4040-A878-8018F34EBE07}"/>
          </ac:spMkLst>
        </pc:spChg>
        <pc:spChg chg="add del mod">
          <ac:chgData name="Dana Rivkind" userId="a4991d432ff447f0" providerId="LiveId" clId="{9BF841F5-1759-4B9C-849C-5D9093DBC9BB}" dt="2022-03-08T01:58:38.415" v="576"/>
          <ac:spMkLst>
            <pc:docMk/>
            <pc:sldMk cId="3198355839" sldId="267"/>
            <ac:spMk id="84" creationId="{7EAF3A5F-4BD5-4C57-8520-9EF9A9C67DD2}"/>
          </ac:spMkLst>
        </pc:spChg>
        <pc:spChg chg="add del mod">
          <ac:chgData name="Dana Rivkind" userId="a4991d432ff447f0" providerId="LiveId" clId="{9BF841F5-1759-4B9C-849C-5D9093DBC9BB}" dt="2022-03-08T01:58:38.415" v="576"/>
          <ac:spMkLst>
            <pc:docMk/>
            <pc:sldMk cId="3198355839" sldId="267"/>
            <ac:spMk id="85" creationId="{F11EBB1E-9ED5-4B39-BCC1-A9C4DD870F18}"/>
          </ac:spMkLst>
        </pc:spChg>
        <pc:spChg chg="add del mod">
          <ac:chgData name="Dana Rivkind" userId="a4991d432ff447f0" providerId="LiveId" clId="{9BF841F5-1759-4B9C-849C-5D9093DBC9BB}" dt="2022-03-08T01:58:38.415" v="576"/>
          <ac:spMkLst>
            <pc:docMk/>
            <pc:sldMk cId="3198355839" sldId="267"/>
            <ac:spMk id="86" creationId="{2680ECFE-B01C-4E5E-BC69-5AD9BD2D81F8}"/>
          </ac:spMkLst>
        </pc:spChg>
        <pc:spChg chg="add del mod">
          <ac:chgData name="Dana Rivkind" userId="a4991d432ff447f0" providerId="LiveId" clId="{9BF841F5-1759-4B9C-849C-5D9093DBC9BB}" dt="2022-03-08T01:58:38.415" v="576"/>
          <ac:spMkLst>
            <pc:docMk/>
            <pc:sldMk cId="3198355839" sldId="267"/>
            <ac:spMk id="87" creationId="{C49557AC-3653-4231-B304-7D0BFD657949}"/>
          </ac:spMkLst>
        </pc:spChg>
        <pc:spChg chg="add del mod">
          <ac:chgData name="Dana Rivkind" userId="a4991d432ff447f0" providerId="LiveId" clId="{9BF841F5-1759-4B9C-849C-5D9093DBC9BB}" dt="2022-03-08T01:58:38.415" v="576"/>
          <ac:spMkLst>
            <pc:docMk/>
            <pc:sldMk cId="3198355839" sldId="267"/>
            <ac:spMk id="88" creationId="{8A163C9C-FBAF-4C3F-A8C8-72FBD2DC00E6}"/>
          </ac:spMkLst>
        </pc:spChg>
        <pc:spChg chg="add del mod">
          <ac:chgData name="Dana Rivkind" userId="a4991d432ff447f0" providerId="LiveId" clId="{9BF841F5-1759-4B9C-849C-5D9093DBC9BB}" dt="2022-03-08T01:58:38.415" v="576"/>
          <ac:spMkLst>
            <pc:docMk/>
            <pc:sldMk cId="3198355839" sldId="267"/>
            <ac:spMk id="89" creationId="{35A289E2-1563-4960-AAAD-A024DD0BB338}"/>
          </ac:spMkLst>
        </pc:spChg>
        <pc:spChg chg="add del mod">
          <ac:chgData name="Dana Rivkind" userId="a4991d432ff447f0" providerId="LiveId" clId="{9BF841F5-1759-4B9C-849C-5D9093DBC9BB}" dt="2022-03-08T01:58:38.415" v="576"/>
          <ac:spMkLst>
            <pc:docMk/>
            <pc:sldMk cId="3198355839" sldId="267"/>
            <ac:spMk id="90" creationId="{3E56386D-E691-4CEE-82C3-8A3B0B14B8FA}"/>
          </ac:spMkLst>
        </pc:spChg>
        <pc:spChg chg="add del mod">
          <ac:chgData name="Dana Rivkind" userId="a4991d432ff447f0" providerId="LiveId" clId="{9BF841F5-1759-4B9C-849C-5D9093DBC9BB}" dt="2022-03-08T01:58:38.415" v="576"/>
          <ac:spMkLst>
            <pc:docMk/>
            <pc:sldMk cId="3198355839" sldId="267"/>
            <ac:spMk id="91" creationId="{605C2471-74A5-4312-B86D-0BD0276E2BC0}"/>
          </ac:spMkLst>
        </pc:spChg>
        <pc:spChg chg="add del mod">
          <ac:chgData name="Dana Rivkind" userId="a4991d432ff447f0" providerId="LiveId" clId="{9BF841F5-1759-4B9C-849C-5D9093DBC9BB}" dt="2022-03-08T02:00:04.942" v="614" actId="478"/>
          <ac:spMkLst>
            <pc:docMk/>
            <pc:sldMk cId="3198355839" sldId="267"/>
            <ac:spMk id="92" creationId="{921A0C7D-31C7-4277-A78B-2C815687DE0F}"/>
          </ac:spMkLst>
        </pc:spChg>
        <pc:spChg chg="add mod">
          <ac:chgData name="Dana Rivkind" userId="a4991d432ff447f0" providerId="LiveId" clId="{9BF841F5-1759-4B9C-849C-5D9093DBC9BB}" dt="2022-03-08T23:09:31.057" v="1764" actId="1076"/>
          <ac:spMkLst>
            <pc:docMk/>
            <pc:sldMk cId="3198355839" sldId="267"/>
            <ac:spMk id="93" creationId="{C06E0D11-FCCF-440C-B5EE-FC7925351497}"/>
          </ac:spMkLst>
        </pc:spChg>
        <pc:spChg chg="add mod">
          <ac:chgData name="Dana Rivkind" userId="a4991d432ff447f0" providerId="LiveId" clId="{9BF841F5-1759-4B9C-849C-5D9093DBC9BB}" dt="2022-03-08T05:50:35.984" v="1707" actId="14100"/>
          <ac:spMkLst>
            <pc:docMk/>
            <pc:sldMk cId="3198355839" sldId="267"/>
            <ac:spMk id="94" creationId="{425F7EEB-3C7A-4ED9-9DCE-8625F06B7133}"/>
          </ac:spMkLst>
        </pc:spChg>
        <pc:spChg chg="add mod ord">
          <ac:chgData name="Dana Rivkind" userId="a4991d432ff447f0" providerId="LiveId" clId="{9BF841F5-1759-4B9C-849C-5D9093DBC9BB}" dt="2022-03-08T05:51:08.856" v="1709" actId="14100"/>
          <ac:spMkLst>
            <pc:docMk/>
            <pc:sldMk cId="3198355839" sldId="267"/>
            <ac:spMk id="122" creationId="{1E03CB3F-A595-4B79-A678-EA663DBD591A}"/>
          </ac:spMkLst>
        </pc:spChg>
        <pc:spChg chg="add del mod">
          <ac:chgData name="Dana Rivkind" userId="a4991d432ff447f0" providerId="LiveId" clId="{9BF841F5-1759-4B9C-849C-5D9093DBC9BB}" dt="2022-03-08T03:29:56.236" v="865"/>
          <ac:spMkLst>
            <pc:docMk/>
            <pc:sldMk cId="3198355839" sldId="267"/>
            <ac:spMk id="123" creationId="{CAEF5802-6E8F-454D-8372-369E1AAFA284}"/>
          </ac:spMkLst>
        </pc:spChg>
        <pc:spChg chg="add del mod">
          <ac:chgData name="Dana Rivkind" userId="a4991d432ff447f0" providerId="LiveId" clId="{9BF841F5-1759-4B9C-849C-5D9093DBC9BB}" dt="2022-03-08T03:29:55.102" v="863"/>
          <ac:spMkLst>
            <pc:docMk/>
            <pc:sldMk cId="3198355839" sldId="267"/>
            <ac:spMk id="124" creationId="{C4D3855B-4858-4306-AB38-50E7AE2EFDDC}"/>
          </ac:spMkLst>
        </pc:spChg>
        <pc:spChg chg="add del mod">
          <ac:chgData name="Dana Rivkind" userId="a4991d432ff447f0" providerId="LiveId" clId="{9BF841F5-1759-4B9C-849C-5D9093DBC9BB}" dt="2022-03-08T03:29:52.229" v="859"/>
          <ac:spMkLst>
            <pc:docMk/>
            <pc:sldMk cId="3198355839" sldId="267"/>
            <ac:spMk id="125" creationId="{7035AE53-1E92-4A17-A55D-A267300F763A}"/>
          </ac:spMkLst>
        </pc:spChg>
        <pc:spChg chg="add del mod">
          <ac:chgData name="Dana Rivkind" userId="a4991d432ff447f0" providerId="LiveId" clId="{9BF841F5-1759-4B9C-849C-5D9093DBC9BB}" dt="2022-03-08T03:29:52.229" v="859"/>
          <ac:spMkLst>
            <pc:docMk/>
            <pc:sldMk cId="3198355839" sldId="267"/>
            <ac:spMk id="126" creationId="{FE283F78-3313-4532-AAB6-3E4CD198B427}"/>
          </ac:spMkLst>
        </pc:spChg>
        <pc:spChg chg="add del mod">
          <ac:chgData name="Dana Rivkind" userId="a4991d432ff447f0" providerId="LiveId" clId="{9BF841F5-1759-4B9C-849C-5D9093DBC9BB}" dt="2022-03-08T03:29:52.229" v="859"/>
          <ac:spMkLst>
            <pc:docMk/>
            <pc:sldMk cId="3198355839" sldId="267"/>
            <ac:spMk id="127" creationId="{23D47B0F-4525-451F-83E1-286A15E623E2}"/>
          </ac:spMkLst>
        </pc:spChg>
        <pc:spChg chg="add mod">
          <ac:chgData name="Dana Rivkind" userId="a4991d432ff447f0" providerId="LiveId" clId="{9BF841F5-1759-4B9C-849C-5D9093DBC9BB}" dt="2022-03-08T05:52:10.174" v="1718" actId="1076"/>
          <ac:spMkLst>
            <pc:docMk/>
            <pc:sldMk cId="3198355839" sldId="267"/>
            <ac:spMk id="128" creationId="{4767FDEC-36F3-4A7E-9D09-6F7B4C111705}"/>
          </ac:spMkLst>
        </pc:spChg>
        <pc:spChg chg="add del mod">
          <ac:chgData name="Dana Rivkind" userId="a4991d432ff447f0" providerId="LiveId" clId="{9BF841F5-1759-4B9C-849C-5D9093DBC9BB}" dt="2022-03-08T03:32:45.141" v="904" actId="478"/>
          <ac:spMkLst>
            <pc:docMk/>
            <pc:sldMk cId="3198355839" sldId="267"/>
            <ac:spMk id="129" creationId="{60AB10BD-6A22-48BB-A865-F5121A4F75F9}"/>
          </ac:spMkLst>
        </pc:spChg>
        <pc:spChg chg="add mod">
          <ac:chgData name="Dana Rivkind" userId="a4991d432ff447f0" providerId="LiveId" clId="{9BF841F5-1759-4B9C-849C-5D9093DBC9BB}" dt="2022-03-08T05:51:08.856" v="1709" actId="14100"/>
          <ac:spMkLst>
            <pc:docMk/>
            <pc:sldMk cId="3198355839" sldId="267"/>
            <ac:spMk id="130" creationId="{2F9F0697-A38B-4438-9908-312612A7CE1A}"/>
          </ac:spMkLst>
        </pc:spChg>
        <pc:spChg chg="add del mod">
          <ac:chgData name="Dana Rivkind" userId="a4991d432ff447f0" providerId="LiveId" clId="{9BF841F5-1759-4B9C-849C-5D9093DBC9BB}" dt="2022-03-08T05:51:44.670" v="1715" actId="1076"/>
          <ac:spMkLst>
            <pc:docMk/>
            <pc:sldMk cId="3198355839" sldId="267"/>
            <ac:spMk id="131" creationId="{D8A099EF-B3B4-49BC-B49D-05DE728A92A9}"/>
          </ac:spMkLst>
        </pc:spChg>
        <pc:spChg chg="add mod">
          <ac:chgData name="Dana Rivkind" userId="a4991d432ff447f0" providerId="LiveId" clId="{9BF841F5-1759-4B9C-849C-5D9093DBC9BB}" dt="2022-03-08T05:51:28.011" v="1712" actId="1076"/>
          <ac:spMkLst>
            <pc:docMk/>
            <pc:sldMk cId="3198355839" sldId="267"/>
            <ac:spMk id="133" creationId="{4CAB66B7-5E7C-4FA2-98A6-1B833FAC7EEC}"/>
          </ac:spMkLst>
        </pc:spChg>
        <pc:spChg chg="add mod">
          <ac:chgData name="Dana Rivkind" userId="a4991d432ff447f0" providerId="LiveId" clId="{9BF841F5-1759-4B9C-849C-5D9093DBC9BB}" dt="2022-03-08T05:51:18.378" v="1711" actId="1076"/>
          <ac:spMkLst>
            <pc:docMk/>
            <pc:sldMk cId="3198355839" sldId="267"/>
            <ac:spMk id="134" creationId="{E225402F-9E1D-4AD8-B128-51ACEE7DD1A5}"/>
          </ac:spMkLst>
        </pc:spChg>
        <pc:spChg chg="add mod">
          <ac:chgData name="Dana Rivkind" userId="a4991d432ff447f0" providerId="LiveId" clId="{9BF841F5-1759-4B9C-849C-5D9093DBC9BB}" dt="2022-03-08T23:06:04.866" v="1745" actId="1076"/>
          <ac:spMkLst>
            <pc:docMk/>
            <pc:sldMk cId="3198355839" sldId="267"/>
            <ac:spMk id="135" creationId="{8CA2E32F-812A-445F-9B36-33223E3D8EEA}"/>
          </ac:spMkLst>
        </pc:spChg>
        <pc:spChg chg="add mod">
          <ac:chgData name="Dana Rivkind" userId="a4991d432ff447f0" providerId="LiveId" clId="{9BF841F5-1759-4B9C-849C-5D9093DBC9BB}" dt="2022-03-08T23:05:58.085" v="1744" actId="1037"/>
          <ac:spMkLst>
            <pc:docMk/>
            <pc:sldMk cId="3198355839" sldId="267"/>
            <ac:spMk id="139" creationId="{BA147418-8D00-4552-8691-3A81C07B7217}"/>
          </ac:spMkLst>
        </pc:spChg>
        <pc:spChg chg="add mod">
          <ac:chgData name="Dana Rivkind" userId="a4991d432ff447f0" providerId="LiveId" clId="{9BF841F5-1759-4B9C-849C-5D9093DBC9BB}" dt="2022-03-08T05:51:40.730" v="1714" actId="1076"/>
          <ac:spMkLst>
            <pc:docMk/>
            <pc:sldMk cId="3198355839" sldId="267"/>
            <ac:spMk id="140" creationId="{A943E973-CA31-4517-AC73-A032D83D3DCD}"/>
          </ac:spMkLst>
        </pc:spChg>
        <pc:spChg chg="add mod">
          <ac:chgData name="Dana Rivkind" userId="a4991d432ff447f0" providerId="LiveId" clId="{9BF841F5-1759-4B9C-849C-5D9093DBC9BB}" dt="2022-03-08T23:05:47.259" v="1737" actId="1038"/>
          <ac:spMkLst>
            <pc:docMk/>
            <pc:sldMk cId="3198355839" sldId="267"/>
            <ac:spMk id="141" creationId="{BFB48492-5214-47D5-A2DF-8248225594C7}"/>
          </ac:spMkLst>
        </pc:spChg>
        <pc:spChg chg="add del mod">
          <ac:chgData name="Dana Rivkind" userId="a4991d432ff447f0" providerId="LiveId" clId="{9BF841F5-1759-4B9C-849C-5D9093DBC9BB}" dt="2022-03-08T05:22:36.173" v="1145"/>
          <ac:spMkLst>
            <pc:docMk/>
            <pc:sldMk cId="3198355839" sldId="267"/>
            <ac:spMk id="142" creationId="{2ED03C39-39DA-469D-A3F8-3B859DC5F035}"/>
          </ac:spMkLst>
        </pc:spChg>
        <pc:spChg chg="add mod">
          <ac:chgData name="Dana Rivkind" userId="a4991d432ff447f0" providerId="LiveId" clId="{9BF841F5-1759-4B9C-849C-5D9093DBC9BB}" dt="2022-03-08T05:51:08.856" v="1709" actId="14100"/>
          <ac:spMkLst>
            <pc:docMk/>
            <pc:sldMk cId="3198355839" sldId="267"/>
            <ac:spMk id="143" creationId="{B8A84FB9-B7E7-47A1-B3AB-07BB76C54205}"/>
          </ac:spMkLst>
        </pc:spChg>
        <pc:spChg chg="add del mod">
          <ac:chgData name="Dana Rivkind" userId="a4991d432ff447f0" providerId="LiveId" clId="{9BF841F5-1759-4B9C-849C-5D9093DBC9BB}" dt="2022-03-08T05:23:45.016" v="1155"/>
          <ac:spMkLst>
            <pc:docMk/>
            <pc:sldMk cId="3198355839" sldId="267"/>
            <ac:spMk id="144" creationId="{DE45C4F0-7FC6-4901-A050-B82FD14E0156}"/>
          </ac:spMkLst>
        </pc:spChg>
        <pc:spChg chg="add del mod">
          <ac:chgData name="Dana Rivkind" userId="a4991d432ff447f0" providerId="LiveId" clId="{9BF841F5-1759-4B9C-849C-5D9093DBC9BB}" dt="2022-03-08T05:24:06.524" v="1159"/>
          <ac:spMkLst>
            <pc:docMk/>
            <pc:sldMk cId="3198355839" sldId="267"/>
            <ac:spMk id="145" creationId="{BD4B3676-0930-40B3-BE0F-2AF3AF5C4012}"/>
          </ac:spMkLst>
        </pc:spChg>
        <pc:spChg chg="add mod">
          <ac:chgData name="Dana Rivkind" userId="a4991d432ff447f0" providerId="LiveId" clId="{9BF841F5-1759-4B9C-849C-5D9093DBC9BB}" dt="2022-03-08T05:52:38.127" v="1721" actId="1076"/>
          <ac:spMkLst>
            <pc:docMk/>
            <pc:sldMk cId="3198355839" sldId="267"/>
            <ac:spMk id="146" creationId="{06497288-13AB-48D1-AB56-55B4898E121B}"/>
          </ac:spMkLst>
        </pc:spChg>
        <pc:spChg chg="add mod">
          <ac:chgData name="Dana Rivkind" userId="a4991d432ff447f0" providerId="LiveId" clId="{9BF841F5-1759-4B9C-849C-5D9093DBC9BB}" dt="2022-03-08T23:09:06.158" v="1761" actId="1076"/>
          <ac:spMkLst>
            <pc:docMk/>
            <pc:sldMk cId="3198355839" sldId="267"/>
            <ac:spMk id="172" creationId="{123FCD98-D90A-43BB-9502-C46EFA53CC16}"/>
          </ac:spMkLst>
        </pc:spChg>
        <pc:spChg chg="add mod">
          <ac:chgData name="Dana Rivkind" userId="a4991d432ff447f0" providerId="LiveId" clId="{9BF841F5-1759-4B9C-849C-5D9093DBC9BB}" dt="2022-03-08T23:09:51.695" v="1769" actId="14100"/>
          <ac:spMkLst>
            <pc:docMk/>
            <pc:sldMk cId="3198355839" sldId="267"/>
            <ac:spMk id="173" creationId="{14ECDE3D-B3DF-456A-83B8-F8188F7D8F05}"/>
          </ac:spMkLst>
        </pc:spChg>
        <pc:spChg chg="add del mod">
          <ac:chgData name="Dana Rivkind" userId="a4991d432ff447f0" providerId="LiveId" clId="{9BF841F5-1759-4B9C-849C-5D9093DBC9BB}" dt="2022-03-08T23:39:05.150" v="1800" actId="478"/>
          <ac:spMkLst>
            <pc:docMk/>
            <pc:sldMk cId="3198355839" sldId="267"/>
            <ac:spMk id="180" creationId="{9F1F4A1C-0C05-46A8-9465-316CF5654997}"/>
          </ac:spMkLst>
        </pc:spChg>
        <pc:spChg chg="add del mod">
          <ac:chgData name="Dana Rivkind" userId="a4991d432ff447f0" providerId="LiveId" clId="{9BF841F5-1759-4B9C-849C-5D9093DBC9BB}" dt="2022-03-08T23:39:00.735" v="1799" actId="478"/>
          <ac:spMkLst>
            <pc:docMk/>
            <pc:sldMk cId="3198355839" sldId="267"/>
            <ac:spMk id="181" creationId="{29CCB277-FC86-4022-ABEB-D060A1D391DB}"/>
          </ac:spMkLst>
        </pc:spChg>
        <pc:grpChg chg="add del mod">
          <ac:chgData name="Dana Rivkind" userId="a4991d432ff447f0" providerId="LiveId" clId="{9BF841F5-1759-4B9C-849C-5D9093DBC9BB}" dt="2022-03-08T01:16:58.331" v="251" actId="478"/>
          <ac:grpSpMkLst>
            <pc:docMk/>
            <pc:sldMk cId="3198355839" sldId="267"/>
            <ac:grpSpMk id="8" creationId="{CC2E10FA-AFFC-4EA1-8A3E-092345EE8844}"/>
          </ac:grpSpMkLst>
        </pc:grpChg>
        <pc:grpChg chg="mod">
          <ac:chgData name="Dana Rivkind" userId="a4991d432ff447f0" providerId="LiveId" clId="{9BF841F5-1759-4B9C-849C-5D9093DBC9BB}" dt="2022-03-08T01:14:51.015" v="238" actId="1037"/>
          <ac:grpSpMkLst>
            <pc:docMk/>
            <pc:sldMk cId="3198355839" sldId="267"/>
            <ac:grpSpMk id="10" creationId="{619936FB-F8B2-4D72-97D3-3732BFB7D912}"/>
          </ac:grpSpMkLst>
        </pc:grpChg>
        <pc:grpChg chg="add del mod">
          <ac:chgData name="Dana Rivkind" userId="a4991d432ff447f0" providerId="LiveId" clId="{9BF841F5-1759-4B9C-849C-5D9093DBC9BB}" dt="2022-03-08T01:17:05.660" v="253" actId="478"/>
          <ac:grpSpMkLst>
            <pc:docMk/>
            <pc:sldMk cId="3198355839" sldId="267"/>
            <ac:grpSpMk id="14" creationId="{EA9398AE-948F-434F-9663-ABD239DD2B29}"/>
          </ac:grpSpMkLst>
        </pc:grpChg>
        <pc:picChg chg="add del mod">
          <ac:chgData name="Dana Rivkind" userId="a4991d432ff447f0" providerId="LiveId" clId="{9BF841F5-1759-4B9C-849C-5D9093DBC9BB}" dt="2022-03-08T00:51:12.333" v="62"/>
          <ac:picMkLst>
            <pc:docMk/>
            <pc:sldMk cId="3198355839" sldId="267"/>
            <ac:picMk id="5" creationId="{EC3FC2E5-23C2-4A16-A270-D7335C65EB3C}"/>
          </ac:picMkLst>
        </pc:picChg>
        <pc:picChg chg="add mod">
          <ac:chgData name="Dana Rivkind" userId="a4991d432ff447f0" providerId="LiveId" clId="{9BF841F5-1759-4B9C-849C-5D9093DBC9BB}" dt="2022-03-08T05:50:35.984" v="1707" actId="14100"/>
          <ac:picMkLst>
            <pc:docMk/>
            <pc:sldMk cId="3198355839" sldId="267"/>
            <ac:picMk id="23" creationId="{FE7B46C4-D1D4-475E-A1E6-04BF043B158B}"/>
          </ac:picMkLst>
        </pc:picChg>
        <pc:picChg chg="add mod">
          <ac:chgData name="Dana Rivkind" userId="a4991d432ff447f0" providerId="LiveId" clId="{9BF841F5-1759-4B9C-849C-5D9093DBC9BB}" dt="2022-03-08T05:50:35.984" v="1707" actId="14100"/>
          <ac:picMkLst>
            <pc:docMk/>
            <pc:sldMk cId="3198355839" sldId="267"/>
            <ac:picMk id="26" creationId="{56393A32-A3CF-4DF1-A7C1-941CFEBC7DC9}"/>
          </ac:picMkLst>
        </pc:picChg>
        <pc:picChg chg="add mod">
          <ac:chgData name="Dana Rivkind" userId="a4991d432ff447f0" providerId="LiveId" clId="{9BF841F5-1759-4B9C-849C-5D9093DBC9BB}" dt="2022-03-08T05:50:35.984" v="1707" actId="14100"/>
          <ac:picMkLst>
            <pc:docMk/>
            <pc:sldMk cId="3198355839" sldId="267"/>
            <ac:picMk id="27" creationId="{A1A011D6-C40B-44AF-A897-89FD601C7DD3}"/>
          </ac:picMkLst>
        </pc:picChg>
        <pc:picChg chg="add mod">
          <ac:chgData name="Dana Rivkind" userId="a4991d432ff447f0" providerId="LiveId" clId="{9BF841F5-1759-4B9C-849C-5D9093DBC9BB}" dt="2022-03-08T05:50:35.984" v="1707" actId="14100"/>
          <ac:picMkLst>
            <pc:docMk/>
            <pc:sldMk cId="3198355839" sldId="267"/>
            <ac:picMk id="28" creationId="{738D1562-2445-4C06-8117-472FF5FD2353}"/>
          </ac:picMkLst>
        </pc:picChg>
        <pc:picChg chg="add mod">
          <ac:chgData name="Dana Rivkind" userId="a4991d432ff447f0" providerId="LiveId" clId="{9BF841F5-1759-4B9C-849C-5D9093DBC9BB}" dt="2022-03-08T05:50:35.984" v="1707" actId="14100"/>
          <ac:picMkLst>
            <pc:docMk/>
            <pc:sldMk cId="3198355839" sldId="267"/>
            <ac:picMk id="29" creationId="{08535CEA-8955-44A1-87BC-8BB0C3E7E696}"/>
          </ac:picMkLst>
        </pc:picChg>
        <pc:picChg chg="add del mod">
          <ac:chgData name="Dana Rivkind" userId="a4991d432ff447f0" providerId="LiveId" clId="{9BF841F5-1759-4B9C-849C-5D9093DBC9BB}" dt="2022-03-08T01:14:50.507" v="236"/>
          <ac:picMkLst>
            <pc:docMk/>
            <pc:sldMk cId="3198355839" sldId="267"/>
            <ac:picMk id="46" creationId="{4382B575-DB89-452A-9B76-D3C7502E9C06}"/>
          </ac:picMkLst>
        </pc:picChg>
        <pc:cxnChg chg="add del mod">
          <ac:chgData name="Dana Rivkind" userId="a4991d432ff447f0" providerId="LiveId" clId="{9BF841F5-1759-4B9C-849C-5D9093DBC9BB}" dt="2022-03-08T01:59:30.172" v="582" actId="478"/>
          <ac:cxnSpMkLst>
            <pc:docMk/>
            <pc:sldMk cId="3198355839" sldId="267"/>
            <ac:cxnSpMk id="31" creationId="{8355259C-1A55-48BD-A48A-27FFF924D6C1}"/>
          </ac:cxnSpMkLst>
        </pc:cxnChg>
        <pc:cxnChg chg="add del mod">
          <ac:chgData name="Dana Rivkind" userId="a4991d432ff447f0" providerId="LiveId" clId="{9BF841F5-1759-4B9C-849C-5D9093DBC9BB}" dt="2022-03-08T01:14:50.507" v="236"/>
          <ac:cxnSpMkLst>
            <pc:docMk/>
            <pc:sldMk cId="3198355839" sldId="267"/>
            <ac:cxnSpMk id="36" creationId="{E180F504-37B5-48DE-9F71-EC07E5E45087}"/>
          </ac:cxnSpMkLst>
        </pc:cxnChg>
        <pc:cxnChg chg="add del mod">
          <ac:chgData name="Dana Rivkind" userId="a4991d432ff447f0" providerId="LiveId" clId="{9BF841F5-1759-4B9C-849C-5D9093DBC9BB}" dt="2022-03-08T01:40:22.960" v="522" actId="11529"/>
          <ac:cxnSpMkLst>
            <pc:docMk/>
            <pc:sldMk cId="3198355839" sldId="267"/>
            <ac:cxnSpMk id="65" creationId="{C375903F-ADC3-4C28-B55F-2E3CC56D8281}"/>
          </ac:cxnSpMkLst>
        </pc:cxnChg>
        <pc:cxnChg chg="add mod">
          <ac:chgData name="Dana Rivkind" userId="a4991d432ff447f0" providerId="LiveId" clId="{9BF841F5-1759-4B9C-849C-5D9093DBC9BB}" dt="2022-03-08T23:10:52.293" v="1774" actId="14100"/>
          <ac:cxnSpMkLst>
            <pc:docMk/>
            <pc:sldMk cId="3198355839" sldId="267"/>
            <ac:cxnSpMk id="96" creationId="{AB0B6CA4-D666-4232-87CD-2CEBB8C274CE}"/>
          </ac:cxnSpMkLst>
        </pc:cxnChg>
        <pc:cxnChg chg="add mod">
          <ac:chgData name="Dana Rivkind" userId="a4991d432ff447f0" providerId="LiveId" clId="{9BF841F5-1759-4B9C-849C-5D9093DBC9BB}" dt="2022-03-08T05:50:35.984" v="1707" actId="14100"/>
          <ac:cxnSpMkLst>
            <pc:docMk/>
            <pc:sldMk cId="3198355839" sldId="267"/>
            <ac:cxnSpMk id="101" creationId="{B6957086-7652-4BF2-B085-00E970A6BE1E}"/>
          </ac:cxnSpMkLst>
        </pc:cxnChg>
        <pc:cxnChg chg="add del mod">
          <ac:chgData name="Dana Rivkind" userId="a4991d432ff447f0" providerId="LiveId" clId="{9BF841F5-1759-4B9C-849C-5D9093DBC9BB}" dt="2022-03-08T03:20:19.953" v="690" actId="478"/>
          <ac:cxnSpMkLst>
            <pc:docMk/>
            <pc:sldMk cId="3198355839" sldId="267"/>
            <ac:cxnSpMk id="103" creationId="{4DF941FC-271C-4AA4-A99F-00EC80D306C8}"/>
          </ac:cxnSpMkLst>
        </pc:cxnChg>
        <pc:cxnChg chg="add mod">
          <ac:chgData name="Dana Rivkind" userId="a4991d432ff447f0" providerId="LiveId" clId="{9BF841F5-1759-4B9C-849C-5D9093DBC9BB}" dt="2022-03-08T05:50:35.984" v="1707" actId="14100"/>
          <ac:cxnSpMkLst>
            <pc:docMk/>
            <pc:sldMk cId="3198355839" sldId="267"/>
            <ac:cxnSpMk id="105" creationId="{207A8A70-90DD-42FE-AC9A-60162BCCE5D1}"/>
          </ac:cxnSpMkLst>
        </pc:cxnChg>
        <pc:cxnChg chg="add mod">
          <ac:chgData name="Dana Rivkind" userId="a4991d432ff447f0" providerId="LiveId" clId="{9BF841F5-1759-4B9C-849C-5D9093DBC9BB}" dt="2022-03-08T05:50:35.984" v="1707" actId="14100"/>
          <ac:cxnSpMkLst>
            <pc:docMk/>
            <pc:sldMk cId="3198355839" sldId="267"/>
            <ac:cxnSpMk id="110" creationId="{8387A306-23D1-4E74-97F8-125F274F6CC5}"/>
          </ac:cxnSpMkLst>
        </pc:cxnChg>
        <pc:cxnChg chg="add mod">
          <ac:chgData name="Dana Rivkind" userId="a4991d432ff447f0" providerId="LiveId" clId="{9BF841F5-1759-4B9C-849C-5D9093DBC9BB}" dt="2022-03-08T05:50:35.984" v="1707" actId="14100"/>
          <ac:cxnSpMkLst>
            <pc:docMk/>
            <pc:sldMk cId="3198355839" sldId="267"/>
            <ac:cxnSpMk id="112" creationId="{CC615E60-718A-4C6F-9F7F-9CB1AEE07CC5}"/>
          </ac:cxnSpMkLst>
        </pc:cxnChg>
        <pc:cxnChg chg="add mod">
          <ac:chgData name="Dana Rivkind" userId="a4991d432ff447f0" providerId="LiveId" clId="{9BF841F5-1759-4B9C-849C-5D9093DBC9BB}" dt="2022-03-08T05:50:35.984" v="1707" actId="14100"/>
          <ac:cxnSpMkLst>
            <pc:docMk/>
            <pc:sldMk cId="3198355839" sldId="267"/>
            <ac:cxnSpMk id="118" creationId="{8C64B9B0-6566-4D5F-9343-EECB26C5E86F}"/>
          </ac:cxnSpMkLst>
        </pc:cxnChg>
        <pc:cxnChg chg="add mod">
          <ac:chgData name="Dana Rivkind" userId="a4991d432ff447f0" providerId="LiveId" clId="{9BF841F5-1759-4B9C-849C-5D9093DBC9BB}" dt="2022-03-08T23:10:34.394" v="1772" actId="14100"/>
          <ac:cxnSpMkLst>
            <pc:docMk/>
            <pc:sldMk cId="3198355839" sldId="267"/>
            <ac:cxnSpMk id="138" creationId="{22FE68A7-87CE-497D-BF43-77FB6696CE5B}"/>
          </ac:cxnSpMkLst>
        </pc:cxnChg>
      </pc:sldChg>
      <pc:sldChg chg="addSp delSp modSp new mod">
        <pc:chgData name="Dana Rivkind" userId="a4991d432ff447f0" providerId="LiveId" clId="{9BF841F5-1759-4B9C-849C-5D9093DBC9BB}" dt="2022-03-09T02:46:16.461" v="1868"/>
        <pc:sldMkLst>
          <pc:docMk/>
          <pc:sldMk cId="635616265" sldId="268"/>
        </pc:sldMkLst>
        <pc:spChg chg="add mod">
          <ac:chgData name="Dana Rivkind" userId="a4991d432ff447f0" providerId="LiveId" clId="{9BF841F5-1759-4B9C-849C-5D9093DBC9BB}" dt="2022-03-08T23:41:54.241" v="1807" actId="14100"/>
          <ac:spMkLst>
            <pc:docMk/>
            <pc:sldMk cId="635616265" sldId="268"/>
            <ac:spMk id="2" creationId="{881973AA-BC1F-48CA-8E14-EAE3BE20EDA0}"/>
          </ac:spMkLst>
        </pc:spChg>
        <pc:spChg chg="add mod">
          <ac:chgData name="Dana Rivkind" userId="a4991d432ff447f0" providerId="LiveId" clId="{9BF841F5-1759-4B9C-849C-5D9093DBC9BB}" dt="2022-03-08T23:42:11.910" v="1808" actId="14100"/>
          <ac:spMkLst>
            <pc:docMk/>
            <pc:sldMk cId="635616265" sldId="268"/>
            <ac:spMk id="3" creationId="{2901B62A-4B32-41FD-80E2-87C3400E0F1C}"/>
          </ac:spMkLst>
        </pc:spChg>
        <pc:spChg chg="add mod">
          <ac:chgData name="Dana Rivkind" userId="a4991d432ff447f0" providerId="LiveId" clId="{9BF841F5-1759-4B9C-849C-5D9093DBC9BB}" dt="2022-03-09T02:44:36.262" v="1810" actId="14100"/>
          <ac:spMkLst>
            <pc:docMk/>
            <pc:sldMk cId="635616265" sldId="268"/>
            <ac:spMk id="4" creationId="{F7FE4691-B528-41E2-90FC-70EE826CFB5C}"/>
          </ac:spMkLst>
        </pc:spChg>
        <pc:spChg chg="add mod">
          <ac:chgData name="Dana Rivkind" userId="a4991d432ff447f0" providerId="LiveId" clId="{9BF841F5-1759-4B9C-849C-5D9093DBC9BB}" dt="2022-03-08T23:39:26.810" v="1803" actId="1076"/>
          <ac:spMkLst>
            <pc:docMk/>
            <pc:sldMk cId="635616265" sldId="268"/>
            <ac:spMk id="5" creationId="{7E68051F-3764-4582-9D0E-F110FE665677}"/>
          </ac:spMkLst>
        </pc:spChg>
        <pc:spChg chg="add mod">
          <ac:chgData name="Dana Rivkind" userId="a4991d432ff447f0" providerId="LiveId" clId="{9BF841F5-1759-4B9C-849C-5D9093DBC9BB}" dt="2022-03-08T23:39:26.810" v="1803" actId="1076"/>
          <ac:spMkLst>
            <pc:docMk/>
            <pc:sldMk cId="635616265" sldId="268"/>
            <ac:spMk id="6" creationId="{D302C4D6-50CE-40E1-9F95-1610F765A996}"/>
          </ac:spMkLst>
        </pc:spChg>
        <pc:spChg chg="add mod">
          <ac:chgData name="Dana Rivkind" userId="a4991d432ff447f0" providerId="LiveId" clId="{9BF841F5-1759-4B9C-849C-5D9093DBC9BB}" dt="2022-03-08T23:39:26.810" v="1803" actId="1076"/>
          <ac:spMkLst>
            <pc:docMk/>
            <pc:sldMk cId="635616265" sldId="268"/>
            <ac:spMk id="7" creationId="{7A29974F-DA8F-430E-95F6-7AAB9BB2458C}"/>
          </ac:spMkLst>
        </pc:spChg>
        <pc:spChg chg="add mod">
          <ac:chgData name="Dana Rivkind" userId="a4991d432ff447f0" providerId="LiveId" clId="{9BF841F5-1759-4B9C-849C-5D9093DBC9BB}" dt="2022-03-08T23:39:26.810" v="1803" actId="1076"/>
          <ac:spMkLst>
            <pc:docMk/>
            <pc:sldMk cId="635616265" sldId="268"/>
            <ac:spMk id="8" creationId="{A21B49BE-CEDF-4100-8AFE-02283573ED12}"/>
          </ac:spMkLst>
        </pc:spChg>
        <pc:spChg chg="add mod">
          <ac:chgData name="Dana Rivkind" userId="a4991d432ff447f0" providerId="LiveId" clId="{9BF841F5-1759-4B9C-849C-5D9093DBC9BB}" dt="2022-03-08T23:39:26.810" v="1803" actId="1076"/>
          <ac:spMkLst>
            <pc:docMk/>
            <pc:sldMk cId="635616265" sldId="268"/>
            <ac:spMk id="9" creationId="{39221F11-8D49-4EAD-BDC6-58739BE564E2}"/>
          </ac:spMkLst>
        </pc:spChg>
        <pc:spChg chg="add mod">
          <ac:chgData name="Dana Rivkind" userId="a4991d432ff447f0" providerId="LiveId" clId="{9BF841F5-1759-4B9C-849C-5D9093DBC9BB}" dt="2022-03-08T23:39:26.810" v="1803" actId="1076"/>
          <ac:spMkLst>
            <pc:docMk/>
            <pc:sldMk cId="635616265" sldId="268"/>
            <ac:spMk id="10" creationId="{19AECC1D-2CA2-4A25-8BF7-67C8CC1E6ED7}"/>
          </ac:spMkLst>
        </pc:spChg>
        <pc:spChg chg="add mod">
          <ac:chgData name="Dana Rivkind" userId="a4991d432ff447f0" providerId="LiveId" clId="{9BF841F5-1759-4B9C-849C-5D9093DBC9BB}" dt="2022-03-08T23:39:26.810" v="1803" actId="1076"/>
          <ac:spMkLst>
            <pc:docMk/>
            <pc:sldMk cId="635616265" sldId="268"/>
            <ac:spMk id="11" creationId="{6DB1CFD9-BF4E-4673-9C7B-0B9FCF5AE137}"/>
          </ac:spMkLst>
        </pc:spChg>
        <pc:spChg chg="add mod">
          <ac:chgData name="Dana Rivkind" userId="a4991d432ff447f0" providerId="LiveId" clId="{9BF841F5-1759-4B9C-849C-5D9093DBC9BB}" dt="2022-03-08T23:39:26.810" v="1803" actId="1076"/>
          <ac:spMkLst>
            <pc:docMk/>
            <pc:sldMk cId="635616265" sldId="268"/>
            <ac:spMk id="12" creationId="{2F55CD46-7E15-4924-9DA3-8EF22172BD52}"/>
          </ac:spMkLst>
        </pc:spChg>
        <pc:spChg chg="add mod">
          <ac:chgData name="Dana Rivkind" userId="a4991d432ff447f0" providerId="LiveId" clId="{9BF841F5-1759-4B9C-849C-5D9093DBC9BB}" dt="2022-03-08T23:39:26.810" v="1803" actId="1076"/>
          <ac:spMkLst>
            <pc:docMk/>
            <pc:sldMk cId="635616265" sldId="268"/>
            <ac:spMk id="13" creationId="{B4571828-A34E-40DC-ABED-4F3E884E8809}"/>
          </ac:spMkLst>
        </pc:spChg>
        <pc:grpChg chg="mod">
          <ac:chgData name="Dana Rivkind" userId="a4991d432ff447f0" providerId="LiveId" clId="{9BF841F5-1759-4B9C-849C-5D9093DBC9BB}" dt="2022-03-09T02:44:52.405" v="1818"/>
          <ac:grpSpMkLst>
            <pc:docMk/>
            <pc:sldMk cId="635616265" sldId="268"/>
            <ac:grpSpMk id="19" creationId="{40ABB057-6D2D-44BE-9D6B-B16BAB396C81}"/>
          </ac:grpSpMkLst>
        </pc:grpChg>
        <pc:grpChg chg="add del mod">
          <ac:chgData name="Dana Rivkind" userId="a4991d432ff447f0" providerId="LiveId" clId="{9BF841F5-1759-4B9C-849C-5D9093DBC9BB}" dt="2022-03-09T02:45:04.886" v="1833"/>
          <ac:grpSpMkLst>
            <pc:docMk/>
            <pc:sldMk cId="635616265" sldId="268"/>
            <ac:grpSpMk id="24" creationId="{971A3B25-8CD2-44B2-A9C1-0D9B41F82FD5}"/>
          </ac:grpSpMkLst>
        </pc:grpChg>
        <pc:grpChg chg="mod">
          <ac:chgData name="Dana Rivkind" userId="a4991d432ff447f0" providerId="LiveId" clId="{9BF841F5-1759-4B9C-849C-5D9093DBC9BB}" dt="2022-03-09T02:45:04.652" v="1831"/>
          <ac:grpSpMkLst>
            <pc:docMk/>
            <pc:sldMk cId="635616265" sldId="268"/>
            <ac:grpSpMk id="26" creationId="{B0B32232-4B83-40E6-9A76-70848A9C4E59}"/>
          </ac:grpSpMkLst>
        </pc:grpChg>
        <pc:grpChg chg="add del mod">
          <ac:chgData name="Dana Rivkind" userId="a4991d432ff447f0" providerId="LiveId" clId="{9BF841F5-1759-4B9C-849C-5D9093DBC9BB}" dt="2022-03-09T02:46:16.461" v="1868"/>
          <ac:grpSpMkLst>
            <pc:docMk/>
            <pc:sldMk cId="635616265" sldId="268"/>
            <ac:grpSpMk id="32" creationId="{43CA2C53-2FF8-4E3E-945C-225858B4D7F7}"/>
          </ac:grpSpMkLst>
        </pc:grpChg>
        <pc:grpChg chg="mod">
          <ac:chgData name="Dana Rivkind" userId="a4991d432ff447f0" providerId="LiveId" clId="{9BF841F5-1759-4B9C-849C-5D9093DBC9BB}" dt="2022-03-09T02:45:50.964" v="1864"/>
          <ac:grpSpMkLst>
            <pc:docMk/>
            <pc:sldMk cId="635616265" sldId="268"/>
            <ac:grpSpMk id="34" creationId="{9105F5AA-6329-4C80-8CA4-34BC5B80D2B5}"/>
          </ac:grpSpMkLst>
        </pc:grpChg>
        <pc:grpChg chg="add del mod">
          <ac:chgData name="Dana Rivkind" userId="a4991d432ff447f0" providerId="LiveId" clId="{9BF841F5-1759-4B9C-849C-5D9093DBC9BB}" dt="2022-03-09T02:45:47.994" v="1857"/>
          <ac:grpSpMkLst>
            <pc:docMk/>
            <pc:sldMk cId="635616265" sldId="268"/>
            <ac:grpSpMk id="41" creationId="{5CF33473-53D9-4FAA-8F5B-E1432929DD41}"/>
          </ac:grpSpMkLst>
        </pc:grpChg>
        <pc:grpChg chg="mod">
          <ac:chgData name="Dana Rivkind" userId="a4991d432ff447f0" providerId="LiveId" clId="{9BF841F5-1759-4B9C-849C-5D9093DBC9BB}" dt="2022-03-09T02:45:47.592" v="1855"/>
          <ac:grpSpMkLst>
            <pc:docMk/>
            <pc:sldMk cId="635616265" sldId="268"/>
            <ac:grpSpMk id="43" creationId="{DC6A6B02-B683-4C03-B7C4-3A74C4016840}"/>
          </ac:grpSpMkLst>
        </pc:grpChg>
        <pc:grpChg chg="mod">
          <ac:chgData name="Dana Rivkind" userId="a4991d432ff447f0" providerId="LiveId" clId="{9BF841F5-1759-4B9C-849C-5D9093DBC9BB}" dt="2022-03-09T02:46:16.461" v="1868"/>
          <ac:grpSpMkLst>
            <pc:docMk/>
            <pc:sldMk cId="635616265" sldId="268"/>
            <ac:grpSpMk id="47" creationId="{8FA85DC1-4F8C-464F-A268-7C834126A15B}"/>
          </ac:grpSpMkLst>
        </pc:grpChg>
        <pc:inkChg chg="add del mod">
          <ac:chgData name="Dana Rivkind" userId="a4991d432ff447f0" providerId="LiveId" clId="{9BF841F5-1759-4B9C-849C-5D9093DBC9BB}" dt="2022-03-09T02:44:53.905" v="1822" actId="9405"/>
          <ac:inkMkLst>
            <pc:docMk/>
            <pc:sldMk cId="635616265" sldId="268"/>
            <ac:inkMk id="14" creationId="{068FC29F-E0D4-423B-A654-3AA1096E1FD8}"/>
          </ac:inkMkLst>
        </pc:inkChg>
        <pc:inkChg chg="add del mod">
          <ac:chgData name="Dana Rivkind" userId="a4991d432ff447f0" providerId="LiveId" clId="{9BF841F5-1759-4B9C-849C-5D9093DBC9BB}" dt="2022-03-09T02:44:53.406" v="1821" actId="9405"/>
          <ac:inkMkLst>
            <pc:docMk/>
            <pc:sldMk cId="635616265" sldId="268"/>
            <ac:inkMk id="15" creationId="{F090EEE8-57FD-46BE-82FE-4D0FF6828166}"/>
          </ac:inkMkLst>
        </pc:inkChg>
        <pc:inkChg chg="add del mod">
          <ac:chgData name="Dana Rivkind" userId="a4991d432ff447f0" providerId="LiveId" clId="{9BF841F5-1759-4B9C-849C-5D9093DBC9BB}" dt="2022-03-09T02:44:53.065" v="1820" actId="9405"/>
          <ac:inkMkLst>
            <pc:docMk/>
            <pc:sldMk cId="635616265" sldId="268"/>
            <ac:inkMk id="16" creationId="{C0189756-5D67-4256-A527-5989BD9617D4}"/>
          </ac:inkMkLst>
        </pc:inkChg>
        <pc:inkChg chg="add del mod">
          <ac:chgData name="Dana Rivkind" userId="a4991d432ff447f0" providerId="LiveId" clId="{9BF841F5-1759-4B9C-849C-5D9093DBC9BB}" dt="2022-03-09T02:44:52.786" v="1819" actId="9405"/>
          <ac:inkMkLst>
            <pc:docMk/>
            <pc:sldMk cId="635616265" sldId="268"/>
            <ac:inkMk id="17" creationId="{7C907D08-251E-4456-89FD-84130240D745}"/>
          </ac:inkMkLst>
        </pc:inkChg>
        <pc:inkChg chg="add del mod">
          <ac:chgData name="Dana Rivkind" userId="a4991d432ff447f0" providerId="LiveId" clId="{9BF841F5-1759-4B9C-849C-5D9093DBC9BB}" dt="2022-03-09T02:44:52.405" v="1818"/>
          <ac:inkMkLst>
            <pc:docMk/>
            <pc:sldMk cId="635616265" sldId="268"/>
            <ac:inkMk id="18" creationId="{A57E46E1-62DF-47CF-A7BB-FC32E207C980}"/>
          </ac:inkMkLst>
        </pc:inkChg>
        <pc:inkChg chg="add del mod">
          <ac:chgData name="Dana Rivkind" userId="a4991d432ff447f0" providerId="LiveId" clId="{9BF841F5-1759-4B9C-849C-5D9093DBC9BB}" dt="2022-03-09T02:45:06.084" v="1836" actId="9405"/>
          <ac:inkMkLst>
            <pc:docMk/>
            <pc:sldMk cId="635616265" sldId="268"/>
            <ac:inkMk id="20" creationId="{2DF666AA-91B2-4337-A2F7-77F9D2B61D53}"/>
          </ac:inkMkLst>
        </pc:inkChg>
        <pc:inkChg chg="add del mod">
          <ac:chgData name="Dana Rivkind" userId="a4991d432ff447f0" providerId="LiveId" clId="{9BF841F5-1759-4B9C-849C-5D9093DBC9BB}" dt="2022-03-09T02:45:05.620" v="1835" actId="9405"/>
          <ac:inkMkLst>
            <pc:docMk/>
            <pc:sldMk cId="635616265" sldId="268"/>
            <ac:inkMk id="21" creationId="{023AAEE6-2923-428B-B48D-B2D0DC9BEABA}"/>
          </ac:inkMkLst>
        </pc:inkChg>
        <pc:inkChg chg="add del mod">
          <ac:chgData name="Dana Rivkind" userId="a4991d432ff447f0" providerId="LiveId" clId="{9BF841F5-1759-4B9C-849C-5D9093DBC9BB}" dt="2022-03-09T02:45:05.230" v="1834" actId="9405"/>
          <ac:inkMkLst>
            <pc:docMk/>
            <pc:sldMk cId="635616265" sldId="268"/>
            <ac:inkMk id="22" creationId="{925C7A20-71CD-4404-AAF9-38285134237D}"/>
          </ac:inkMkLst>
        </pc:inkChg>
        <pc:inkChg chg="add del mod">
          <ac:chgData name="Dana Rivkind" userId="a4991d432ff447f0" providerId="LiveId" clId="{9BF841F5-1759-4B9C-849C-5D9093DBC9BB}" dt="2022-03-09T02:45:04.886" v="1833"/>
          <ac:inkMkLst>
            <pc:docMk/>
            <pc:sldMk cId="635616265" sldId="268"/>
            <ac:inkMk id="23" creationId="{07480DC7-566A-4A86-BEE8-12399C18719E}"/>
          </ac:inkMkLst>
        </pc:inkChg>
        <pc:inkChg chg="add del mod">
          <ac:chgData name="Dana Rivkind" userId="a4991d432ff447f0" providerId="LiveId" clId="{9BF841F5-1759-4B9C-849C-5D9093DBC9BB}" dt="2022-03-09T02:45:04.652" v="1831"/>
          <ac:inkMkLst>
            <pc:docMk/>
            <pc:sldMk cId="635616265" sldId="268"/>
            <ac:inkMk id="25" creationId="{CFA3C736-B695-4E51-BA86-EAFF818CD5FD}"/>
          </ac:inkMkLst>
        </pc:inkChg>
        <pc:inkChg chg="add mod">
          <ac:chgData name="Dana Rivkind" userId="a4991d432ff447f0" providerId="LiveId" clId="{9BF841F5-1759-4B9C-849C-5D9093DBC9BB}" dt="2022-03-09T02:46:16.461" v="1868"/>
          <ac:inkMkLst>
            <pc:docMk/>
            <pc:sldMk cId="635616265" sldId="268"/>
            <ac:inkMk id="27" creationId="{9BA812A6-2D10-402A-AAF3-9E51FEF446EB}"/>
          </ac:inkMkLst>
        </pc:inkChg>
        <pc:inkChg chg="add mod">
          <ac:chgData name="Dana Rivkind" userId="a4991d432ff447f0" providerId="LiveId" clId="{9BF841F5-1759-4B9C-849C-5D9093DBC9BB}" dt="2022-03-09T02:46:16.461" v="1868"/>
          <ac:inkMkLst>
            <pc:docMk/>
            <pc:sldMk cId="635616265" sldId="268"/>
            <ac:inkMk id="28" creationId="{B23B2F52-92F8-44F7-A351-BAB257B094C9}"/>
          </ac:inkMkLst>
        </pc:inkChg>
        <pc:inkChg chg="add mod">
          <ac:chgData name="Dana Rivkind" userId="a4991d432ff447f0" providerId="LiveId" clId="{9BF841F5-1759-4B9C-849C-5D9093DBC9BB}" dt="2022-03-09T02:46:16.461" v="1868"/>
          <ac:inkMkLst>
            <pc:docMk/>
            <pc:sldMk cId="635616265" sldId="268"/>
            <ac:inkMk id="29" creationId="{85895764-EA4F-4D74-B650-900253D07E4D}"/>
          </ac:inkMkLst>
        </pc:inkChg>
        <pc:inkChg chg="add mod">
          <ac:chgData name="Dana Rivkind" userId="a4991d432ff447f0" providerId="LiveId" clId="{9BF841F5-1759-4B9C-849C-5D9093DBC9BB}" dt="2022-03-09T02:46:16.461" v="1868"/>
          <ac:inkMkLst>
            <pc:docMk/>
            <pc:sldMk cId="635616265" sldId="268"/>
            <ac:inkMk id="30" creationId="{4F4C953C-A75B-4235-9575-26398DC2CBA7}"/>
          </ac:inkMkLst>
        </pc:inkChg>
        <pc:inkChg chg="add mod">
          <ac:chgData name="Dana Rivkind" userId="a4991d432ff447f0" providerId="LiveId" clId="{9BF841F5-1759-4B9C-849C-5D9093DBC9BB}" dt="2022-03-09T02:46:16.461" v="1868"/>
          <ac:inkMkLst>
            <pc:docMk/>
            <pc:sldMk cId="635616265" sldId="268"/>
            <ac:inkMk id="31" creationId="{32605CA5-9494-47C6-90A0-D39FFDBAFA6D}"/>
          </ac:inkMkLst>
        </pc:inkChg>
        <pc:inkChg chg="add del mod">
          <ac:chgData name="Dana Rivkind" userId="a4991d432ff447f0" providerId="LiveId" clId="{9BF841F5-1759-4B9C-849C-5D9093DBC9BB}" dt="2022-03-09T02:45:50.964" v="1864"/>
          <ac:inkMkLst>
            <pc:docMk/>
            <pc:sldMk cId="635616265" sldId="268"/>
            <ac:inkMk id="33" creationId="{01D5AE70-1106-4E5E-AAB1-D2392F076F00}"/>
          </ac:inkMkLst>
        </pc:inkChg>
        <pc:inkChg chg="add del mod">
          <ac:chgData name="Dana Rivkind" userId="a4991d432ff447f0" providerId="LiveId" clId="{9BF841F5-1759-4B9C-849C-5D9093DBC9BB}" dt="2022-03-09T02:45:50.004" v="1862" actId="9405"/>
          <ac:inkMkLst>
            <pc:docMk/>
            <pc:sldMk cId="635616265" sldId="268"/>
            <ac:inkMk id="35" creationId="{0EFFE907-4FE8-4F5B-BE1E-6996048C770D}"/>
          </ac:inkMkLst>
        </pc:inkChg>
        <pc:inkChg chg="add del mod">
          <ac:chgData name="Dana Rivkind" userId="a4991d432ff447f0" providerId="LiveId" clId="{9BF841F5-1759-4B9C-849C-5D9093DBC9BB}" dt="2022-03-09T02:45:49.559" v="1861" actId="9405"/>
          <ac:inkMkLst>
            <pc:docMk/>
            <pc:sldMk cId="635616265" sldId="268"/>
            <ac:inkMk id="36" creationId="{68F7A11A-2B2E-40BB-AE84-5EF23C647951}"/>
          </ac:inkMkLst>
        </pc:inkChg>
        <pc:inkChg chg="add del mod">
          <ac:chgData name="Dana Rivkind" userId="a4991d432ff447f0" providerId="LiveId" clId="{9BF841F5-1759-4B9C-849C-5D9093DBC9BB}" dt="2022-03-09T02:45:49.203" v="1860" actId="9405"/>
          <ac:inkMkLst>
            <pc:docMk/>
            <pc:sldMk cId="635616265" sldId="268"/>
            <ac:inkMk id="37" creationId="{7D60B968-618C-401A-B979-B725A2A6D218}"/>
          </ac:inkMkLst>
        </pc:inkChg>
        <pc:inkChg chg="add del mod">
          <ac:chgData name="Dana Rivkind" userId="a4991d432ff447f0" providerId="LiveId" clId="{9BF841F5-1759-4B9C-849C-5D9093DBC9BB}" dt="2022-03-09T02:45:48.830" v="1859" actId="9405"/>
          <ac:inkMkLst>
            <pc:docMk/>
            <pc:sldMk cId="635616265" sldId="268"/>
            <ac:inkMk id="38" creationId="{D0692043-2792-4C19-A7FC-235317640A37}"/>
          </ac:inkMkLst>
        </pc:inkChg>
        <pc:inkChg chg="add del mod">
          <ac:chgData name="Dana Rivkind" userId="a4991d432ff447f0" providerId="LiveId" clId="{9BF841F5-1759-4B9C-849C-5D9093DBC9BB}" dt="2022-03-09T02:45:48.440" v="1858" actId="9405"/>
          <ac:inkMkLst>
            <pc:docMk/>
            <pc:sldMk cId="635616265" sldId="268"/>
            <ac:inkMk id="39" creationId="{347FEFFD-1842-4C44-83F8-106A489A39D9}"/>
          </ac:inkMkLst>
        </pc:inkChg>
        <pc:inkChg chg="add del mod">
          <ac:chgData name="Dana Rivkind" userId="a4991d432ff447f0" providerId="LiveId" clId="{9BF841F5-1759-4B9C-849C-5D9093DBC9BB}" dt="2022-03-09T02:45:47.994" v="1857"/>
          <ac:inkMkLst>
            <pc:docMk/>
            <pc:sldMk cId="635616265" sldId="268"/>
            <ac:inkMk id="40" creationId="{F60552CA-AFBC-4BE9-8AB5-AC6C10A21810}"/>
          </ac:inkMkLst>
        </pc:inkChg>
        <pc:inkChg chg="add del mod">
          <ac:chgData name="Dana Rivkind" userId="a4991d432ff447f0" providerId="LiveId" clId="{9BF841F5-1759-4B9C-849C-5D9093DBC9BB}" dt="2022-03-09T02:45:47.592" v="1855"/>
          <ac:inkMkLst>
            <pc:docMk/>
            <pc:sldMk cId="635616265" sldId="268"/>
            <ac:inkMk id="42" creationId="{FFBF73CE-0D04-4A32-BE8C-518C357B8592}"/>
          </ac:inkMkLst>
        </pc:inkChg>
        <pc:inkChg chg="add mod">
          <ac:chgData name="Dana Rivkind" userId="a4991d432ff447f0" providerId="LiveId" clId="{9BF841F5-1759-4B9C-849C-5D9093DBC9BB}" dt="2022-03-09T02:46:16.461" v="1868"/>
          <ac:inkMkLst>
            <pc:docMk/>
            <pc:sldMk cId="635616265" sldId="268"/>
            <ac:inkMk id="44" creationId="{9FD68B32-0FC3-4CAC-9A93-BB0BA30F693D}"/>
          </ac:inkMkLst>
        </pc:inkChg>
        <pc:inkChg chg="add mod">
          <ac:chgData name="Dana Rivkind" userId="a4991d432ff447f0" providerId="LiveId" clId="{9BF841F5-1759-4B9C-849C-5D9093DBC9BB}" dt="2022-03-09T02:46:16.461" v="1868"/>
          <ac:inkMkLst>
            <pc:docMk/>
            <pc:sldMk cId="635616265" sldId="268"/>
            <ac:inkMk id="45" creationId="{19A85F61-B502-403D-AA79-769AA412CBEA}"/>
          </ac:inkMkLst>
        </pc:inkChg>
        <pc:inkChg chg="add mod">
          <ac:chgData name="Dana Rivkind" userId="a4991d432ff447f0" providerId="LiveId" clId="{9BF841F5-1759-4B9C-849C-5D9093DBC9BB}" dt="2022-03-09T02:46:16.461" v="1868"/>
          <ac:inkMkLst>
            <pc:docMk/>
            <pc:sldMk cId="635616265" sldId="268"/>
            <ac:inkMk id="46" creationId="{F83E34E8-CB24-407D-8BED-E023054FF509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DA0B2-0B8B-42DA-9830-34A6CB044943}" type="datetimeFigureOut">
              <a:rPr lang="en-US"/>
              <a:t>5/19/2022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4116C-B536-46F0-BD94-17952138CCB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4116C-B536-46F0-BD94-17952138CCBA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4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1B9F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4CF2-6182-0444-AFD5-353133294B3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C9AC-7263-F447-BE95-A458BF567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4CF2-6182-0444-AFD5-353133294B3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C9AC-7263-F447-BE95-A458BF567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4CF2-6182-0444-AFD5-353133294B3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C9AC-7263-F447-BE95-A458BF567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8" b="7757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4CF2-6182-0444-AFD5-353133294B3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C9AC-7263-F447-BE95-A458BF567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4CF2-6182-0444-AFD5-353133294B3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C9AC-7263-F447-BE95-A458BF567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4CF2-6182-0444-AFD5-353133294B3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C9AC-7263-F447-BE95-A458BF567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4CF2-6182-0444-AFD5-353133294B3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C9AC-7263-F447-BE95-A458BF567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8" b="7757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4CF2-6182-0444-AFD5-353133294B3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C9AC-7263-F447-BE95-A458BF567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4CF2-6182-0444-AFD5-353133294B3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C9AC-7263-F447-BE95-A458BF567E0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8" b="7757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4CF2-6182-0444-AFD5-353133294B3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C9AC-7263-F447-BE95-A458BF567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4CF2-6182-0444-AFD5-353133294B3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C9AC-7263-F447-BE95-A458BF567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84CF2-6182-0444-AFD5-353133294B3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CC9AC-7263-F447-BE95-A458BF567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01B9F4"/>
          </a:solidFill>
          <a:latin typeface="Segoe Pro Light" charset="0"/>
          <a:ea typeface="Segoe Pro Light" charset="0"/>
          <a:cs typeface="Segoe Pro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bg1"/>
          </a:solidFill>
          <a:latin typeface="Segoe Pro SemiLight" charset="0"/>
          <a:ea typeface="Segoe Pro SemiLight" charset="0"/>
          <a:cs typeface="Segoe Pro Semi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Segoe Pro SemiLight" charset="0"/>
          <a:ea typeface="Segoe Pro SemiLight" charset="0"/>
          <a:cs typeface="Segoe Pro Semi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Segoe Pro SemiLight" charset="0"/>
          <a:ea typeface="Segoe Pro SemiLight" charset="0"/>
          <a:cs typeface="Segoe Pro Semi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Segoe Pro" charset="0"/>
          <a:ea typeface="Segoe Pro" charset="0"/>
          <a:cs typeface="Segoe Pr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Segoe Pro" charset="0"/>
          <a:ea typeface="Segoe Pro" charset="0"/>
          <a:cs typeface="Segoe Pr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emf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8" b="7757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59106"/>
            <a:ext cx="9144000" cy="1519518"/>
          </a:xfrm>
          <a:noFill/>
        </p:spPr>
        <p:txBody>
          <a:bodyPr/>
          <a:lstStyle/>
          <a:p>
            <a:r>
              <a:rPr lang="en-US"/>
              <a:t>Project Hecate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78624"/>
            <a:ext cx="9144000" cy="1655762"/>
          </a:xfrm>
          <a:noFill/>
        </p:spPr>
        <p:txBody>
          <a:bodyPr/>
          <a:lstStyle/>
          <a:p>
            <a:r>
              <a:rPr lang="en-US"/>
              <a:t>HACKATHON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6457">
        <p14:reveal/>
      </p:transition>
    </mc:Choice>
    <mc:Fallback xmlns="">
      <p:transition spd="slow" advTm="6457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8" b="7757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59106"/>
            <a:ext cx="9144000" cy="1519518"/>
          </a:xfrm>
          <a:noFill/>
        </p:spPr>
        <p:txBody>
          <a:bodyPr/>
          <a:lstStyle/>
          <a:p>
            <a:r>
              <a:rPr lang="en-US" dirty="0"/>
              <a:t>Project Hecate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78624"/>
            <a:ext cx="9144000" cy="1655762"/>
          </a:xfrm>
          <a:noFill/>
        </p:spPr>
        <p:txBody>
          <a:bodyPr>
            <a:normAutofit lnSpcReduction="10000"/>
          </a:bodyPr>
          <a:lstStyle/>
          <a:p>
            <a:r>
              <a:rPr lang="en-US" sz="2800" b="1" dirty="0"/>
              <a:t>The Sky is Just the Beginning!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***Please see the </a:t>
            </a:r>
            <a:r>
              <a:rPr lang="en-US" b="1" dirty="0"/>
              <a:t>vision statement </a:t>
            </a:r>
            <a:r>
              <a:rPr lang="en-US" dirty="0"/>
              <a:t>and team site for more info**</a:t>
            </a:r>
          </a:p>
        </p:txBody>
      </p:sp>
    </p:spTree>
    <p:extLst>
      <p:ext uri="{BB962C8B-B14F-4D97-AF65-F5344CB8AC3E}">
        <p14:creationId xmlns:p14="http://schemas.microsoft.com/office/powerpoint/2010/main" val="236532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5430">
        <p14:reveal/>
      </p:transition>
    </mc:Choice>
    <mc:Fallback xmlns="">
      <p:transition spd="slow" advTm="1543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4829835" y="712696"/>
            <a:ext cx="2635622" cy="2635622"/>
          </a:xfrm>
          <a:prstGeom prst="ellipse">
            <a:avLst/>
          </a:prstGeom>
          <a:solidFill>
            <a:srgbClr val="01B9F4">
              <a:alpha val="23000"/>
            </a:srgbClr>
          </a:solidFill>
          <a:ln w="254000">
            <a:solidFill>
              <a:srgbClr val="01B9F4">
                <a:alpha val="3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523" y="995081"/>
            <a:ext cx="1766246" cy="430305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4397189"/>
            <a:ext cx="12192000" cy="246081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38200" y="4493838"/>
            <a:ext cx="10515600" cy="1325563"/>
          </a:xfrm>
        </p:spPr>
        <p:txBody>
          <a:bodyPr/>
          <a:lstStyle/>
          <a:p>
            <a:pPr algn="ctr"/>
            <a:r>
              <a:rPr lang="en-US"/>
              <a:t>-Hi Cortana!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713629" y="5590797"/>
            <a:ext cx="5269006" cy="756214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 am ready for my data now.</a:t>
            </a:r>
          </a:p>
        </p:txBody>
      </p:sp>
    </p:spTree>
    <p:extLst>
      <p:ext uri="{BB962C8B-B14F-4D97-AF65-F5344CB8AC3E}">
        <p14:creationId xmlns:p14="http://schemas.microsoft.com/office/powerpoint/2010/main" val="27759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4448">
        <p14:reveal/>
      </p:transition>
    </mc:Choice>
    <mc:Fallback xmlns="">
      <p:transition spd="slow" advTm="4448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296" y="0"/>
            <a:ext cx="12379772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197296" y="0"/>
            <a:ext cx="5930153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Hi!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363" y="2742331"/>
            <a:ext cx="5171900" cy="3873933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81725" y="2854796"/>
            <a:ext cx="497541" cy="49754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62077" y="5039413"/>
            <a:ext cx="497541" cy="49754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81724" y="5838871"/>
            <a:ext cx="497541" cy="49754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838200" y="1529233"/>
            <a:ext cx="4473388" cy="97136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One moment while I check your authentication.</a:t>
            </a:r>
          </a:p>
        </p:txBody>
      </p:sp>
      <p:sp>
        <p:nvSpPr>
          <p:cNvPr id="58" name="Content Placeholder 14"/>
          <p:cNvSpPr txBox="1">
            <a:spLocks/>
          </p:cNvSpPr>
          <p:nvPr/>
        </p:nvSpPr>
        <p:spPr>
          <a:xfrm>
            <a:off x="1613002" y="2847044"/>
            <a:ext cx="4473388" cy="9713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bg1"/>
                </a:solidFill>
                <a:latin typeface="Segoe Pro SemiLight" charset="0"/>
                <a:ea typeface="Segoe Pro SemiLight" charset="0"/>
                <a:cs typeface="Segoe Pro Semi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Segoe Pro SemiLight" charset="0"/>
                <a:ea typeface="Segoe Pro SemiLight" charset="0"/>
                <a:cs typeface="Segoe Pro Semi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Segoe Pro SemiLight" charset="0"/>
                <a:ea typeface="Segoe Pro SemiLight" charset="0"/>
                <a:cs typeface="Segoe Pro Semi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Segoe Pro" charset="0"/>
                <a:ea typeface="Segoe Pro" charset="0"/>
                <a:cs typeface="Segoe Pr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Segoe Pro" charset="0"/>
                <a:ea typeface="Segoe Pro" charset="0"/>
                <a:cs typeface="Segoe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checking systems</a:t>
            </a:r>
            <a:r>
              <a:rPr lang="mr-IN" dirty="0"/>
              <a:t>…</a:t>
            </a: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981725" y="3580937"/>
            <a:ext cx="497541" cy="49754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81725" y="4280184"/>
            <a:ext cx="497541" cy="49754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ontent Placeholder 14"/>
          <p:cNvSpPr txBox="1">
            <a:spLocks/>
          </p:cNvSpPr>
          <p:nvPr/>
        </p:nvSpPr>
        <p:spPr>
          <a:xfrm>
            <a:off x="1613002" y="3573186"/>
            <a:ext cx="5627514" cy="9713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bg1"/>
                </a:solidFill>
                <a:latin typeface="Segoe Pro SemiLight" charset="0"/>
                <a:ea typeface="Segoe Pro SemiLight" charset="0"/>
                <a:cs typeface="Segoe Pro Semi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Segoe Pro SemiLight" charset="0"/>
                <a:ea typeface="Segoe Pro SemiLight" charset="0"/>
                <a:cs typeface="Segoe Pro Semi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Segoe Pro SemiLight" charset="0"/>
                <a:ea typeface="Segoe Pro SemiLight" charset="0"/>
                <a:cs typeface="Segoe Pro Semi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Segoe Pro" charset="0"/>
                <a:ea typeface="Segoe Pro" charset="0"/>
                <a:cs typeface="Segoe Pr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Segoe Pro" charset="0"/>
                <a:ea typeface="Segoe Pro" charset="0"/>
                <a:cs typeface="Segoe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checking app authentication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71" name="Content Placeholder 14"/>
          <p:cNvSpPr txBox="1">
            <a:spLocks/>
          </p:cNvSpPr>
          <p:nvPr/>
        </p:nvSpPr>
        <p:spPr>
          <a:xfrm>
            <a:off x="1613001" y="4272433"/>
            <a:ext cx="6226633" cy="9713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bg1"/>
                </a:solidFill>
                <a:latin typeface="Segoe Pro SemiLight" charset="0"/>
                <a:ea typeface="Segoe Pro SemiLight" charset="0"/>
                <a:cs typeface="Segoe Pro Semi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Segoe Pro SemiLight" charset="0"/>
                <a:ea typeface="Segoe Pro SemiLight" charset="0"/>
                <a:cs typeface="Segoe Pro Semi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Segoe Pro SemiLight" charset="0"/>
                <a:ea typeface="Segoe Pro SemiLight" charset="0"/>
                <a:cs typeface="Segoe Pro Semi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Segoe Pro" charset="0"/>
                <a:ea typeface="Segoe Pro" charset="0"/>
                <a:cs typeface="Segoe Pr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Segoe Pro" charset="0"/>
                <a:ea typeface="Segoe Pro" charset="0"/>
                <a:cs typeface="Segoe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/>
              <a:t>checking products and services</a:t>
            </a:r>
            <a:r>
              <a:rPr lang="mr-IN"/>
              <a:t>…</a:t>
            </a:r>
            <a:r>
              <a:rPr lang="en-US"/>
              <a:t>.</a:t>
            </a: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618" y="2876288"/>
            <a:ext cx="470647" cy="442961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618" y="3616952"/>
            <a:ext cx="470647" cy="442961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618" y="4302752"/>
            <a:ext cx="470647" cy="44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0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399">
        <p14:reveal/>
      </p:transition>
    </mc:Choice>
    <mc:Fallback xmlns="">
      <p:transition spd="slow" advTm="5399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318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404786"/>
            <a:ext cx="12192000" cy="246081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       </a:t>
            </a:r>
          </a:p>
        </p:txBody>
      </p:sp>
      <p:sp>
        <p:nvSpPr>
          <p:cNvPr id="14" name="Title 17"/>
          <p:cNvSpPr txBox="1">
            <a:spLocks/>
          </p:cNvSpPr>
          <p:nvPr/>
        </p:nvSpPr>
        <p:spPr>
          <a:xfrm>
            <a:off x="4047564" y="5243768"/>
            <a:ext cx="8144436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01B9F4"/>
                </a:solidFill>
                <a:latin typeface="Segoe Pro Light" charset="0"/>
                <a:ea typeface="Segoe Pro Light" charset="0"/>
                <a:cs typeface="Segoe Pro Light" charset="0"/>
              </a:defRPr>
            </a:lvl1pPr>
          </a:lstStyle>
          <a:p>
            <a:pPr algn="ctr"/>
            <a:r>
              <a:rPr lang="en-US"/>
              <a:t>Setup is complete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2318" y="4935071"/>
            <a:ext cx="497541" cy="49754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09483" y="4942668"/>
            <a:ext cx="497541" cy="49754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729753" y="4935071"/>
            <a:ext cx="497541" cy="49754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630706" y="4935071"/>
            <a:ext cx="497541" cy="49754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630706" y="5795683"/>
            <a:ext cx="497541" cy="49754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756648" y="5795683"/>
            <a:ext cx="497541" cy="49754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896036" y="5802407"/>
            <a:ext cx="497541" cy="49754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062319" y="5795683"/>
            <a:ext cx="497541" cy="49754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13" y="4949568"/>
            <a:ext cx="470647" cy="442961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61" y="4949568"/>
            <a:ext cx="470647" cy="442961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421" y="4949568"/>
            <a:ext cx="470647" cy="442961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533" y="4949568"/>
            <a:ext cx="470647" cy="442961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13" y="5827392"/>
            <a:ext cx="470647" cy="442961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61" y="5827392"/>
            <a:ext cx="470647" cy="442961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421" y="5827392"/>
            <a:ext cx="470647" cy="44296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533" y="5827392"/>
            <a:ext cx="470647" cy="44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304">
        <p14:reveal/>
      </p:transition>
    </mc:Choice>
    <mc:Fallback xmlns="">
      <p:transition spd="slow" advTm="5304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4829835" y="712696"/>
            <a:ext cx="2635622" cy="2635622"/>
          </a:xfrm>
          <a:prstGeom prst="ellipse">
            <a:avLst/>
          </a:prstGeom>
          <a:solidFill>
            <a:srgbClr val="01B9F4">
              <a:alpha val="23000"/>
            </a:srgbClr>
          </a:solidFill>
          <a:ln w="254000">
            <a:solidFill>
              <a:srgbClr val="01B9F4">
                <a:alpha val="3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523" y="995081"/>
            <a:ext cx="1766246" cy="4303059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1105000" y="1680882"/>
            <a:ext cx="1667436" cy="1667436"/>
          </a:xfrm>
          <a:prstGeom prst="ellipse">
            <a:avLst/>
          </a:prstGeom>
          <a:solidFill>
            <a:srgbClr val="01B9F4">
              <a:alpha val="23000"/>
            </a:srgbClr>
          </a:solidFill>
          <a:ln w="254000">
            <a:solidFill>
              <a:srgbClr val="01B9F4">
                <a:alpha val="3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938718" y="3832411"/>
            <a:ext cx="1667436" cy="1667436"/>
          </a:xfrm>
          <a:prstGeom prst="ellipse">
            <a:avLst/>
          </a:prstGeom>
          <a:solidFill>
            <a:srgbClr val="01B9F4">
              <a:alpha val="23000"/>
            </a:srgbClr>
          </a:solidFill>
          <a:ln w="254000">
            <a:solidFill>
              <a:srgbClr val="01B9F4">
                <a:alpha val="3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220184" y="4746807"/>
            <a:ext cx="1667436" cy="1667436"/>
          </a:xfrm>
          <a:prstGeom prst="ellipse">
            <a:avLst/>
          </a:prstGeom>
          <a:solidFill>
            <a:srgbClr val="01B9F4">
              <a:alpha val="23000"/>
            </a:srgbClr>
          </a:solidFill>
          <a:ln w="254000">
            <a:solidFill>
              <a:srgbClr val="01B9F4">
                <a:alpha val="3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631739" y="4746807"/>
            <a:ext cx="1667436" cy="1667436"/>
          </a:xfrm>
          <a:prstGeom prst="ellipse">
            <a:avLst/>
          </a:prstGeom>
          <a:solidFill>
            <a:srgbClr val="01B9F4">
              <a:alpha val="23000"/>
            </a:srgbClr>
          </a:solidFill>
          <a:ln w="254000">
            <a:solidFill>
              <a:srgbClr val="01B9F4">
                <a:alpha val="3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689138" y="3832411"/>
            <a:ext cx="1667436" cy="1667436"/>
          </a:xfrm>
          <a:prstGeom prst="ellipse">
            <a:avLst/>
          </a:prstGeom>
          <a:solidFill>
            <a:srgbClr val="01B9F4">
              <a:alpha val="23000"/>
            </a:srgbClr>
          </a:solidFill>
          <a:ln w="254000">
            <a:solidFill>
              <a:srgbClr val="01B9F4">
                <a:alpha val="3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832140" y="1680882"/>
            <a:ext cx="1667436" cy="1667436"/>
          </a:xfrm>
          <a:prstGeom prst="ellipse">
            <a:avLst/>
          </a:prstGeom>
          <a:solidFill>
            <a:srgbClr val="01B9F4">
              <a:alpha val="23000"/>
            </a:srgbClr>
          </a:solidFill>
          <a:ln w="254000">
            <a:solidFill>
              <a:srgbClr val="01B9F4">
                <a:alpha val="3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95450" y="2329934"/>
            <a:ext cx="686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Work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72138" y="448146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Finances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70490" y="5419163"/>
            <a:ext cx="56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Play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66234" y="5419163"/>
            <a:ext cx="78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Family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67630" y="448146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Learn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258440" y="2276145"/>
            <a:ext cx="81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Dream</a:t>
            </a:r>
          </a:p>
        </p:txBody>
      </p:sp>
      <p:cxnSp>
        <p:nvCxnSpPr>
          <p:cNvPr id="4" name="Straight Connector 3"/>
          <p:cNvCxnSpPr>
            <a:stCxn id="19" idx="6"/>
            <a:endCxn id="10" idx="2"/>
          </p:cNvCxnSpPr>
          <p:nvPr/>
        </p:nvCxnSpPr>
        <p:spPr>
          <a:xfrm flipV="1">
            <a:off x="2772436" y="2030507"/>
            <a:ext cx="2057399" cy="484093"/>
          </a:xfrm>
          <a:prstGeom prst="line">
            <a:avLst/>
          </a:prstGeom>
          <a:ln w="25400">
            <a:solidFill>
              <a:srgbClr val="01B9F4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0" idx="7"/>
          </p:cNvCxnSpPr>
          <p:nvPr/>
        </p:nvCxnSpPr>
        <p:spPr>
          <a:xfrm flipV="1">
            <a:off x="3361964" y="2699266"/>
            <a:ext cx="1659704" cy="1377335"/>
          </a:xfrm>
          <a:prstGeom prst="line">
            <a:avLst/>
          </a:prstGeom>
          <a:ln w="25400">
            <a:solidFill>
              <a:srgbClr val="01B9F4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0"/>
          </p:cNvCxnSpPr>
          <p:nvPr/>
        </p:nvCxnSpPr>
        <p:spPr>
          <a:xfrm flipV="1">
            <a:off x="5053902" y="3242767"/>
            <a:ext cx="596390" cy="1504040"/>
          </a:xfrm>
          <a:prstGeom prst="line">
            <a:avLst/>
          </a:prstGeom>
          <a:ln w="25400">
            <a:solidFill>
              <a:srgbClr val="01B9F4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2" idx="0"/>
          </p:cNvCxnSpPr>
          <p:nvPr/>
        </p:nvCxnSpPr>
        <p:spPr>
          <a:xfrm flipH="1" flipV="1">
            <a:off x="6732222" y="3207125"/>
            <a:ext cx="733235" cy="1539682"/>
          </a:xfrm>
          <a:prstGeom prst="line">
            <a:avLst/>
          </a:prstGeom>
          <a:ln w="25400">
            <a:solidFill>
              <a:srgbClr val="01B9F4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3" idx="1"/>
          </p:cNvCxnSpPr>
          <p:nvPr/>
        </p:nvCxnSpPr>
        <p:spPr>
          <a:xfrm flipH="1" flipV="1">
            <a:off x="7269808" y="2655793"/>
            <a:ext cx="1663520" cy="1420808"/>
          </a:xfrm>
          <a:prstGeom prst="line">
            <a:avLst/>
          </a:prstGeom>
          <a:ln w="25400">
            <a:solidFill>
              <a:srgbClr val="01B9F4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6"/>
            <a:endCxn id="24" idx="2"/>
          </p:cNvCxnSpPr>
          <p:nvPr/>
        </p:nvCxnSpPr>
        <p:spPr>
          <a:xfrm>
            <a:off x="7465457" y="2030507"/>
            <a:ext cx="2366683" cy="484093"/>
          </a:xfrm>
          <a:prstGeom prst="line">
            <a:avLst/>
          </a:prstGeom>
          <a:ln w="25400">
            <a:solidFill>
              <a:srgbClr val="01B9F4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93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367">
        <p14:reveal/>
      </p:transition>
    </mc:Choice>
    <mc:Fallback xmlns="">
      <p:transition spd="slow" advTm="5367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loud 58">
            <a:extLst>
              <a:ext uri="{FF2B5EF4-FFF2-40B4-BE49-F238E27FC236}">
                <a16:creationId xmlns:a16="http://schemas.microsoft.com/office/drawing/2014/main" id="{3590D708-3330-4435-83DB-63C3147AA830}"/>
              </a:ext>
            </a:extLst>
          </p:cNvPr>
          <p:cNvSpPr/>
          <p:nvPr/>
        </p:nvSpPr>
        <p:spPr>
          <a:xfrm>
            <a:off x="283992" y="1250047"/>
            <a:ext cx="3435658" cy="1233997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85ABED1-74B2-4A70-9D33-214A75CD6818}"/>
              </a:ext>
            </a:extLst>
          </p:cNvPr>
          <p:cNvSpPr/>
          <p:nvPr/>
        </p:nvSpPr>
        <p:spPr>
          <a:xfrm>
            <a:off x="10052122" y="2809558"/>
            <a:ext cx="895927" cy="794327"/>
          </a:xfrm>
          <a:prstGeom prst="ellipse">
            <a:avLst/>
          </a:prstGeom>
          <a:solidFill>
            <a:srgbClr val="01B9F4">
              <a:alpha val="23000"/>
            </a:srgbClr>
          </a:solidFill>
          <a:ln w="254000">
            <a:solidFill>
              <a:srgbClr val="01B9F4">
                <a:alpha val="3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7700B29-8474-435B-A874-48BD73F9517D}"/>
              </a:ext>
            </a:extLst>
          </p:cNvPr>
          <p:cNvCxnSpPr>
            <a:cxnSpLocks/>
            <a:stCxn id="44" idx="0"/>
            <a:endCxn id="65" idx="4"/>
          </p:cNvCxnSpPr>
          <p:nvPr/>
        </p:nvCxnSpPr>
        <p:spPr>
          <a:xfrm flipH="1" flipV="1">
            <a:off x="10500086" y="3603885"/>
            <a:ext cx="272963" cy="596638"/>
          </a:xfrm>
          <a:prstGeom prst="line">
            <a:avLst/>
          </a:prstGeom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Isosceles Triangle 189">
            <a:extLst>
              <a:ext uri="{FF2B5EF4-FFF2-40B4-BE49-F238E27FC236}">
                <a16:creationId xmlns:a16="http://schemas.microsoft.com/office/drawing/2014/main" id="{CDEE98E3-A04E-4602-8810-EBC95B7C9865}"/>
              </a:ext>
            </a:extLst>
          </p:cNvPr>
          <p:cNvSpPr/>
          <p:nvPr/>
        </p:nvSpPr>
        <p:spPr>
          <a:xfrm>
            <a:off x="1117237" y="4250049"/>
            <a:ext cx="1871261" cy="694096"/>
          </a:xfrm>
          <a:custGeom>
            <a:avLst/>
            <a:gdLst>
              <a:gd name="connsiteX0" fmla="*/ 0 w 4155600"/>
              <a:gd name="connsiteY0" fmla="*/ 1267859 h 1267859"/>
              <a:gd name="connsiteX1" fmla="*/ 2077800 w 4155600"/>
              <a:gd name="connsiteY1" fmla="*/ 0 h 1267859"/>
              <a:gd name="connsiteX2" fmla="*/ 4155600 w 4155600"/>
              <a:gd name="connsiteY2" fmla="*/ 1267859 h 1267859"/>
              <a:gd name="connsiteX3" fmla="*/ 0 w 4155600"/>
              <a:gd name="connsiteY3" fmla="*/ 1267859 h 1267859"/>
              <a:gd name="connsiteX0" fmla="*/ 0 w 4155600"/>
              <a:gd name="connsiteY0" fmla="*/ 1267859 h 1267859"/>
              <a:gd name="connsiteX1" fmla="*/ 60107 w 4155600"/>
              <a:gd name="connsiteY1" fmla="*/ 744490 h 1267859"/>
              <a:gd name="connsiteX2" fmla="*/ 2077800 w 4155600"/>
              <a:gd name="connsiteY2" fmla="*/ 0 h 1267859"/>
              <a:gd name="connsiteX3" fmla="*/ 4155600 w 4155600"/>
              <a:gd name="connsiteY3" fmla="*/ 1267859 h 1267859"/>
              <a:gd name="connsiteX4" fmla="*/ 0 w 4155600"/>
              <a:gd name="connsiteY4" fmla="*/ 1267859 h 1267859"/>
              <a:gd name="connsiteX0" fmla="*/ 0 w 4155600"/>
              <a:gd name="connsiteY0" fmla="*/ 1267859 h 1267859"/>
              <a:gd name="connsiteX1" fmla="*/ 60107 w 4155600"/>
              <a:gd name="connsiteY1" fmla="*/ 744490 h 1267859"/>
              <a:gd name="connsiteX2" fmla="*/ 2077800 w 4155600"/>
              <a:gd name="connsiteY2" fmla="*/ 0 h 1267859"/>
              <a:gd name="connsiteX3" fmla="*/ 4148781 w 4155600"/>
              <a:gd name="connsiteY3" fmla="*/ 822867 h 1267859"/>
              <a:gd name="connsiteX4" fmla="*/ 4155600 w 4155600"/>
              <a:gd name="connsiteY4" fmla="*/ 1267859 h 1267859"/>
              <a:gd name="connsiteX5" fmla="*/ 0 w 4155600"/>
              <a:gd name="connsiteY5" fmla="*/ 1267859 h 1267859"/>
              <a:gd name="connsiteX0" fmla="*/ 0 w 4155600"/>
              <a:gd name="connsiteY0" fmla="*/ 1267859 h 1267859"/>
              <a:gd name="connsiteX1" fmla="*/ 60107 w 4155600"/>
              <a:gd name="connsiteY1" fmla="*/ 744490 h 1267859"/>
              <a:gd name="connsiteX2" fmla="*/ 2077800 w 4155600"/>
              <a:gd name="connsiteY2" fmla="*/ 0 h 1267859"/>
              <a:gd name="connsiteX3" fmla="*/ 4148781 w 4155600"/>
              <a:gd name="connsiteY3" fmla="*/ 822867 h 1267859"/>
              <a:gd name="connsiteX4" fmla="*/ 4155600 w 4155600"/>
              <a:gd name="connsiteY4" fmla="*/ 1267859 h 1267859"/>
              <a:gd name="connsiteX5" fmla="*/ 0 w 4155600"/>
              <a:gd name="connsiteY5" fmla="*/ 1267859 h 1267859"/>
              <a:gd name="connsiteX0" fmla="*/ 0 w 4155600"/>
              <a:gd name="connsiteY0" fmla="*/ 1267859 h 1267859"/>
              <a:gd name="connsiteX1" fmla="*/ 60107 w 4155600"/>
              <a:gd name="connsiteY1" fmla="*/ 744490 h 1267859"/>
              <a:gd name="connsiteX2" fmla="*/ 2077800 w 4155600"/>
              <a:gd name="connsiteY2" fmla="*/ 0 h 1267859"/>
              <a:gd name="connsiteX3" fmla="*/ 4148781 w 4155600"/>
              <a:gd name="connsiteY3" fmla="*/ 783678 h 1267859"/>
              <a:gd name="connsiteX4" fmla="*/ 4155600 w 4155600"/>
              <a:gd name="connsiteY4" fmla="*/ 1267859 h 1267859"/>
              <a:gd name="connsiteX5" fmla="*/ 0 w 4155600"/>
              <a:gd name="connsiteY5" fmla="*/ 1267859 h 1267859"/>
              <a:gd name="connsiteX0" fmla="*/ 0 w 4155600"/>
              <a:gd name="connsiteY0" fmla="*/ 1267859 h 1267859"/>
              <a:gd name="connsiteX1" fmla="*/ 60107 w 4155600"/>
              <a:gd name="connsiteY1" fmla="*/ 744490 h 1267859"/>
              <a:gd name="connsiteX2" fmla="*/ 2077800 w 4155600"/>
              <a:gd name="connsiteY2" fmla="*/ 0 h 1267859"/>
              <a:gd name="connsiteX3" fmla="*/ 4122655 w 4155600"/>
              <a:gd name="connsiteY3" fmla="*/ 561609 h 1267859"/>
              <a:gd name="connsiteX4" fmla="*/ 4155600 w 4155600"/>
              <a:gd name="connsiteY4" fmla="*/ 1267859 h 1267859"/>
              <a:gd name="connsiteX5" fmla="*/ 0 w 4155600"/>
              <a:gd name="connsiteY5" fmla="*/ 1267859 h 1267859"/>
              <a:gd name="connsiteX0" fmla="*/ 0 w 4255893"/>
              <a:gd name="connsiteY0" fmla="*/ 1267859 h 1267859"/>
              <a:gd name="connsiteX1" fmla="*/ 60107 w 4255893"/>
              <a:gd name="connsiteY1" fmla="*/ 744490 h 1267859"/>
              <a:gd name="connsiteX2" fmla="*/ 2077800 w 4255893"/>
              <a:gd name="connsiteY2" fmla="*/ 0 h 1267859"/>
              <a:gd name="connsiteX3" fmla="*/ 4122655 w 4255893"/>
              <a:gd name="connsiteY3" fmla="*/ 561609 h 1267859"/>
              <a:gd name="connsiteX4" fmla="*/ 4155600 w 4255893"/>
              <a:gd name="connsiteY4" fmla="*/ 1267859 h 1267859"/>
              <a:gd name="connsiteX5" fmla="*/ 0 w 4255893"/>
              <a:gd name="connsiteY5" fmla="*/ 1267859 h 1267859"/>
              <a:gd name="connsiteX0" fmla="*/ 0 w 4155600"/>
              <a:gd name="connsiteY0" fmla="*/ 1267859 h 1267859"/>
              <a:gd name="connsiteX1" fmla="*/ 60107 w 4155600"/>
              <a:gd name="connsiteY1" fmla="*/ 744490 h 1267859"/>
              <a:gd name="connsiteX2" fmla="*/ 2077800 w 4155600"/>
              <a:gd name="connsiteY2" fmla="*/ 0 h 1267859"/>
              <a:gd name="connsiteX3" fmla="*/ 3926712 w 4155600"/>
              <a:gd name="connsiteY3" fmla="*/ 613860 h 1267859"/>
              <a:gd name="connsiteX4" fmla="*/ 4155600 w 4155600"/>
              <a:gd name="connsiteY4" fmla="*/ 1267859 h 1267859"/>
              <a:gd name="connsiteX5" fmla="*/ 0 w 4155600"/>
              <a:gd name="connsiteY5" fmla="*/ 1267859 h 1267859"/>
              <a:gd name="connsiteX0" fmla="*/ 0 w 4155600"/>
              <a:gd name="connsiteY0" fmla="*/ 1267859 h 1267859"/>
              <a:gd name="connsiteX1" fmla="*/ 60107 w 4155600"/>
              <a:gd name="connsiteY1" fmla="*/ 744490 h 1267859"/>
              <a:gd name="connsiteX2" fmla="*/ 2077800 w 4155600"/>
              <a:gd name="connsiteY2" fmla="*/ 0 h 1267859"/>
              <a:gd name="connsiteX3" fmla="*/ 3926712 w 4155600"/>
              <a:gd name="connsiteY3" fmla="*/ 509357 h 1267859"/>
              <a:gd name="connsiteX4" fmla="*/ 4155600 w 4155600"/>
              <a:gd name="connsiteY4" fmla="*/ 1267859 h 1267859"/>
              <a:gd name="connsiteX5" fmla="*/ 0 w 4155600"/>
              <a:gd name="connsiteY5" fmla="*/ 1267859 h 1267859"/>
              <a:gd name="connsiteX0" fmla="*/ 0 w 4220516"/>
              <a:gd name="connsiteY0" fmla="*/ 1267859 h 1267859"/>
              <a:gd name="connsiteX1" fmla="*/ 60107 w 4220516"/>
              <a:gd name="connsiteY1" fmla="*/ 744490 h 1267859"/>
              <a:gd name="connsiteX2" fmla="*/ 2077800 w 4220516"/>
              <a:gd name="connsiteY2" fmla="*/ 0 h 1267859"/>
              <a:gd name="connsiteX3" fmla="*/ 4070404 w 4220516"/>
              <a:gd name="connsiteY3" fmla="*/ 626923 h 1267859"/>
              <a:gd name="connsiteX4" fmla="*/ 4155600 w 4220516"/>
              <a:gd name="connsiteY4" fmla="*/ 1267859 h 1267859"/>
              <a:gd name="connsiteX5" fmla="*/ 0 w 4220516"/>
              <a:gd name="connsiteY5" fmla="*/ 1267859 h 1267859"/>
              <a:gd name="connsiteX0" fmla="*/ 0 w 4155600"/>
              <a:gd name="connsiteY0" fmla="*/ 1267859 h 1267859"/>
              <a:gd name="connsiteX1" fmla="*/ 60107 w 4155600"/>
              <a:gd name="connsiteY1" fmla="*/ 744490 h 1267859"/>
              <a:gd name="connsiteX2" fmla="*/ 2077800 w 4155600"/>
              <a:gd name="connsiteY2" fmla="*/ 0 h 1267859"/>
              <a:gd name="connsiteX3" fmla="*/ 4070404 w 4155600"/>
              <a:gd name="connsiteY3" fmla="*/ 626923 h 1267859"/>
              <a:gd name="connsiteX4" fmla="*/ 4155600 w 4155600"/>
              <a:gd name="connsiteY4" fmla="*/ 1267859 h 1267859"/>
              <a:gd name="connsiteX5" fmla="*/ 0 w 4155600"/>
              <a:gd name="connsiteY5" fmla="*/ 1267859 h 1267859"/>
              <a:gd name="connsiteX0" fmla="*/ 0 w 4174999"/>
              <a:gd name="connsiteY0" fmla="*/ 1267859 h 1267859"/>
              <a:gd name="connsiteX1" fmla="*/ 60107 w 4174999"/>
              <a:gd name="connsiteY1" fmla="*/ 744490 h 1267859"/>
              <a:gd name="connsiteX2" fmla="*/ 2077800 w 4174999"/>
              <a:gd name="connsiteY2" fmla="*/ 0 h 1267859"/>
              <a:gd name="connsiteX3" fmla="*/ 4161844 w 4174999"/>
              <a:gd name="connsiteY3" fmla="*/ 744488 h 1267859"/>
              <a:gd name="connsiteX4" fmla="*/ 4155600 w 4174999"/>
              <a:gd name="connsiteY4" fmla="*/ 1267859 h 1267859"/>
              <a:gd name="connsiteX5" fmla="*/ 0 w 4174999"/>
              <a:gd name="connsiteY5" fmla="*/ 1267859 h 1267859"/>
              <a:gd name="connsiteX0" fmla="*/ 0 w 4161844"/>
              <a:gd name="connsiteY0" fmla="*/ 1267859 h 1267859"/>
              <a:gd name="connsiteX1" fmla="*/ 60107 w 4161844"/>
              <a:gd name="connsiteY1" fmla="*/ 744490 h 1267859"/>
              <a:gd name="connsiteX2" fmla="*/ 2077800 w 4161844"/>
              <a:gd name="connsiteY2" fmla="*/ 0 h 1267859"/>
              <a:gd name="connsiteX3" fmla="*/ 4161844 w 4161844"/>
              <a:gd name="connsiteY3" fmla="*/ 744488 h 1267859"/>
              <a:gd name="connsiteX4" fmla="*/ 4155600 w 4161844"/>
              <a:gd name="connsiteY4" fmla="*/ 1267859 h 1267859"/>
              <a:gd name="connsiteX5" fmla="*/ 0 w 4161844"/>
              <a:gd name="connsiteY5" fmla="*/ 1267859 h 1267859"/>
              <a:gd name="connsiteX0" fmla="*/ 0 w 4200667"/>
              <a:gd name="connsiteY0" fmla="*/ 1267859 h 1267859"/>
              <a:gd name="connsiteX1" fmla="*/ 60107 w 4200667"/>
              <a:gd name="connsiteY1" fmla="*/ 744490 h 1267859"/>
              <a:gd name="connsiteX2" fmla="*/ 2077800 w 4200667"/>
              <a:gd name="connsiteY2" fmla="*/ 0 h 1267859"/>
              <a:gd name="connsiteX3" fmla="*/ 4155600 w 4200667"/>
              <a:gd name="connsiteY3" fmla="*/ 1267859 h 1267859"/>
              <a:gd name="connsiteX4" fmla="*/ 0 w 4200667"/>
              <a:gd name="connsiteY4" fmla="*/ 1267859 h 1267859"/>
              <a:gd name="connsiteX0" fmla="*/ 0 w 4528946"/>
              <a:gd name="connsiteY0" fmla="*/ 1267859 h 1267859"/>
              <a:gd name="connsiteX1" fmla="*/ 60107 w 4528946"/>
              <a:gd name="connsiteY1" fmla="*/ 744490 h 1267859"/>
              <a:gd name="connsiteX2" fmla="*/ 2077800 w 4528946"/>
              <a:gd name="connsiteY2" fmla="*/ 0 h 1267859"/>
              <a:gd name="connsiteX3" fmla="*/ 4135718 w 4528946"/>
              <a:gd name="connsiteY3" fmla="*/ 744490 h 1267859"/>
              <a:gd name="connsiteX4" fmla="*/ 4155600 w 4528946"/>
              <a:gd name="connsiteY4" fmla="*/ 1267859 h 1267859"/>
              <a:gd name="connsiteX5" fmla="*/ 0 w 4528946"/>
              <a:gd name="connsiteY5" fmla="*/ 1267859 h 1267859"/>
              <a:gd name="connsiteX0" fmla="*/ 0 w 4442800"/>
              <a:gd name="connsiteY0" fmla="*/ 1267859 h 1267859"/>
              <a:gd name="connsiteX1" fmla="*/ 60107 w 4442800"/>
              <a:gd name="connsiteY1" fmla="*/ 744490 h 1267859"/>
              <a:gd name="connsiteX2" fmla="*/ 2077800 w 4442800"/>
              <a:gd name="connsiteY2" fmla="*/ 0 h 1267859"/>
              <a:gd name="connsiteX3" fmla="*/ 4135718 w 4442800"/>
              <a:gd name="connsiteY3" fmla="*/ 744490 h 1267859"/>
              <a:gd name="connsiteX4" fmla="*/ 4155600 w 4442800"/>
              <a:gd name="connsiteY4" fmla="*/ 1267859 h 1267859"/>
              <a:gd name="connsiteX5" fmla="*/ 0 w 4442800"/>
              <a:gd name="connsiteY5" fmla="*/ 1267859 h 1267859"/>
              <a:gd name="connsiteX0" fmla="*/ 0 w 4442800"/>
              <a:gd name="connsiteY0" fmla="*/ 1267859 h 1267859"/>
              <a:gd name="connsiteX1" fmla="*/ 60107 w 4442800"/>
              <a:gd name="connsiteY1" fmla="*/ 744490 h 1267859"/>
              <a:gd name="connsiteX2" fmla="*/ 2077800 w 4442800"/>
              <a:gd name="connsiteY2" fmla="*/ 0 h 1267859"/>
              <a:gd name="connsiteX3" fmla="*/ 4135718 w 4442800"/>
              <a:gd name="connsiteY3" fmla="*/ 744490 h 1267859"/>
              <a:gd name="connsiteX4" fmla="*/ 4155600 w 4442800"/>
              <a:gd name="connsiteY4" fmla="*/ 1267859 h 1267859"/>
              <a:gd name="connsiteX5" fmla="*/ 0 w 4442800"/>
              <a:gd name="connsiteY5" fmla="*/ 1267859 h 1267859"/>
              <a:gd name="connsiteX0" fmla="*/ 0 w 4442800"/>
              <a:gd name="connsiteY0" fmla="*/ 1267859 h 1267859"/>
              <a:gd name="connsiteX1" fmla="*/ 60107 w 4442800"/>
              <a:gd name="connsiteY1" fmla="*/ 744490 h 1267859"/>
              <a:gd name="connsiteX2" fmla="*/ 2077800 w 4442800"/>
              <a:gd name="connsiteY2" fmla="*/ 0 h 1267859"/>
              <a:gd name="connsiteX3" fmla="*/ 4135718 w 4442800"/>
              <a:gd name="connsiteY3" fmla="*/ 744490 h 1267859"/>
              <a:gd name="connsiteX4" fmla="*/ 4155600 w 4442800"/>
              <a:gd name="connsiteY4" fmla="*/ 1267859 h 1267859"/>
              <a:gd name="connsiteX5" fmla="*/ 0 w 4442800"/>
              <a:gd name="connsiteY5" fmla="*/ 1267859 h 1267859"/>
              <a:gd name="connsiteX0" fmla="*/ 0 w 4155600"/>
              <a:gd name="connsiteY0" fmla="*/ 1267859 h 1267859"/>
              <a:gd name="connsiteX1" fmla="*/ 60107 w 4155600"/>
              <a:gd name="connsiteY1" fmla="*/ 744490 h 1267859"/>
              <a:gd name="connsiteX2" fmla="*/ 2077800 w 4155600"/>
              <a:gd name="connsiteY2" fmla="*/ 0 h 1267859"/>
              <a:gd name="connsiteX3" fmla="*/ 4135718 w 4155600"/>
              <a:gd name="connsiteY3" fmla="*/ 744490 h 1267859"/>
              <a:gd name="connsiteX4" fmla="*/ 4155600 w 4155600"/>
              <a:gd name="connsiteY4" fmla="*/ 1267859 h 1267859"/>
              <a:gd name="connsiteX5" fmla="*/ 0 w 4155600"/>
              <a:gd name="connsiteY5" fmla="*/ 1267859 h 1267859"/>
              <a:gd name="connsiteX0" fmla="*/ 7059 w 4162659"/>
              <a:gd name="connsiteY0" fmla="*/ 1267859 h 1267859"/>
              <a:gd name="connsiteX1" fmla="*/ 67166 w 4162659"/>
              <a:gd name="connsiteY1" fmla="*/ 744490 h 1267859"/>
              <a:gd name="connsiteX2" fmla="*/ 2084859 w 4162659"/>
              <a:gd name="connsiteY2" fmla="*/ 0 h 1267859"/>
              <a:gd name="connsiteX3" fmla="*/ 4142777 w 4162659"/>
              <a:gd name="connsiteY3" fmla="*/ 744490 h 1267859"/>
              <a:gd name="connsiteX4" fmla="*/ 4162659 w 4162659"/>
              <a:gd name="connsiteY4" fmla="*/ 1267859 h 1267859"/>
              <a:gd name="connsiteX5" fmla="*/ 7059 w 4162659"/>
              <a:gd name="connsiteY5" fmla="*/ 1267859 h 1267859"/>
              <a:gd name="connsiteX0" fmla="*/ 42188 w 4197788"/>
              <a:gd name="connsiteY0" fmla="*/ 1267859 h 1267859"/>
              <a:gd name="connsiteX1" fmla="*/ 36981 w 4197788"/>
              <a:gd name="connsiteY1" fmla="*/ 770616 h 1267859"/>
              <a:gd name="connsiteX2" fmla="*/ 2119988 w 4197788"/>
              <a:gd name="connsiteY2" fmla="*/ 0 h 1267859"/>
              <a:gd name="connsiteX3" fmla="*/ 4177906 w 4197788"/>
              <a:gd name="connsiteY3" fmla="*/ 744490 h 1267859"/>
              <a:gd name="connsiteX4" fmla="*/ 4197788 w 4197788"/>
              <a:gd name="connsiteY4" fmla="*/ 1267859 h 1267859"/>
              <a:gd name="connsiteX5" fmla="*/ 42188 w 4197788"/>
              <a:gd name="connsiteY5" fmla="*/ 1267859 h 1267859"/>
              <a:gd name="connsiteX0" fmla="*/ 5207 w 4160807"/>
              <a:gd name="connsiteY0" fmla="*/ 1267859 h 1267859"/>
              <a:gd name="connsiteX1" fmla="*/ 0 w 4160807"/>
              <a:gd name="connsiteY1" fmla="*/ 770616 h 1267859"/>
              <a:gd name="connsiteX2" fmla="*/ 2083007 w 4160807"/>
              <a:gd name="connsiteY2" fmla="*/ 0 h 1267859"/>
              <a:gd name="connsiteX3" fmla="*/ 4140925 w 4160807"/>
              <a:gd name="connsiteY3" fmla="*/ 744490 h 1267859"/>
              <a:gd name="connsiteX4" fmla="*/ 4160807 w 4160807"/>
              <a:gd name="connsiteY4" fmla="*/ 1267859 h 1267859"/>
              <a:gd name="connsiteX5" fmla="*/ 5207 w 4160807"/>
              <a:gd name="connsiteY5" fmla="*/ 1267859 h 126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60807" h="1267859">
                <a:moveTo>
                  <a:pt x="5207" y="1267859"/>
                </a:moveTo>
                <a:cubicBezTo>
                  <a:pt x="-5237" y="1102111"/>
                  <a:pt x="10444" y="988616"/>
                  <a:pt x="0" y="770616"/>
                </a:cubicBezTo>
                <a:lnTo>
                  <a:pt x="2083007" y="0"/>
                </a:lnTo>
                <a:cubicBezTo>
                  <a:pt x="2590281" y="137160"/>
                  <a:pt x="2279333" y="49854"/>
                  <a:pt x="4140925" y="744490"/>
                </a:cubicBezTo>
                <a:cubicBezTo>
                  <a:pt x="4160654" y="1073366"/>
                  <a:pt x="4142522" y="1004282"/>
                  <a:pt x="4160807" y="1267859"/>
                </a:cubicBezTo>
                <a:lnTo>
                  <a:pt x="5207" y="1267859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39000">
                <a:schemeClr val="accent5">
                  <a:lumMod val="60000"/>
                  <a:lumOff val="40000"/>
                </a:schemeClr>
              </a:gs>
              <a:gs pos="83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386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79DBB1-B8F4-4B45-8FAF-E74E507A0013}"/>
              </a:ext>
            </a:extLst>
          </p:cNvPr>
          <p:cNvGrpSpPr/>
          <p:nvPr/>
        </p:nvGrpSpPr>
        <p:grpSpPr>
          <a:xfrm>
            <a:off x="1539284" y="4652007"/>
            <a:ext cx="290452" cy="209171"/>
            <a:chOff x="2850173" y="4068523"/>
            <a:chExt cx="724052" cy="42835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4" name="Freeform 43">
              <a:extLst>
                <a:ext uri="{FF2B5EF4-FFF2-40B4-BE49-F238E27FC236}">
                  <a16:creationId xmlns:a16="http://schemas.microsoft.com/office/drawing/2014/main" id="{0D1052AE-C66D-4FE5-8FFD-A4F93427B41E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2850173" y="4068523"/>
              <a:ext cx="220416" cy="424899"/>
            </a:xfrm>
            <a:custGeom>
              <a:avLst/>
              <a:gdLst>
                <a:gd name="T0" fmla="*/ 544 w 602"/>
                <a:gd name="T1" fmla="*/ 95 h 1156"/>
                <a:gd name="T2" fmla="*/ 119 w 602"/>
                <a:gd name="T3" fmla="*/ 1068 h 1156"/>
                <a:gd name="T4" fmla="*/ 112 w 602"/>
                <a:gd name="T5" fmla="*/ 1048 h 1156"/>
                <a:gd name="T6" fmla="*/ 288 w 602"/>
                <a:gd name="T7" fmla="*/ 1050 h 1156"/>
                <a:gd name="T8" fmla="*/ 296 w 602"/>
                <a:gd name="T9" fmla="*/ 1053 h 1156"/>
                <a:gd name="T10" fmla="*/ 291 w 602"/>
                <a:gd name="T11" fmla="*/ 1071 h 1156"/>
                <a:gd name="T12" fmla="*/ 290 w 602"/>
                <a:gd name="T13" fmla="*/ 1072 h 1156"/>
                <a:gd name="T14" fmla="*/ 290 w 602"/>
                <a:gd name="T15" fmla="*/ 1072 h 1156"/>
                <a:gd name="T16" fmla="*/ 276 w 602"/>
                <a:gd name="T17" fmla="*/ 1069 h 1156"/>
                <a:gd name="T18" fmla="*/ 271 w 602"/>
                <a:gd name="T19" fmla="*/ 1071 h 1156"/>
                <a:gd name="T20" fmla="*/ 275 w 602"/>
                <a:gd name="T21" fmla="*/ 1052 h 1156"/>
                <a:gd name="T22" fmla="*/ 285 w 602"/>
                <a:gd name="T23" fmla="*/ 1050 h 1156"/>
                <a:gd name="T24" fmla="*/ 298 w 602"/>
                <a:gd name="T25" fmla="*/ 1055 h 1156"/>
                <a:gd name="T26" fmla="*/ 315 w 602"/>
                <a:gd name="T27" fmla="*/ 1058 h 1156"/>
                <a:gd name="T28" fmla="*/ 319 w 602"/>
                <a:gd name="T29" fmla="*/ 1057 h 1156"/>
                <a:gd name="T30" fmla="*/ 320 w 602"/>
                <a:gd name="T31" fmla="*/ 1057 h 1156"/>
                <a:gd name="T32" fmla="*/ 314 w 602"/>
                <a:gd name="T33" fmla="*/ 1075 h 1156"/>
                <a:gd name="T34" fmla="*/ 301 w 602"/>
                <a:gd name="T35" fmla="*/ 1077 h 1156"/>
                <a:gd name="T36" fmla="*/ 292 w 602"/>
                <a:gd name="T37" fmla="*/ 1073 h 1156"/>
                <a:gd name="T38" fmla="*/ 298 w 602"/>
                <a:gd name="T39" fmla="*/ 1055 h 1156"/>
                <a:gd name="T40" fmla="*/ 298 w 602"/>
                <a:gd name="T41" fmla="*/ 1055 h 1156"/>
                <a:gd name="T42" fmla="*/ 298 w 602"/>
                <a:gd name="T43" fmla="*/ 1055 h 1156"/>
                <a:gd name="T44" fmla="*/ 305 w 602"/>
                <a:gd name="T45" fmla="*/ 1034 h 1156"/>
                <a:gd name="T46" fmla="*/ 318 w 602"/>
                <a:gd name="T47" fmla="*/ 1037 h 1156"/>
                <a:gd name="T48" fmla="*/ 325 w 602"/>
                <a:gd name="T49" fmla="*/ 1035 h 1156"/>
                <a:gd name="T50" fmla="*/ 326 w 602"/>
                <a:gd name="T51" fmla="*/ 1035 h 1156"/>
                <a:gd name="T52" fmla="*/ 314 w 602"/>
                <a:gd name="T53" fmla="*/ 1056 h 1156"/>
                <a:gd name="T54" fmla="*/ 299 w 602"/>
                <a:gd name="T55" fmla="*/ 1052 h 1156"/>
                <a:gd name="T56" fmla="*/ 299 w 602"/>
                <a:gd name="T57" fmla="*/ 1052 h 1156"/>
                <a:gd name="T58" fmla="*/ 304 w 602"/>
                <a:gd name="T59" fmla="*/ 1034 h 1156"/>
                <a:gd name="T60" fmla="*/ 292 w 602"/>
                <a:gd name="T61" fmla="*/ 1028 h 1156"/>
                <a:gd name="T62" fmla="*/ 302 w 602"/>
                <a:gd name="T63" fmla="*/ 1032 h 1156"/>
                <a:gd name="T64" fmla="*/ 302 w 602"/>
                <a:gd name="T65" fmla="*/ 1032 h 1156"/>
                <a:gd name="T66" fmla="*/ 297 w 602"/>
                <a:gd name="T67" fmla="*/ 1050 h 1156"/>
                <a:gd name="T68" fmla="*/ 297 w 602"/>
                <a:gd name="T69" fmla="*/ 1050 h 1156"/>
                <a:gd name="T70" fmla="*/ 296 w 602"/>
                <a:gd name="T71" fmla="*/ 1050 h 1156"/>
                <a:gd name="T72" fmla="*/ 296 w 602"/>
                <a:gd name="T73" fmla="*/ 1050 h 1156"/>
                <a:gd name="T74" fmla="*/ 296 w 602"/>
                <a:gd name="T75" fmla="*/ 1050 h 1156"/>
                <a:gd name="T76" fmla="*/ 277 w 602"/>
                <a:gd name="T77" fmla="*/ 1049 h 1156"/>
                <a:gd name="T78" fmla="*/ 277 w 602"/>
                <a:gd name="T79" fmla="*/ 1049 h 1156"/>
                <a:gd name="T80" fmla="*/ 277 w 602"/>
                <a:gd name="T81" fmla="*/ 1049 h 1156"/>
                <a:gd name="T82" fmla="*/ 276 w 602"/>
                <a:gd name="T83" fmla="*/ 1049 h 1156"/>
                <a:gd name="T84" fmla="*/ 281 w 602"/>
                <a:gd name="T85" fmla="*/ 1032 h 1156"/>
                <a:gd name="T86" fmla="*/ 287 w 602"/>
                <a:gd name="T87" fmla="*/ 1029 h 1156"/>
                <a:gd name="T88" fmla="*/ 467 w 602"/>
                <a:gd name="T89" fmla="*/ 1059 h 1156"/>
                <a:gd name="T90" fmla="*/ 478 w 602"/>
                <a:gd name="T91" fmla="*/ 1064 h 1156"/>
                <a:gd name="T92" fmla="*/ 466 w 602"/>
                <a:gd name="T93" fmla="*/ 1048 h 1156"/>
                <a:gd name="T94" fmla="*/ 602 w 602"/>
                <a:gd name="T95" fmla="*/ 1116 h 1156"/>
                <a:gd name="T96" fmla="*/ 0 w 602"/>
                <a:gd name="T97" fmla="*/ 40 h 1156"/>
                <a:gd name="T98" fmla="*/ 602 w 602"/>
                <a:gd name="T99" fmla="*/ 1116 h 1156"/>
                <a:gd name="T100" fmla="*/ 273 w 602"/>
                <a:gd name="T101" fmla="*/ 202 h 1156"/>
                <a:gd name="T102" fmla="*/ 273 w 602"/>
                <a:gd name="T103" fmla="*/ 911 h 1156"/>
                <a:gd name="T104" fmla="*/ 462 w 602"/>
                <a:gd name="T105" fmla="*/ 581 h 1156"/>
                <a:gd name="T106" fmla="*/ 284 w 602"/>
                <a:gd name="T107" fmla="*/ 391 h 1156"/>
                <a:gd name="T108" fmla="*/ 284 w 602"/>
                <a:gd name="T109" fmla="*/ 391 h 1156"/>
                <a:gd name="T110" fmla="*/ 273 w 602"/>
                <a:gd name="T111" fmla="*/ 391 h 1156"/>
                <a:gd name="T112" fmla="*/ 462 w 602"/>
                <a:gd name="T113" fmla="*/ 911 h 1156"/>
                <a:gd name="T114" fmla="*/ 462 w 602"/>
                <a:gd name="T115" fmla="*/ 379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02" h="1156">
                  <a:moveTo>
                    <a:pt x="54" y="95"/>
                  </a:moveTo>
                  <a:cubicBezTo>
                    <a:pt x="54" y="367"/>
                    <a:pt x="54" y="639"/>
                    <a:pt x="54" y="911"/>
                  </a:cubicBezTo>
                  <a:cubicBezTo>
                    <a:pt x="217" y="911"/>
                    <a:pt x="381" y="911"/>
                    <a:pt x="544" y="911"/>
                  </a:cubicBezTo>
                  <a:cubicBezTo>
                    <a:pt x="544" y="639"/>
                    <a:pt x="544" y="367"/>
                    <a:pt x="544" y="95"/>
                  </a:cubicBezTo>
                  <a:cubicBezTo>
                    <a:pt x="381" y="95"/>
                    <a:pt x="217" y="95"/>
                    <a:pt x="54" y="95"/>
                  </a:cubicBezTo>
                  <a:close/>
                  <a:moveTo>
                    <a:pt x="112" y="1053"/>
                  </a:moveTo>
                  <a:cubicBezTo>
                    <a:pt x="126" y="1068"/>
                    <a:pt x="126" y="1068"/>
                    <a:pt x="126" y="1068"/>
                  </a:cubicBezTo>
                  <a:cubicBezTo>
                    <a:pt x="119" y="1068"/>
                    <a:pt x="119" y="1068"/>
                    <a:pt x="119" y="1068"/>
                  </a:cubicBezTo>
                  <a:cubicBezTo>
                    <a:pt x="103" y="1050"/>
                    <a:pt x="103" y="1050"/>
                    <a:pt x="103" y="1050"/>
                  </a:cubicBezTo>
                  <a:cubicBezTo>
                    <a:pt x="119" y="1034"/>
                    <a:pt x="119" y="1034"/>
                    <a:pt x="119" y="1034"/>
                  </a:cubicBezTo>
                  <a:cubicBezTo>
                    <a:pt x="126" y="1034"/>
                    <a:pt x="126" y="1034"/>
                    <a:pt x="126" y="1034"/>
                  </a:cubicBezTo>
                  <a:cubicBezTo>
                    <a:pt x="112" y="1048"/>
                    <a:pt x="112" y="1048"/>
                    <a:pt x="112" y="1048"/>
                  </a:cubicBezTo>
                  <a:cubicBezTo>
                    <a:pt x="137" y="1048"/>
                    <a:pt x="137" y="1048"/>
                    <a:pt x="137" y="1048"/>
                  </a:cubicBezTo>
                  <a:cubicBezTo>
                    <a:pt x="137" y="1053"/>
                    <a:pt x="137" y="1053"/>
                    <a:pt x="137" y="1053"/>
                  </a:cubicBezTo>
                  <a:lnTo>
                    <a:pt x="112" y="1053"/>
                  </a:lnTo>
                  <a:close/>
                  <a:moveTo>
                    <a:pt x="288" y="1050"/>
                  </a:moveTo>
                  <a:cubicBezTo>
                    <a:pt x="291" y="1050"/>
                    <a:pt x="294" y="1052"/>
                    <a:pt x="296" y="1053"/>
                  </a:cubicBezTo>
                  <a:cubicBezTo>
                    <a:pt x="296" y="1053"/>
                    <a:pt x="296" y="1053"/>
                    <a:pt x="296" y="1053"/>
                  </a:cubicBezTo>
                  <a:cubicBezTo>
                    <a:pt x="296" y="1053"/>
                    <a:pt x="296" y="1053"/>
                    <a:pt x="296" y="1053"/>
                  </a:cubicBezTo>
                  <a:cubicBezTo>
                    <a:pt x="296" y="1053"/>
                    <a:pt x="296" y="1053"/>
                    <a:pt x="296" y="1053"/>
                  </a:cubicBezTo>
                  <a:cubicBezTo>
                    <a:pt x="296" y="1053"/>
                    <a:pt x="296" y="1053"/>
                    <a:pt x="296" y="1053"/>
                  </a:cubicBezTo>
                  <a:cubicBezTo>
                    <a:pt x="296" y="1054"/>
                    <a:pt x="296" y="1054"/>
                    <a:pt x="296" y="1054"/>
                  </a:cubicBezTo>
                  <a:cubicBezTo>
                    <a:pt x="296" y="1054"/>
                    <a:pt x="291" y="1071"/>
                    <a:pt x="291" y="1072"/>
                  </a:cubicBezTo>
                  <a:cubicBezTo>
                    <a:pt x="291" y="1071"/>
                    <a:pt x="291" y="1071"/>
                    <a:pt x="291" y="1071"/>
                  </a:cubicBezTo>
                  <a:cubicBezTo>
                    <a:pt x="291" y="1072"/>
                    <a:pt x="291" y="1072"/>
                    <a:pt x="291" y="1072"/>
                  </a:cubicBezTo>
                  <a:cubicBezTo>
                    <a:pt x="290" y="1072"/>
                    <a:pt x="290" y="1072"/>
                    <a:pt x="290" y="1072"/>
                  </a:cubicBezTo>
                  <a:cubicBezTo>
                    <a:pt x="290" y="1072"/>
                    <a:pt x="290" y="1072"/>
                    <a:pt x="290" y="1072"/>
                  </a:cubicBezTo>
                  <a:cubicBezTo>
                    <a:pt x="290" y="1072"/>
                    <a:pt x="290" y="1072"/>
                    <a:pt x="290" y="1072"/>
                  </a:cubicBezTo>
                  <a:cubicBezTo>
                    <a:pt x="290" y="1072"/>
                    <a:pt x="290" y="1072"/>
                    <a:pt x="290" y="1072"/>
                  </a:cubicBezTo>
                  <a:cubicBezTo>
                    <a:pt x="290" y="1072"/>
                    <a:pt x="290" y="1072"/>
                    <a:pt x="290" y="1072"/>
                  </a:cubicBezTo>
                  <a:cubicBezTo>
                    <a:pt x="290" y="1072"/>
                    <a:pt x="290" y="1072"/>
                    <a:pt x="290" y="1072"/>
                  </a:cubicBezTo>
                  <a:cubicBezTo>
                    <a:pt x="290" y="1072"/>
                    <a:pt x="290" y="1072"/>
                    <a:pt x="290" y="1072"/>
                  </a:cubicBezTo>
                  <a:cubicBezTo>
                    <a:pt x="289" y="1071"/>
                    <a:pt x="288" y="1071"/>
                    <a:pt x="286" y="1070"/>
                  </a:cubicBezTo>
                  <a:cubicBezTo>
                    <a:pt x="285" y="1069"/>
                    <a:pt x="285" y="1069"/>
                    <a:pt x="284" y="1069"/>
                  </a:cubicBezTo>
                  <a:cubicBezTo>
                    <a:pt x="283" y="1069"/>
                    <a:pt x="281" y="1069"/>
                    <a:pt x="280" y="1069"/>
                  </a:cubicBezTo>
                  <a:cubicBezTo>
                    <a:pt x="279" y="1069"/>
                    <a:pt x="278" y="1069"/>
                    <a:pt x="276" y="1069"/>
                  </a:cubicBezTo>
                  <a:cubicBezTo>
                    <a:pt x="274" y="1069"/>
                    <a:pt x="273" y="1070"/>
                    <a:pt x="271" y="1071"/>
                  </a:cubicBezTo>
                  <a:cubicBezTo>
                    <a:pt x="271" y="1071"/>
                    <a:pt x="271" y="1071"/>
                    <a:pt x="271" y="1071"/>
                  </a:cubicBezTo>
                  <a:cubicBezTo>
                    <a:pt x="271" y="1071"/>
                    <a:pt x="271" y="1071"/>
                    <a:pt x="271" y="1071"/>
                  </a:cubicBezTo>
                  <a:cubicBezTo>
                    <a:pt x="271" y="1071"/>
                    <a:pt x="271" y="1071"/>
                    <a:pt x="271" y="1071"/>
                  </a:cubicBezTo>
                  <a:cubicBezTo>
                    <a:pt x="270" y="1070"/>
                    <a:pt x="270" y="1070"/>
                    <a:pt x="270" y="1070"/>
                  </a:cubicBezTo>
                  <a:cubicBezTo>
                    <a:pt x="270" y="1070"/>
                    <a:pt x="270" y="1070"/>
                    <a:pt x="270" y="1070"/>
                  </a:cubicBezTo>
                  <a:cubicBezTo>
                    <a:pt x="275" y="1052"/>
                    <a:pt x="275" y="1052"/>
                    <a:pt x="275" y="1052"/>
                  </a:cubicBezTo>
                  <a:cubicBezTo>
                    <a:pt x="275" y="1052"/>
                    <a:pt x="275" y="1052"/>
                    <a:pt x="275" y="1052"/>
                  </a:cubicBezTo>
                  <a:cubicBezTo>
                    <a:pt x="275" y="1052"/>
                    <a:pt x="275" y="1052"/>
                    <a:pt x="275" y="1052"/>
                  </a:cubicBezTo>
                  <a:cubicBezTo>
                    <a:pt x="277" y="1051"/>
                    <a:pt x="278" y="1051"/>
                    <a:pt x="279" y="1051"/>
                  </a:cubicBezTo>
                  <a:cubicBezTo>
                    <a:pt x="280" y="1050"/>
                    <a:pt x="281" y="1050"/>
                    <a:pt x="282" y="1050"/>
                  </a:cubicBezTo>
                  <a:cubicBezTo>
                    <a:pt x="283" y="1050"/>
                    <a:pt x="284" y="1050"/>
                    <a:pt x="285" y="1050"/>
                  </a:cubicBezTo>
                  <a:cubicBezTo>
                    <a:pt x="286" y="1050"/>
                    <a:pt x="287" y="1050"/>
                    <a:pt x="288" y="1050"/>
                  </a:cubicBezTo>
                  <a:close/>
                  <a:moveTo>
                    <a:pt x="298" y="1055"/>
                  </a:moveTo>
                  <a:cubicBezTo>
                    <a:pt x="298" y="1055"/>
                    <a:pt x="298" y="1055"/>
                    <a:pt x="298" y="1055"/>
                  </a:cubicBezTo>
                  <a:cubicBezTo>
                    <a:pt x="298" y="1055"/>
                    <a:pt x="298" y="1055"/>
                    <a:pt x="298" y="1055"/>
                  </a:cubicBezTo>
                  <a:cubicBezTo>
                    <a:pt x="300" y="1056"/>
                    <a:pt x="301" y="1056"/>
                    <a:pt x="302" y="1057"/>
                  </a:cubicBezTo>
                  <a:cubicBezTo>
                    <a:pt x="303" y="1058"/>
                    <a:pt x="305" y="1058"/>
                    <a:pt x="306" y="1058"/>
                  </a:cubicBezTo>
                  <a:cubicBezTo>
                    <a:pt x="308" y="1058"/>
                    <a:pt x="310" y="1058"/>
                    <a:pt x="312" y="1058"/>
                  </a:cubicBezTo>
                  <a:cubicBezTo>
                    <a:pt x="313" y="1058"/>
                    <a:pt x="314" y="1058"/>
                    <a:pt x="315" y="1058"/>
                  </a:cubicBezTo>
                  <a:cubicBezTo>
                    <a:pt x="316" y="1057"/>
                    <a:pt x="317" y="1057"/>
                    <a:pt x="319" y="1056"/>
                  </a:cubicBezTo>
                  <a:cubicBezTo>
                    <a:pt x="319" y="1056"/>
                    <a:pt x="319" y="1057"/>
                    <a:pt x="319" y="1057"/>
                  </a:cubicBezTo>
                  <a:cubicBezTo>
                    <a:pt x="319" y="1057"/>
                    <a:pt x="319" y="1057"/>
                    <a:pt x="319" y="1057"/>
                  </a:cubicBezTo>
                  <a:cubicBezTo>
                    <a:pt x="319" y="1057"/>
                    <a:pt x="319" y="1057"/>
                    <a:pt x="319" y="1057"/>
                  </a:cubicBezTo>
                  <a:cubicBezTo>
                    <a:pt x="319" y="1057"/>
                    <a:pt x="319" y="1057"/>
                    <a:pt x="319" y="1057"/>
                  </a:cubicBezTo>
                  <a:cubicBezTo>
                    <a:pt x="319" y="1057"/>
                    <a:pt x="320" y="1057"/>
                    <a:pt x="320" y="1057"/>
                  </a:cubicBezTo>
                  <a:cubicBezTo>
                    <a:pt x="320" y="1057"/>
                    <a:pt x="320" y="1057"/>
                    <a:pt x="320" y="1057"/>
                  </a:cubicBezTo>
                  <a:cubicBezTo>
                    <a:pt x="320" y="1057"/>
                    <a:pt x="320" y="1057"/>
                    <a:pt x="320" y="1057"/>
                  </a:cubicBezTo>
                  <a:cubicBezTo>
                    <a:pt x="320" y="1057"/>
                    <a:pt x="320" y="1057"/>
                    <a:pt x="320" y="1057"/>
                  </a:cubicBezTo>
                  <a:cubicBezTo>
                    <a:pt x="320" y="1057"/>
                    <a:pt x="315" y="1075"/>
                    <a:pt x="315" y="1075"/>
                  </a:cubicBezTo>
                  <a:cubicBezTo>
                    <a:pt x="314" y="1075"/>
                    <a:pt x="314" y="1075"/>
                    <a:pt x="314" y="1075"/>
                  </a:cubicBezTo>
                  <a:cubicBezTo>
                    <a:pt x="314" y="1075"/>
                    <a:pt x="314" y="1075"/>
                    <a:pt x="314" y="1075"/>
                  </a:cubicBezTo>
                  <a:cubicBezTo>
                    <a:pt x="313" y="1076"/>
                    <a:pt x="312" y="1076"/>
                    <a:pt x="311" y="1076"/>
                  </a:cubicBezTo>
                  <a:cubicBezTo>
                    <a:pt x="309" y="1077"/>
                    <a:pt x="308" y="1077"/>
                    <a:pt x="307" y="1077"/>
                  </a:cubicBezTo>
                  <a:cubicBezTo>
                    <a:pt x="306" y="1077"/>
                    <a:pt x="305" y="1077"/>
                    <a:pt x="304" y="1077"/>
                  </a:cubicBezTo>
                  <a:cubicBezTo>
                    <a:pt x="303" y="1077"/>
                    <a:pt x="302" y="1077"/>
                    <a:pt x="301" y="1077"/>
                  </a:cubicBezTo>
                  <a:cubicBezTo>
                    <a:pt x="300" y="1077"/>
                    <a:pt x="300" y="1077"/>
                    <a:pt x="299" y="1077"/>
                  </a:cubicBezTo>
                  <a:cubicBezTo>
                    <a:pt x="298" y="1076"/>
                    <a:pt x="297" y="1076"/>
                    <a:pt x="297" y="1076"/>
                  </a:cubicBezTo>
                  <a:cubicBezTo>
                    <a:pt x="295" y="1075"/>
                    <a:pt x="294" y="1075"/>
                    <a:pt x="293" y="1074"/>
                  </a:cubicBezTo>
                  <a:cubicBezTo>
                    <a:pt x="293" y="1074"/>
                    <a:pt x="292" y="1073"/>
                    <a:pt x="292" y="1073"/>
                  </a:cubicBezTo>
                  <a:cubicBezTo>
                    <a:pt x="298" y="1055"/>
                    <a:pt x="298" y="1055"/>
                    <a:pt x="298" y="1055"/>
                  </a:cubicBezTo>
                  <a:cubicBezTo>
                    <a:pt x="298" y="1055"/>
                    <a:pt x="298" y="1055"/>
                    <a:pt x="298" y="1055"/>
                  </a:cubicBezTo>
                  <a:cubicBezTo>
                    <a:pt x="298" y="1055"/>
                    <a:pt x="298" y="1055"/>
                    <a:pt x="298" y="1055"/>
                  </a:cubicBezTo>
                  <a:cubicBezTo>
                    <a:pt x="298" y="1055"/>
                    <a:pt x="298" y="1055"/>
                    <a:pt x="298" y="1055"/>
                  </a:cubicBezTo>
                  <a:cubicBezTo>
                    <a:pt x="298" y="1055"/>
                    <a:pt x="298" y="1055"/>
                    <a:pt x="298" y="1055"/>
                  </a:cubicBezTo>
                  <a:cubicBezTo>
                    <a:pt x="298" y="1055"/>
                    <a:pt x="298" y="1055"/>
                    <a:pt x="298" y="1055"/>
                  </a:cubicBezTo>
                  <a:cubicBezTo>
                    <a:pt x="298" y="1055"/>
                    <a:pt x="298" y="1055"/>
                    <a:pt x="298" y="1055"/>
                  </a:cubicBezTo>
                  <a:cubicBezTo>
                    <a:pt x="298" y="1055"/>
                    <a:pt x="298" y="1055"/>
                    <a:pt x="298" y="1055"/>
                  </a:cubicBezTo>
                  <a:cubicBezTo>
                    <a:pt x="298" y="1055"/>
                    <a:pt x="298" y="1055"/>
                    <a:pt x="298" y="1055"/>
                  </a:cubicBezTo>
                  <a:cubicBezTo>
                    <a:pt x="298" y="1055"/>
                    <a:pt x="298" y="1055"/>
                    <a:pt x="298" y="1055"/>
                  </a:cubicBezTo>
                  <a:cubicBezTo>
                    <a:pt x="298" y="1055"/>
                    <a:pt x="298" y="1055"/>
                    <a:pt x="298" y="1055"/>
                  </a:cubicBezTo>
                  <a:cubicBezTo>
                    <a:pt x="298" y="1055"/>
                    <a:pt x="298" y="1055"/>
                    <a:pt x="298" y="1055"/>
                  </a:cubicBezTo>
                  <a:cubicBezTo>
                    <a:pt x="298" y="1055"/>
                    <a:pt x="298" y="1055"/>
                    <a:pt x="298" y="1055"/>
                  </a:cubicBezTo>
                  <a:cubicBezTo>
                    <a:pt x="298" y="1055"/>
                    <a:pt x="298" y="1055"/>
                    <a:pt x="298" y="1055"/>
                  </a:cubicBezTo>
                  <a:cubicBezTo>
                    <a:pt x="298" y="1055"/>
                    <a:pt x="298" y="1055"/>
                    <a:pt x="298" y="1055"/>
                  </a:cubicBezTo>
                  <a:close/>
                  <a:moveTo>
                    <a:pt x="305" y="1034"/>
                  </a:moveTo>
                  <a:cubicBezTo>
                    <a:pt x="306" y="1034"/>
                    <a:pt x="307" y="1035"/>
                    <a:pt x="308" y="1036"/>
                  </a:cubicBezTo>
                  <a:cubicBezTo>
                    <a:pt x="310" y="1036"/>
                    <a:pt x="311" y="1037"/>
                    <a:pt x="313" y="1037"/>
                  </a:cubicBezTo>
                  <a:cubicBezTo>
                    <a:pt x="313" y="1037"/>
                    <a:pt x="314" y="1037"/>
                    <a:pt x="315" y="1037"/>
                  </a:cubicBezTo>
                  <a:cubicBezTo>
                    <a:pt x="316" y="1037"/>
                    <a:pt x="317" y="1037"/>
                    <a:pt x="318" y="1037"/>
                  </a:cubicBezTo>
                  <a:cubicBezTo>
                    <a:pt x="319" y="1037"/>
                    <a:pt x="320" y="1036"/>
                    <a:pt x="321" y="1036"/>
                  </a:cubicBezTo>
                  <a:cubicBezTo>
                    <a:pt x="322" y="1036"/>
                    <a:pt x="324" y="1035"/>
                    <a:pt x="325" y="1035"/>
                  </a:cubicBezTo>
                  <a:cubicBezTo>
                    <a:pt x="325" y="1035"/>
                    <a:pt x="325" y="1035"/>
                    <a:pt x="325" y="1035"/>
                  </a:cubicBezTo>
                  <a:cubicBezTo>
                    <a:pt x="325" y="1035"/>
                    <a:pt x="325" y="1035"/>
                    <a:pt x="325" y="1035"/>
                  </a:cubicBezTo>
                  <a:cubicBezTo>
                    <a:pt x="325" y="1035"/>
                    <a:pt x="325" y="1035"/>
                    <a:pt x="325" y="1035"/>
                  </a:cubicBezTo>
                  <a:cubicBezTo>
                    <a:pt x="325" y="1035"/>
                    <a:pt x="326" y="1035"/>
                    <a:pt x="326" y="1035"/>
                  </a:cubicBezTo>
                  <a:cubicBezTo>
                    <a:pt x="326" y="1035"/>
                    <a:pt x="326" y="1035"/>
                    <a:pt x="326" y="1035"/>
                  </a:cubicBezTo>
                  <a:cubicBezTo>
                    <a:pt x="326" y="1035"/>
                    <a:pt x="326" y="1035"/>
                    <a:pt x="326" y="1035"/>
                  </a:cubicBezTo>
                  <a:cubicBezTo>
                    <a:pt x="326" y="1035"/>
                    <a:pt x="321" y="1054"/>
                    <a:pt x="321" y="1054"/>
                  </a:cubicBezTo>
                  <a:cubicBezTo>
                    <a:pt x="321" y="1054"/>
                    <a:pt x="320" y="1054"/>
                    <a:pt x="320" y="1054"/>
                  </a:cubicBezTo>
                  <a:cubicBezTo>
                    <a:pt x="320" y="1054"/>
                    <a:pt x="320" y="1054"/>
                    <a:pt x="320" y="1054"/>
                  </a:cubicBezTo>
                  <a:cubicBezTo>
                    <a:pt x="318" y="1055"/>
                    <a:pt x="316" y="1055"/>
                    <a:pt x="314" y="1056"/>
                  </a:cubicBezTo>
                  <a:cubicBezTo>
                    <a:pt x="313" y="1056"/>
                    <a:pt x="311" y="1056"/>
                    <a:pt x="310" y="1056"/>
                  </a:cubicBezTo>
                  <a:cubicBezTo>
                    <a:pt x="308" y="1056"/>
                    <a:pt x="307" y="1056"/>
                    <a:pt x="306" y="1056"/>
                  </a:cubicBezTo>
                  <a:cubicBezTo>
                    <a:pt x="304" y="1055"/>
                    <a:pt x="302" y="1054"/>
                    <a:pt x="300" y="1053"/>
                  </a:cubicBezTo>
                  <a:cubicBezTo>
                    <a:pt x="300" y="1053"/>
                    <a:pt x="299" y="1053"/>
                    <a:pt x="299" y="1052"/>
                  </a:cubicBezTo>
                  <a:cubicBezTo>
                    <a:pt x="299" y="1052"/>
                    <a:pt x="299" y="1052"/>
                    <a:pt x="299" y="1052"/>
                  </a:cubicBezTo>
                  <a:cubicBezTo>
                    <a:pt x="299" y="1052"/>
                    <a:pt x="299" y="1052"/>
                    <a:pt x="299" y="1052"/>
                  </a:cubicBezTo>
                  <a:cubicBezTo>
                    <a:pt x="299" y="1052"/>
                    <a:pt x="299" y="1052"/>
                    <a:pt x="299" y="1052"/>
                  </a:cubicBezTo>
                  <a:cubicBezTo>
                    <a:pt x="299" y="1052"/>
                    <a:pt x="299" y="1052"/>
                    <a:pt x="299" y="1052"/>
                  </a:cubicBezTo>
                  <a:cubicBezTo>
                    <a:pt x="299" y="1052"/>
                    <a:pt x="304" y="1034"/>
                    <a:pt x="304" y="1034"/>
                  </a:cubicBezTo>
                  <a:cubicBezTo>
                    <a:pt x="304" y="1034"/>
                    <a:pt x="304" y="1034"/>
                    <a:pt x="304" y="1034"/>
                  </a:cubicBezTo>
                  <a:cubicBezTo>
                    <a:pt x="304" y="1034"/>
                    <a:pt x="304" y="1034"/>
                    <a:pt x="304" y="1034"/>
                  </a:cubicBezTo>
                  <a:cubicBezTo>
                    <a:pt x="304" y="1034"/>
                    <a:pt x="304" y="1034"/>
                    <a:pt x="304" y="1034"/>
                  </a:cubicBezTo>
                  <a:cubicBezTo>
                    <a:pt x="304" y="1034"/>
                    <a:pt x="304" y="1034"/>
                    <a:pt x="304" y="1034"/>
                  </a:cubicBezTo>
                  <a:cubicBezTo>
                    <a:pt x="304" y="1034"/>
                    <a:pt x="304" y="1034"/>
                    <a:pt x="304" y="1034"/>
                  </a:cubicBezTo>
                  <a:cubicBezTo>
                    <a:pt x="304" y="1033"/>
                    <a:pt x="304" y="1033"/>
                    <a:pt x="305" y="1034"/>
                  </a:cubicBezTo>
                  <a:close/>
                  <a:moveTo>
                    <a:pt x="292" y="1028"/>
                  </a:moveTo>
                  <a:cubicBezTo>
                    <a:pt x="295" y="1028"/>
                    <a:pt x="297" y="1029"/>
                    <a:pt x="299" y="1030"/>
                  </a:cubicBezTo>
                  <a:cubicBezTo>
                    <a:pt x="299" y="1030"/>
                    <a:pt x="299" y="1030"/>
                    <a:pt x="299" y="1030"/>
                  </a:cubicBezTo>
                  <a:cubicBezTo>
                    <a:pt x="300" y="1030"/>
                    <a:pt x="301" y="1031"/>
                    <a:pt x="302" y="1032"/>
                  </a:cubicBezTo>
                  <a:cubicBezTo>
                    <a:pt x="302" y="1032"/>
                    <a:pt x="302" y="1032"/>
                    <a:pt x="302" y="1032"/>
                  </a:cubicBezTo>
                  <a:cubicBezTo>
                    <a:pt x="302" y="1032"/>
                    <a:pt x="302" y="1032"/>
                    <a:pt x="302" y="1032"/>
                  </a:cubicBezTo>
                  <a:cubicBezTo>
                    <a:pt x="302" y="1032"/>
                    <a:pt x="302" y="1032"/>
                    <a:pt x="302" y="1032"/>
                  </a:cubicBezTo>
                  <a:cubicBezTo>
                    <a:pt x="302" y="1032"/>
                    <a:pt x="302" y="1032"/>
                    <a:pt x="302" y="1032"/>
                  </a:cubicBezTo>
                  <a:cubicBezTo>
                    <a:pt x="302" y="1032"/>
                    <a:pt x="302" y="1032"/>
                    <a:pt x="302" y="1032"/>
                  </a:cubicBezTo>
                  <a:cubicBezTo>
                    <a:pt x="302" y="1033"/>
                    <a:pt x="302" y="1033"/>
                    <a:pt x="302" y="1033"/>
                  </a:cubicBezTo>
                  <a:cubicBezTo>
                    <a:pt x="300" y="1039"/>
                    <a:pt x="300" y="1039"/>
                    <a:pt x="300" y="1039"/>
                  </a:cubicBezTo>
                  <a:cubicBezTo>
                    <a:pt x="297" y="1050"/>
                    <a:pt x="297" y="1050"/>
                    <a:pt x="297" y="1050"/>
                  </a:cubicBezTo>
                  <a:cubicBezTo>
                    <a:pt x="297" y="1050"/>
                    <a:pt x="297" y="1050"/>
                    <a:pt x="297" y="1050"/>
                  </a:cubicBezTo>
                  <a:cubicBezTo>
                    <a:pt x="297" y="1050"/>
                    <a:pt x="297" y="1050"/>
                    <a:pt x="297" y="1050"/>
                  </a:cubicBezTo>
                  <a:cubicBezTo>
                    <a:pt x="297" y="1050"/>
                    <a:pt x="297" y="1050"/>
                    <a:pt x="297" y="1050"/>
                  </a:cubicBezTo>
                  <a:cubicBezTo>
                    <a:pt x="297" y="1050"/>
                    <a:pt x="297" y="1050"/>
                    <a:pt x="297" y="1050"/>
                  </a:cubicBezTo>
                  <a:cubicBezTo>
                    <a:pt x="297" y="1050"/>
                    <a:pt x="297" y="1050"/>
                    <a:pt x="297" y="1050"/>
                  </a:cubicBezTo>
                  <a:cubicBezTo>
                    <a:pt x="297" y="1050"/>
                    <a:pt x="297" y="1050"/>
                    <a:pt x="297" y="1050"/>
                  </a:cubicBezTo>
                  <a:cubicBezTo>
                    <a:pt x="297" y="1050"/>
                    <a:pt x="297" y="1050"/>
                    <a:pt x="297" y="1050"/>
                  </a:cubicBezTo>
                  <a:cubicBezTo>
                    <a:pt x="296" y="1050"/>
                    <a:pt x="296" y="1050"/>
                    <a:pt x="296" y="1050"/>
                  </a:cubicBezTo>
                  <a:cubicBezTo>
                    <a:pt x="296" y="1050"/>
                    <a:pt x="296" y="1050"/>
                    <a:pt x="296" y="1050"/>
                  </a:cubicBezTo>
                  <a:cubicBezTo>
                    <a:pt x="296" y="1050"/>
                    <a:pt x="296" y="1050"/>
                    <a:pt x="296" y="1050"/>
                  </a:cubicBezTo>
                  <a:cubicBezTo>
                    <a:pt x="296" y="1050"/>
                    <a:pt x="296" y="1050"/>
                    <a:pt x="296" y="1050"/>
                  </a:cubicBezTo>
                  <a:cubicBezTo>
                    <a:pt x="296" y="1050"/>
                    <a:pt x="296" y="1050"/>
                    <a:pt x="296" y="1050"/>
                  </a:cubicBezTo>
                  <a:cubicBezTo>
                    <a:pt x="296" y="1050"/>
                    <a:pt x="296" y="1050"/>
                    <a:pt x="296" y="1050"/>
                  </a:cubicBezTo>
                  <a:cubicBezTo>
                    <a:pt x="296" y="1050"/>
                    <a:pt x="296" y="1050"/>
                    <a:pt x="296" y="1050"/>
                  </a:cubicBezTo>
                  <a:cubicBezTo>
                    <a:pt x="296" y="1050"/>
                    <a:pt x="296" y="1050"/>
                    <a:pt x="296" y="1050"/>
                  </a:cubicBezTo>
                  <a:cubicBezTo>
                    <a:pt x="296" y="1050"/>
                    <a:pt x="296" y="1050"/>
                    <a:pt x="296" y="1050"/>
                  </a:cubicBezTo>
                  <a:cubicBezTo>
                    <a:pt x="296" y="1050"/>
                    <a:pt x="296" y="1050"/>
                    <a:pt x="296" y="1050"/>
                  </a:cubicBezTo>
                  <a:cubicBezTo>
                    <a:pt x="295" y="1049"/>
                    <a:pt x="294" y="1049"/>
                    <a:pt x="292" y="1048"/>
                  </a:cubicBezTo>
                  <a:cubicBezTo>
                    <a:pt x="291" y="1048"/>
                    <a:pt x="290" y="1047"/>
                    <a:pt x="288" y="1047"/>
                  </a:cubicBezTo>
                  <a:cubicBezTo>
                    <a:pt x="285" y="1047"/>
                    <a:pt x="281" y="1047"/>
                    <a:pt x="277" y="1049"/>
                  </a:cubicBezTo>
                  <a:cubicBezTo>
                    <a:pt x="277" y="1049"/>
                    <a:pt x="277" y="1049"/>
                    <a:pt x="277" y="1049"/>
                  </a:cubicBezTo>
                  <a:cubicBezTo>
                    <a:pt x="277" y="1049"/>
                    <a:pt x="277" y="1049"/>
                    <a:pt x="277" y="1049"/>
                  </a:cubicBezTo>
                  <a:cubicBezTo>
                    <a:pt x="277" y="1049"/>
                    <a:pt x="277" y="1049"/>
                    <a:pt x="277" y="1049"/>
                  </a:cubicBezTo>
                  <a:cubicBezTo>
                    <a:pt x="277" y="1049"/>
                    <a:pt x="277" y="1049"/>
                    <a:pt x="277" y="1049"/>
                  </a:cubicBezTo>
                  <a:cubicBezTo>
                    <a:pt x="277" y="1049"/>
                    <a:pt x="277" y="1049"/>
                    <a:pt x="277" y="1049"/>
                  </a:cubicBezTo>
                  <a:cubicBezTo>
                    <a:pt x="277" y="1049"/>
                    <a:pt x="277" y="1049"/>
                    <a:pt x="277" y="1049"/>
                  </a:cubicBezTo>
                  <a:cubicBezTo>
                    <a:pt x="277" y="1049"/>
                    <a:pt x="277" y="1049"/>
                    <a:pt x="277" y="1049"/>
                  </a:cubicBezTo>
                  <a:cubicBezTo>
                    <a:pt x="277" y="1049"/>
                    <a:pt x="277" y="1049"/>
                    <a:pt x="277" y="1049"/>
                  </a:cubicBezTo>
                  <a:cubicBezTo>
                    <a:pt x="277" y="1049"/>
                    <a:pt x="277" y="1049"/>
                    <a:pt x="277" y="1049"/>
                  </a:cubicBezTo>
                  <a:cubicBezTo>
                    <a:pt x="277" y="1049"/>
                    <a:pt x="277" y="1049"/>
                    <a:pt x="277" y="1049"/>
                  </a:cubicBezTo>
                  <a:cubicBezTo>
                    <a:pt x="276" y="1049"/>
                    <a:pt x="276" y="1049"/>
                    <a:pt x="276" y="1049"/>
                  </a:cubicBezTo>
                  <a:cubicBezTo>
                    <a:pt x="276" y="1049"/>
                    <a:pt x="276" y="1049"/>
                    <a:pt x="276" y="1049"/>
                  </a:cubicBezTo>
                  <a:cubicBezTo>
                    <a:pt x="276" y="1049"/>
                    <a:pt x="276" y="1049"/>
                    <a:pt x="276" y="1049"/>
                  </a:cubicBezTo>
                  <a:cubicBezTo>
                    <a:pt x="276" y="1049"/>
                    <a:pt x="276" y="1049"/>
                    <a:pt x="276" y="1049"/>
                  </a:cubicBezTo>
                  <a:cubicBezTo>
                    <a:pt x="276" y="1049"/>
                    <a:pt x="276" y="1049"/>
                    <a:pt x="276" y="1049"/>
                  </a:cubicBezTo>
                  <a:cubicBezTo>
                    <a:pt x="276" y="1049"/>
                    <a:pt x="276" y="1049"/>
                    <a:pt x="276" y="1049"/>
                  </a:cubicBezTo>
                  <a:cubicBezTo>
                    <a:pt x="281" y="1032"/>
                    <a:pt x="281" y="1032"/>
                    <a:pt x="281" y="1032"/>
                  </a:cubicBezTo>
                  <a:cubicBezTo>
                    <a:pt x="281" y="1031"/>
                    <a:pt x="281" y="1031"/>
                    <a:pt x="281" y="1031"/>
                  </a:cubicBezTo>
                  <a:cubicBezTo>
                    <a:pt x="281" y="1030"/>
                    <a:pt x="282" y="1030"/>
                    <a:pt x="282" y="1030"/>
                  </a:cubicBezTo>
                  <a:cubicBezTo>
                    <a:pt x="282" y="1030"/>
                    <a:pt x="282" y="1030"/>
                    <a:pt x="282" y="1030"/>
                  </a:cubicBezTo>
                  <a:cubicBezTo>
                    <a:pt x="284" y="1030"/>
                    <a:pt x="286" y="1029"/>
                    <a:pt x="287" y="1029"/>
                  </a:cubicBezTo>
                  <a:cubicBezTo>
                    <a:pt x="289" y="1028"/>
                    <a:pt x="291" y="1028"/>
                    <a:pt x="292" y="1028"/>
                  </a:cubicBezTo>
                  <a:close/>
                  <a:moveTo>
                    <a:pt x="478" y="1033"/>
                  </a:moveTo>
                  <a:cubicBezTo>
                    <a:pt x="469" y="1033"/>
                    <a:pt x="462" y="1040"/>
                    <a:pt x="462" y="1048"/>
                  </a:cubicBezTo>
                  <a:cubicBezTo>
                    <a:pt x="462" y="1052"/>
                    <a:pt x="464" y="1056"/>
                    <a:pt x="467" y="1059"/>
                  </a:cubicBezTo>
                  <a:cubicBezTo>
                    <a:pt x="460" y="1068"/>
                    <a:pt x="460" y="1068"/>
                    <a:pt x="460" y="1068"/>
                  </a:cubicBezTo>
                  <a:cubicBezTo>
                    <a:pt x="463" y="1070"/>
                    <a:pt x="463" y="1070"/>
                    <a:pt x="463" y="1070"/>
                  </a:cubicBezTo>
                  <a:cubicBezTo>
                    <a:pt x="470" y="1061"/>
                    <a:pt x="470" y="1061"/>
                    <a:pt x="470" y="1061"/>
                  </a:cubicBezTo>
                  <a:cubicBezTo>
                    <a:pt x="472" y="1063"/>
                    <a:pt x="475" y="1064"/>
                    <a:pt x="478" y="1064"/>
                  </a:cubicBezTo>
                  <a:cubicBezTo>
                    <a:pt x="486" y="1064"/>
                    <a:pt x="493" y="1057"/>
                    <a:pt x="493" y="1048"/>
                  </a:cubicBezTo>
                  <a:cubicBezTo>
                    <a:pt x="493" y="1040"/>
                    <a:pt x="486" y="1033"/>
                    <a:pt x="478" y="1033"/>
                  </a:cubicBezTo>
                  <a:close/>
                  <a:moveTo>
                    <a:pt x="478" y="1060"/>
                  </a:moveTo>
                  <a:cubicBezTo>
                    <a:pt x="471" y="1060"/>
                    <a:pt x="466" y="1055"/>
                    <a:pt x="466" y="1048"/>
                  </a:cubicBezTo>
                  <a:cubicBezTo>
                    <a:pt x="466" y="1042"/>
                    <a:pt x="471" y="1037"/>
                    <a:pt x="478" y="1037"/>
                  </a:cubicBezTo>
                  <a:cubicBezTo>
                    <a:pt x="484" y="1037"/>
                    <a:pt x="489" y="1042"/>
                    <a:pt x="489" y="1048"/>
                  </a:cubicBezTo>
                  <a:cubicBezTo>
                    <a:pt x="489" y="1055"/>
                    <a:pt x="484" y="1060"/>
                    <a:pt x="478" y="1060"/>
                  </a:cubicBezTo>
                  <a:close/>
                  <a:moveTo>
                    <a:pt x="602" y="1116"/>
                  </a:moveTo>
                  <a:cubicBezTo>
                    <a:pt x="602" y="1139"/>
                    <a:pt x="584" y="1156"/>
                    <a:pt x="562" y="1156"/>
                  </a:cubicBezTo>
                  <a:cubicBezTo>
                    <a:pt x="40" y="1156"/>
                    <a:pt x="40" y="1156"/>
                    <a:pt x="40" y="1156"/>
                  </a:cubicBezTo>
                  <a:cubicBezTo>
                    <a:pt x="18" y="1156"/>
                    <a:pt x="0" y="1139"/>
                    <a:pt x="0" y="111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562" y="0"/>
                    <a:pt x="562" y="0"/>
                    <a:pt x="562" y="0"/>
                  </a:cubicBezTo>
                  <a:cubicBezTo>
                    <a:pt x="584" y="0"/>
                    <a:pt x="602" y="18"/>
                    <a:pt x="602" y="40"/>
                  </a:cubicBezTo>
                  <a:lnTo>
                    <a:pt x="602" y="1116"/>
                  </a:lnTo>
                  <a:close/>
                  <a:moveTo>
                    <a:pt x="273" y="379"/>
                  </a:moveTo>
                  <a:cubicBezTo>
                    <a:pt x="95" y="379"/>
                    <a:pt x="95" y="379"/>
                    <a:pt x="95" y="379"/>
                  </a:cubicBezTo>
                  <a:cubicBezTo>
                    <a:pt x="95" y="202"/>
                    <a:pt x="95" y="202"/>
                    <a:pt x="95" y="202"/>
                  </a:cubicBezTo>
                  <a:cubicBezTo>
                    <a:pt x="273" y="202"/>
                    <a:pt x="273" y="202"/>
                    <a:pt x="273" y="202"/>
                  </a:cubicBezTo>
                  <a:lnTo>
                    <a:pt x="273" y="379"/>
                  </a:lnTo>
                  <a:close/>
                  <a:moveTo>
                    <a:pt x="95" y="769"/>
                  </a:moveTo>
                  <a:cubicBezTo>
                    <a:pt x="273" y="769"/>
                    <a:pt x="273" y="769"/>
                    <a:pt x="273" y="769"/>
                  </a:cubicBezTo>
                  <a:cubicBezTo>
                    <a:pt x="273" y="911"/>
                    <a:pt x="273" y="911"/>
                    <a:pt x="273" y="911"/>
                  </a:cubicBezTo>
                  <a:cubicBezTo>
                    <a:pt x="95" y="911"/>
                    <a:pt x="95" y="911"/>
                    <a:pt x="95" y="911"/>
                  </a:cubicBezTo>
                  <a:lnTo>
                    <a:pt x="95" y="769"/>
                  </a:lnTo>
                  <a:close/>
                  <a:moveTo>
                    <a:pt x="95" y="581"/>
                  </a:moveTo>
                  <a:cubicBezTo>
                    <a:pt x="462" y="581"/>
                    <a:pt x="462" y="581"/>
                    <a:pt x="462" y="581"/>
                  </a:cubicBezTo>
                  <a:cubicBezTo>
                    <a:pt x="462" y="758"/>
                    <a:pt x="462" y="758"/>
                    <a:pt x="462" y="758"/>
                  </a:cubicBezTo>
                  <a:cubicBezTo>
                    <a:pt x="95" y="758"/>
                    <a:pt x="95" y="758"/>
                    <a:pt x="95" y="758"/>
                  </a:cubicBezTo>
                  <a:lnTo>
                    <a:pt x="95" y="581"/>
                  </a:lnTo>
                  <a:close/>
                  <a:moveTo>
                    <a:pt x="284" y="391"/>
                  </a:moveTo>
                  <a:cubicBezTo>
                    <a:pt x="462" y="391"/>
                    <a:pt x="462" y="391"/>
                    <a:pt x="462" y="391"/>
                  </a:cubicBezTo>
                  <a:cubicBezTo>
                    <a:pt x="462" y="568"/>
                    <a:pt x="462" y="568"/>
                    <a:pt x="462" y="568"/>
                  </a:cubicBezTo>
                  <a:cubicBezTo>
                    <a:pt x="284" y="568"/>
                    <a:pt x="284" y="568"/>
                    <a:pt x="284" y="568"/>
                  </a:cubicBezTo>
                  <a:lnTo>
                    <a:pt x="284" y="391"/>
                  </a:lnTo>
                  <a:close/>
                  <a:moveTo>
                    <a:pt x="273" y="568"/>
                  </a:moveTo>
                  <a:cubicBezTo>
                    <a:pt x="95" y="568"/>
                    <a:pt x="95" y="568"/>
                    <a:pt x="95" y="568"/>
                  </a:cubicBezTo>
                  <a:cubicBezTo>
                    <a:pt x="95" y="391"/>
                    <a:pt x="95" y="391"/>
                    <a:pt x="95" y="391"/>
                  </a:cubicBezTo>
                  <a:cubicBezTo>
                    <a:pt x="273" y="391"/>
                    <a:pt x="273" y="391"/>
                    <a:pt x="273" y="391"/>
                  </a:cubicBezTo>
                  <a:lnTo>
                    <a:pt x="273" y="568"/>
                  </a:lnTo>
                  <a:close/>
                  <a:moveTo>
                    <a:pt x="284" y="769"/>
                  </a:moveTo>
                  <a:cubicBezTo>
                    <a:pt x="462" y="769"/>
                    <a:pt x="462" y="769"/>
                    <a:pt x="462" y="769"/>
                  </a:cubicBezTo>
                  <a:cubicBezTo>
                    <a:pt x="462" y="911"/>
                    <a:pt x="462" y="911"/>
                    <a:pt x="462" y="911"/>
                  </a:cubicBezTo>
                  <a:cubicBezTo>
                    <a:pt x="284" y="911"/>
                    <a:pt x="284" y="911"/>
                    <a:pt x="284" y="911"/>
                  </a:cubicBezTo>
                  <a:lnTo>
                    <a:pt x="284" y="769"/>
                  </a:lnTo>
                  <a:close/>
                  <a:moveTo>
                    <a:pt x="462" y="202"/>
                  </a:moveTo>
                  <a:cubicBezTo>
                    <a:pt x="462" y="379"/>
                    <a:pt x="462" y="379"/>
                    <a:pt x="462" y="379"/>
                  </a:cubicBezTo>
                  <a:cubicBezTo>
                    <a:pt x="284" y="379"/>
                    <a:pt x="284" y="379"/>
                    <a:pt x="284" y="379"/>
                  </a:cubicBezTo>
                  <a:cubicBezTo>
                    <a:pt x="284" y="202"/>
                    <a:pt x="284" y="202"/>
                    <a:pt x="284" y="202"/>
                  </a:cubicBezTo>
                  <a:lnTo>
                    <a:pt x="462" y="20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32563">
                <a:defRPr/>
              </a:pPr>
              <a:endParaRPr lang="en-US" sz="2400" kern="0">
                <a:solidFill>
                  <a:srgbClr val="000000"/>
                </a:solidFill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D67DA87-33AA-488E-A195-6BD185F6AB34}"/>
                </a:ext>
              </a:extLst>
            </p:cNvPr>
            <p:cNvGrpSpPr/>
            <p:nvPr/>
          </p:nvGrpSpPr>
          <p:grpSpPr>
            <a:xfrm>
              <a:off x="3113588" y="4171950"/>
              <a:ext cx="460637" cy="324928"/>
              <a:chOff x="6432941" y="4098201"/>
              <a:chExt cx="709176" cy="500244"/>
            </a:xfrm>
            <a:grpFill/>
          </p:grpSpPr>
          <p:sp>
            <p:nvSpPr>
              <p:cNvPr id="16" name="Rounded Rectangle 6">
                <a:extLst>
                  <a:ext uri="{FF2B5EF4-FFF2-40B4-BE49-F238E27FC236}">
                    <a16:creationId xmlns:a16="http://schemas.microsoft.com/office/drawing/2014/main" id="{C1A1F387-8C17-4844-9D7A-B33E5F376408}"/>
                  </a:ext>
                </a:extLst>
              </p:cNvPr>
              <p:cNvSpPr>
                <a:spLocks noChangeAspect="1"/>
              </p:cNvSpPr>
              <p:nvPr/>
            </p:nvSpPr>
            <p:spPr bwMode="black">
              <a:xfrm rot="16200000">
                <a:off x="6537407" y="3993735"/>
                <a:ext cx="500244" cy="709176"/>
              </a:xfrm>
              <a:custGeom>
                <a:avLst/>
                <a:gdLst/>
                <a:ahLst/>
                <a:cxnLst/>
                <a:rect l="l" t="t" r="r" b="b"/>
                <a:pathLst>
                  <a:path w="3286897" h="4658497">
                    <a:moveTo>
                      <a:pt x="1600200" y="4382531"/>
                    </a:moveTo>
                    <a:cubicBezTo>
                      <a:pt x="1600200" y="4367744"/>
                      <a:pt x="1588213" y="4355757"/>
                      <a:pt x="1573426" y="4355757"/>
                    </a:cubicBezTo>
                    <a:lnTo>
                      <a:pt x="811428" y="4355757"/>
                    </a:lnTo>
                    <a:cubicBezTo>
                      <a:pt x="796641" y="4355757"/>
                      <a:pt x="784654" y="4367744"/>
                      <a:pt x="784654" y="4382531"/>
                    </a:cubicBezTo>
                    <a:lnTo>
                      <a:pt x="784654" y="4489621"/>
                    </a:lnTo>
                    <a:cubicBezTo>
                      <a:pt x="784654" y="4504408"/>
                      <a:pt x="796641" y="4516395"/>
                      <a:pt x="811428" y="4516395"/>
                    </a:cubicBezTo>
                    <a:lnTo>
                      <a:pt x="1573426" y="4516395"/>
                    </a:lnTo>
                    <a:cubicBezTo>
                      <a:pt x="1588213" y="4516395"/>
                      <a:pt x="1600200" y="4504408"/>
                      <a:pt x="1600200" y="4489621"/>
                    </a:cubicBezTo>
                    <a:close/>
                    <a:moveTo>
                      <a:pt x="2502243" y="4382531"/>
                    </a:moveTo>
                    <a:cubicBezTo>
                      <a:pt x="2502243" y="4367744"/>
                      <a:pt x="2490256" y="4355757"/>
                      <a:pt x="2475469" y="4355757"/>
                    </a:cubicBezTo>
                    <a:lnTo>
                      <a:pt x="1713471" y="4355757"/>
                    </a:lnTo>
                    <a:cubicBezTo>
                      <a:pt x="1698684" y="4355757"/>
                      <a:pt x="1686697" y="4367744"/>
                      <a:pt x="1686697" y="4382531"/>
                    </a:cubicBezTo>
                    <a:lnTo>
                      <a:pt x="1686697" y="4489621"/>
                    </a:lnTo>
                    <a:cubicBezTo>
                      <a:pt x="1686697" y="4504408"/>
                      <a:pt x="1698684" y="4516395"/>
                      <a:pt x="1713471" y="4516395"/>
                    </a:cubicBezTo>
                    <a:lnTo>
                      <a:pt x="2475469" y="4516395"/>
                    </a:lnTo>
                    <a:cubicBezTo>
                      <a:pt x="2490256" y="4516395"/>
                      <a:pt x="2502243" y="4504408"/>
                      <a:pt x="2502243" y="4489621"/>
                    </a:cubicBezTo>
                    <a:close/>
                    <a:moveTo>
                      <a:pt x="3021231" y="480896"/>
                    </a:moveTo>
                    <a:cubicBezTo>
                      <a:pt x="3021231" y="375524"/>
                      <a:pt x="2935811" y="290104"/>
                      <a:pt x="2830439" y="290104"/>
                    </a:cubicBezTo>
                    <a:lnTo>
                      <a:pt x="444108" y="290104"/>
                    </a:lnTo>
                    <a:cubicBezTo>
                      <a:pt x="338736" y="290104"/>
                      <a:pt x="253316" y="375524"/>
                      <a:pt x="253316" y="480896"/>
                    </a:cubicBezTo>
                    <a:lnTo>
                      <a:pt x="253316" y="4029043"/>
                    </a:lnTo>
                    <a:cubicBezTo>
                      <a:pt x="253316" y="4134415"/>
                      <a:pt x="338736" y="4219835"/>
                      <a:pt x="444108" y="4219835"/>
                    </a:cubicBezTo>
                    <a:lnTo>
                      <a:pt x="2830439" y="4219835"/>
                    </a:lnTo>
                    <a:cubicBezTo>
                      <a:pt x="2935811" y="4219835"/>
                      <a:pt x="3021231" y="4134415"/>
                      <a:pt x="3021231" y="4029043"/>
                    </a:cubicBezTo>
                    <a:close/>
                    <a:moveTo>
                      <a:pt x="3286897" y="226566"/>
                    </a:moveTo>
                    <a:lnTo>
                      <a:pt x="3286897" y="4431931"/>
                    </a:lnTo>
                    <a:cubicBezTo>
                      <a:pt x="3286897" y="4557060"/>
                      <a:pt x="3185460" y="4658497"/>
                      <a:pt x="3060331" y="4658497"/>
                    </a:cubicBezTo>
                    <a:lnTo>
                      <a:pt x="226566" y="4658497"/>
                    </a:lnTo>
                    <a:cubicBezTo>
                      <a:pt x="101437" y="4658497"/>
                      <a:pt x="0" y="4557060"/>
                      <a:pt x="0" y="4431931"/>
                    </a:cubicBezTo>
                    <a:lnTo>
                      <a:pt x="0" y="226566"/>
                    </a:lnTo>
                    <a:cubicBezTo>
                      <a:pt x="0" y="101437"/>
                      <a:pt x="101437" y="0"/>
                      <a:pt x="226566" y="0"/>
                    </a:cubicBezTo>
                    <a:lnTo>
                      <a:pt x="3060331" y="0"/>
                    </a:lnTo>
                    <a:cubicBezTo>
                      <a:pt x="3185460" y="0"/>
                      <a:pt x="3286897" y="101437"/>
                      <a:pt x="3286897" y="226566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82290" tIns="41145" rIns="82290" bIns="41145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40598">
                  <a:defRPr/>
                </a:pPr>
                <a:endParaRPr lang="en-US" sz="2400" kern="0" spc="-122">
                  <a:solidFill>
                    <a:srgbClr val="000000">
                      <a:lumMod val="50000"/>
                    </a:srgbClr>
                  </a:solidFill>
                  <a:latin typeface="Arial Unicode MS" panose="020B0604020202020204" pitchFamily="34" charset="-128"/>
                </a:endParaRPr>
              </a:p>
            </p:txBody>
          </p:sp>
          <p:sp>
            <p:nvSpPr>
              <p:cNvPr id="17" name="Freeform 6">
                <a:extLst>
                  <a:ext uri="{FF2B5EF4-FFF2-40B4-BE49-F238E27FC236}">
                    <a16:creationId xmlns:a16="http://schemas.microsoft.com/office/drawing/2014/main" id="{FD8B6BC8-0A62-4958-9777-385F5F50B5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6590383" y="4115019"/>
                <a:ext cx="329607" cy="503240"/>
              </a:xfrm>
              <a:custGeom>
                <a:avLst/>
                <a:gdLst>
                  <a:gd name="T0" fmla="*/ 448 w 448"/>
                  <a:gd name="T1" fmla="*/ 0 h 684"/>
                  <a:gd name="T2" fmla="*/ 448 w 448"/>
                  <a:gd name="T3" fmla="*/ 207 h 684"/>
                  <a:gd name="T4" fmla="*/ 241 w 448"/>
                  <a:gd name="T5" fmla="*/ 207 h 684"/>
                  <a:gd name="T6" fmla="*/ 241 w 448"/>
                  <a:gd name="T7" fmla="*/ 0 h 684"/>
                  <a:gd name="T8" fmla="*/ 448 w 448"/>
                  <a:gd name="T9" fmla="*/ 0 h 684"/>
                  <a:gd name="T10" fmla="*/ 241 w 448"/>
                  <a:gd name="T11" fmla="*/ 238 h 684"/>
                  <a:gd name="T12" fmla="*/ 241 w 448"/>
                  <a:gd name="T13" fmla="*/ 446 h 684"/>
                  <a:gd name="T14" fmla="*/ 448 w 448"/>
                  <a:gd name="T15" fmla="*/ 446 h 684"/>
                  <a:gd name="T16" fmla="*/ 448 w 448"/>
                  <a:gd name="T17" fmla="*/ 238 h 684"/>
                  <a:gd name="T18" fmla="*/ 241 w 448"/>
                  <a:gd name="T19" fmla="*/ 238 h 684"/>
                  <a:gd name="T20" fmla="*/ 0 w 448"/>
                  <a:gd name="T21" fmla="*/ 0 h 684"/>
                  <a:gd name="T22" fmla="*/ 0 w 448"/>
                  <a:gd name="T23" fmla="*/ 207 h 684"/>
                  <a:gd name="T24" fmla="*/ 210 w 448"/>
                  <a:gd name="T25" fmla="*/ 207 h 684"/>
                  <a:gd name="T26" fmla="*/ 210 w 448"/>
                  <a:gd name="T27" fmla="*/ 0 h 684"/>
                  <a:gd name="T28" fmla="*/ 0 w 448"/>
                  <a:gd name="T29" fmla="*/ 0 h 684"/>
                  <a:gd name="T30" fmla="*/ 0 w 448"/>
                  <a:gd name="T31" fmla="*/ 238 h 684"/>
                  <a:gd name="T32" fmla="*/ 0 w 448"/>
                  <a:gd name="T33" fmla="*/ 446 h 684"/>
                  <a:gd name="T34" fmla="*/ 210 w 448"/>
                  <a:gd name="T35" fmla="*/ 446 h 684"/>
                  <a:gd name="T36" fmla="*/ 210 w 448"/>
                  <a:gd name="T37" fmla="*/ 238 h 684"/>
                  <a:gd name="T38" fmla="*/ 0 w 448"/>
                  <a:gd name="T39" fmla="*/ 238 h 684"/>
                  <a:gd name="T40" fmla="*/ 0 w 448"/>
                  <a:gd name="T41" fmla="*/ 477 h 684"/>
                  <a:gd name="T42" fmla="*/ 0 w 448"/>
                  <a:gd name="T43" fmla="*/ 684 h 684"/>
                  <a:gd name="T44" fmla="*/ 448 w 448"/>
                  <a:gd name="T45" fmla="*/ 684 h 684"/>
                  <a:gd name="T46" fmla="*/ 448 w 448"/>
                  <a:gd name="T47" fmla="*/ 477 h 684"/>
                  <a:gd name="T48" fmla="*/ 0 w 448"/>
                  <a:gd name="T49" fmla="*/ 477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48" h="684">
                    <a:moveTo>
                      <a:pt x="448" y="0"/>
                    </a:moveTo>
                    <a:lnTo>
                      <a:pt x="448" y="207"/>
                    </a:lnTo>
                    <a:lnTo>
                      <a:pt x="241" y="207"/>
                    </a:lnTo>
                    <a:lnTo>
                      <a:pt x="241" y="0"/>
                    </a:lnTo>
                    <a:lnTo>
                      <a:pt x="448" y="0"/>
                    </a:lnTo>
                    <a:close/>
                    <a:moveTo>
                      <a:pt x="241" y="238"/>
                    </a:moveTo>
                    <a:lnTo>
                      <a:pt x="241" y="446"/>
                    </a:lnTo>
                    <a:lnTo>
                      <a:pt x="448" y="446"/>
                    </a:lnTo>
                    <a:lnTo>
                      <a:pt x="448" y="238"/>
                    </a:lnTo>
                    <a:lnTo>
                      <a:pt x="241" y="238"/>
                    </a:lnTo>
                    <a:close/>
                    <a:moveTo>
                      <a:pt x="0" y="0"/>
                    </a:moveTo>
                    <a:lnTo>
                      <a:pt x="0" y="207"/>
                    </a:lnTo>
                    <a:lnTo>
                      <a:pt x="210" y="207"/>
                    </a:lnTo>
                    <a:lnTo>
                      <a:pt x="210" y="0"/>
                    </a:lnTo>
                    <a:lnTo>
                      <a:pt x="0" y="0"/>
                    </a:lnTo>
                    <a:close/>
                    <a:moveTo>
                      <a:pt x="0" y="238"/>
                    </a:moveTo>
                    <a:lnTo>
                      <a:pt x="0" y="446"/>
                    </a:lnTo>
                    <a:lnTo>
                      <a:pt x="210" y="446"/>
                    </a:lnTo>
                    <a:lnTo>
                      <a:pt x="210" y="238"/>
                    </a:lnTo>
                    <a:lnTo>
                      <a:pt x="0" y="238"/>
                    </a:lnTo>
                    <a:close/>
                    <a:moveTo>
                      <a:pt x="0" y="477"/>
                    </a:moveTo>
                    <a:lnTo>
                      <a:pt x="0" y="684"/>
                    </a:lnTo>
                    <a:lnTo>
                      <a:pt x="448" y="684"/>
                    </a:lnTo>
                    <a:lnTo>
                      <a:pt x="448" y="477"/>
                    </a:lnTo>
                    <a:lnTo>
                      <a:pt x="0" y="477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23" tIns="45712" rIns="91423" bIns="45712" numCol="1" anchor="t" anchorCtr="0" compatLnSpc="1">
                <a:prstTxWarp prst="textNoShape">
                  <a:avLst/>
                </a:prstTxWarp>
              </a:bodyPr>
              <a:lstStyle/>
              <a:p>
                <a:pPr defTabSz="914008">
                  <a:defRPr/>
                </a:pPr>
                <a:endParaRPr lang="en-US" sz="1700" ker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" name="Freeform 30">
            <a:extLst>
              <a:ext uri="{FF2B5EF4-FFF2-40B4-BE49-F238E27FC236}">
                <a16:creationId xmlns:a16="http://schemas.microsoft.com/office/drawing/2014/main" id="{E07C8E54-8A14-4D87-B7EE-085EA0B69FD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951657" y="4673559"/>
            <a:ext cx="130908" cy="187618"/>
          </a:xfrm>
          <a:custGeom>
            <a:avLst/>
            <a:gdLst>
              <a:gd name="T0" fmla="*/ 115 w 191"/>
              <a:gd name="T1" fmla="*/ 158 h 225"/>
              <a:gd name="T2" fmla="*/ 132 w 191"/>
              <a:gd name="T3" fmla="*/ 185 h 225"/>
              <a:gd name="T4" fmla="*/ 21 w 191"/>
              <a:gd name="T5" fmla="*/ 185 h 225"/>
              <a:gd name="T6" fmla="*/ 0 w 191"/>
              <a:gd name="T7" fmla="*/ 164 h 225"/>
              <a:gd name="T8" fmla="*/ 0 w 191"/>
              <a:gd name="T9" fmla="*/ 21 h 225"/>
              <a:gd name="T10" fmla="*/ 21 w 191"/>
              <a:gd name="T11" fmla="*/ 0 h 225"/>
              <a:gd name="T12" fmla="*/ 163 w 191"/>
              <a:gd name="T13" fmla="*/ 0 h 225"/>
              <a:gd name="T14" fmla="*/ 185 w 191"/>
              <a:gd name="T15" fmla="*/ 21 h 225"/>
              <a:gd name="T16" fmla="*/ 185 w 191"/>
              <a:gd name="T17" fmla="*/ 164 h 225"/>
              <a:gd name="T18" fmla="*/ 181 w 191"/>
              <a:gd name="T19" fmla="*/ 175 h 225"/>
              <a:gd name="T20" fmla="*/ 154 w 191"/>
              <a:gd name="T21" fmla="*/ 133 h 225"/>
              <a:gd name="T22" fmla="*/ 157 w 191"/>
              <a:gd name="T23" fmla="*/ 63 h 225"/>
              <a:gd name="T24" fmla="*/ 70 w 191"/>
              <a:gd name="T25" fmla="*/ 43 h 225"/>
              <a:gd name="T26" fmla="*/ 51 w 191"/>
              <a:gd name="T27" fmla="*/ 130 h 225"/>
              <a:gd name="T28" fmla="*/ 115 w 191"/>
              <a:gd name="T29" fmla="*/ 158 h 225"/>
              <a:gd name="T30" fmla="*/ 183 w 191"/>
              <a:gd name="T31" fmla="*/ 221 h 225"/>
              <a:gd name="T32" fmla="*/ 165 w 191"/>
              <a:gd name="T33" fmla="*/ 217 h 225"/>
              <a:gd name="T34" fmla="*/ 120 w 191"/>
              <a:gd name="T35" fmla="*/ 146 h 225"/>
              <a:gd name="T36" fmla="*/ 59 w 191"/>
              <a:gd name="T37" fmla="*/ 124 h 225"/>
              <a:gd name="T38" fmla="*/ 75 w 191"/>
              <a:gd name="T39" fmla="*/ 52 h 225"/>
              <a:gd name="T40" fmla="*/ 148 w 191"/>
              <a:gd name="T41" fmla="*/ 68 h 225"/>
              <a:gd name="T42" fmla="*/ 142 w 191"/>
              <a:gd name="T43" fmla="*/ 132 h 225"/>
              <a:gd name="T44" fmla="*/ 187 w 191"/>
              <a:gd name="T45" fmla="*/ 203 h 225"/>
              <a:gd name="T46" fmla="*/ 183 w 191"/>
              <a:gd name="T47" fmla="*/ 221 h 225"/>
              <a:gd name="T48" fmla="*/ 144 w 191"/>
              <a:gd name="T49" fmla="*/ 71 h 225"/>
              <a:gd name="T50" fmla="*/ 78 w 191"/>
              <a:gd name="T51" fmla="*/ 56 h 225"/>
              <a:gd name="T52" fmla="*/ 64 w 191"/>
              <a:gd name="T53" fmla="*/ 122 h 225"/>
              <a:gd name="T54" fmla="*/ 129 w 191"/>
              <a:gd name="T55" fmla="*/ 136 h 225"/>
              <a:gd name="T56" fmla="*/ 144 w 191"/>
              <a:gd name="T57" fmla="*/ 71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1" h="225">
                <a:moveTo>
                  <a:pt x="115" y="158"/>
                </a:moveTo>
                <a:cubicBezTo>
                  <a:pt x="132" y="185"/>
                  <a:pt x="132" y="185"/>
                  <a:pt x="132" y="185"/>
                </a:cubicBezTo>
                <a:cubicBezTo>
                  <a:pt x="21" y="185"/>
                  <a:pt x="21" y="185"/>
                  <a:pt x="21" y="185"/>
                </a:cubicBezTo>
                <a:cubicBezTo>
                  <a:pt x="9" y="185"/>
                  <a:pt x="0" y="175"/>
                  <a:pt x="0" y="164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9"/>
                  <a:pt x="9" y="0"/>
                  <a:pt x="21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75" y="0"/>
                  <a:pt x="185" y="9"/>
                  <a:pt x="185" y="21"/>
                </a:cubicBezTo>
                <a:cubicBezTo>
                  <a:pt x="185" y="164"/>
                  <a:pt x="185" y="164"/>
                  <a:pt x="185" y="164"/>
                </a:cubicBezTo>
                <a:cubicBezTo>
                  <a:pt x="185" y="168"/>
                  <a:pt x="183" y="172"/>
                  <a:pt x="181" y="175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69" y="112"/>
                  <a:pt x="170" y="84"/>
                  <a:pt x="157" y="63"/>
                </a:cubicBezTo>
                <a:cubicBezTo>
                  <a:pt x="138" y="33"/>
                  <a:pt x="99" y="25"/>
                  <a:pt x="70" y="43"/>
                </a:cubicBezTo>
                <a:cubicBezTo>
                  <a:pt x="41" y="62"/>
                  <a:pt x="32" y="101"/>
                  <a:pt x="51" y="130"/>
                </a:cubicBezTo>
                <a:cubicBezTo>
                  <a:pt x="65" y="152"/>
                  <a:pt x="90" y="163"/>
                  <a:pt x="115" y="158"/>
                </a:cubicBezTo>
                <a:close/>
                <a:moveTo>
                  <a:pt x="183" y="221"/>
                </a:moveTo>
                <a:cubicBezTo>
                  <a:pt x="177" y="225"/>
                  <a:pt x="169" y="223"/>
                  <a:pt x="165" y="217"/>
                </a:cubicBezTo>
                <a:cubicBezTo>
                  <a:pt x="120" y="146"/>
                  <a:pt x="120" y="146"/>
                  <a:pt x="120" y="146"/>
                </a:cubicBezTo>
                <a:cubicBezTo>
                  <a:pt x="98" y="153"/>
                  <a:pt x="72" y="145"/>
                  <a:pt x="59" y="124"/>
                </a:cubicBezTo>
                <a:cubicBezTo>
                  <a:pt x="44" y="100"/>
                  <a:pt x="51" y="67"/>
                  <a:pt x="75" y="52"/>
                </a:cubicBezTo>
                <a:cubicBezTo>
                  <a:pt x="100" y="36"/>
                  <a:pt x="132" y="44"/>
                  <a:pt x="148" y="68"/>
                </a:cubicBezTo>
                <a:cubicBezTo>
                  <a:pt x="161" y="89"/>
                  <a:pt x="158" y="115"/>
                  <a:pt x="142" y="132"/>
                </a:cubicBezTo>
                <a:cubicBezTo>
                  <a:pt x="187" y="203"/>
                  <a:pt x="187" y="203"/>
                  <a:pt x="187" y="203"/>
                </a:cubicBezTo>
                <a:cubicBezTo>
                  <a:pt x="191" y="209"/>
                  <a:pt x="189" y="217"/>
                  <a:pt x="183" y="221"/>
                </a:cubicBezTo>
                <a:close/>
                <a:moveTo>
                  <a:pt x="144" y="71"/>
                </a:moveTo>
                <a:cubicBezTo>
                  <a:pt x="129" y="49"/>
                  <a:pt x="100" y="42"/>
                  <a:pt x="78" y="56"/>
                </a:cubicBezTo>
                <a:cubicBezTo>
                  <a:pt x="56" y="70"/>
                  <a:pt x="50" y="100"/>
                  <a:pt x="64" y="122"/>
                </a:cubicBezTo>
                <a:cubicBezTo>
                  <a:pt x="78" y="144"/>
                  <a:pt x="107" y="150"/>
                  <a:pt x="129" y="136"/>
                </a:cubicBezTo>
                <a:cubicBezTo>
                  <a:pt x="151" y="122"/>
                  <a:pt x="158" y="93"/>
                  <a:pt x="144" y="7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14008">
              <a:defRPr/>
            </a:pPr>
            <a:endParaRPr lang="en-US" sz="1700" kern="0">
              <a:solidFill>
                <a:srgbClr val="0000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C2BD81-66A5-4A9B-A45A-C274DC68EAA4}"/>
              </a:ext>
            </a:extLst>
          </p:cNvPr>
          <p:cNvGrpSpPr/>
          <p:nvPr/>
        </p:nvGrpSpPr>
        <p:grpSpPr>
          <a:xfrm>
            <a:off x="2204486" y="4704702"/>
            <a:ext cx="307641" cy="156476"/>
            <a:chOff x="5416550" y="3144838"/>
            <a:chExt cx="1352550" cy="56515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id="{5FA8A0BB-4868-4096-A6D8-7C918CAC7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5600" y="3144838"/>
              <a:ext cx="1333500" cy="561975"/>
            </a:xfrm>
            <a:custGeom>
              <a:avLst/>
              <a:gdLst>
                <a:gd name="T0" fmla="*/ 316 w 353"/>
                <a:gd name="T1" fmla="*/ 100 h 147"/>
                <a:gd name="T2" fmla="*/ 314 w 353"/>
                <a:gd name="T3" fmla="*/ 97 h 147"/>
                <a:gd name="T4" fmla="*/ 351 w 353"/>
                <a:gd name="T5" fmla="*/ 74 h 147"/>
                <a:gd name="T6" fmla="*/ 47 w 353"/>
                <a:gd name="T7" fmla="*/ 0 h 147"/>
                <a:gd name="T8" fmla="*/ 0 w 353"/>
                <a:gd name="T9" fmla="*/ 16 h 147"/>
                <a:gd name="T10" fmla="*/ 1 w 353"/>
                <a:gd name="T11" fmla="*/ 17 h 147"/>
                <a:gd name="T12" fmla="*/ 304 w 353"/>
                <a:gd name="T13" fmla="*/ 98 h 147"/>
                <a:gd name="T14" fmla="*/ 312 w 353"/>
                <a:gd name="T15" fmla="*/ 108 h 147"/>
                <a:gd name="T16" fmla="*/ 312 w 353"/>
                <a:gd name="T17" fmla="*/ 144 h 147"/>
                <a:gd name="T18" fmla="*/ 312 w 353"/>
                <a:gd name="T19" fmla="*/ 147 h 147"/>
                <a:gd name="T20" fmla="*/ 353 w 353"/>
                <a:gd name="T21" fmla="*/ 77 h 147"/>
                <a:gd name="T22" fmla="*/ 316 w 353"/>
                <a:gd name="T23" fmla="*/ 10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3" h="147">
                  <a:moveTo>
                    <a:pt x="316" y="100"/>
                  </a:moveTo>
                  <a:cubicBezTo>
                    <a:pt x="314" y="97"/>
                    <a:pt x="314" y="97"/>
                    <a:pt x="314" y="97"/>
                  </a:cubicBezTo>
                  <a:cubicBezTo>
                    <a:pt x="351" y="74"/>
                    <a:pt x="351" y="74"/>
                    <a:pt x="351" y="74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7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309" y="99"/>
                    <a:pt x="312" y="104"/>
                    <a:pt x="312" y="108"/>
                  </a:cubicBezTo>
                  <a:cubicBezTo>
                    <a:pt x="312" y="144"/>
                    <a:pt x="312" y="144"/>
                    <a:pt x="312" y="144"/>
                  </a:cubicBezTo>
                  <a:cubicBezTo>
                    <a:pt x="312" y="145"/>
                    <a:pt x="312" y="146"/>
                    <a:pt x="312" y="147"/>
                  </a:cubicBezTo>
                  <a:cubicBezTo>
                    <a:pt x="347" y="128"/>
                    <a:pt x="352" y="86"/>
                    <a:pt x="353" y="77"/>
                  </a:cubicBezTo>
                  <a:lnTo>
                    <a:pt x="316" y="10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008">
                <a:defRPr/>
              </a:pPr>
              <a:endParaRPr lang="en-US" sz="1700" kern="0">
                <a:solidFill>
                  <a:srgbClr val="000000"/>
                </a:solidFill>
              </a:endParaRPr>
            </a:p>
          </p:txBody>
        </p:sp>
        <p:sp>
          <p:nvSpPr>
            <p:cNvPr id="11" name="Freeform 22">
              <a:extLst>
                <a:ext uri="{FF2B5EF4-FFF2-40B4-BE49-F238E27FC236}">
                  <a16:creationId xmlns:a16="http://schemas.microsoft.com/office/drawing/2014/main" id="{BF81995D-C36A-48C3-93EB-BE26C043A6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16550" y="3216276"/>
              <a:ext cx="1185863" cy="493713"/>
            </a:xfrm>
            <a:custGeom>
              <a:avLst/>
              <a:gdLst>
                <a:gd name="T0" fmla="*/ 308 w 314"/>
                <a:gd name="T1" fmla="*/ 82 h 129"/>
                <a:gd name="T2" fmla="*/ 5 w 314"/>
                <a:gd name="T3" fmla="*/ 0 h 129"/>
                <a:gd name="T4" fmla="*/ 4 w 314"/>
                <a:gd name="T5" fmla="*/ 0 h 129"/>
                <a:gd name="T6" fmla="*/ 0 w 314"/>
                <a:gd name="T7" fmla="*/ 4 h 129"/>
                <a:gd name="T8" fmla="*/ 0 w 314"/>
                <a:gd name="T9" fmla="*/ 40 h 129"/>
                <a:gd name="T10" fmla="*/ 6 w 314"/>
                <a:gd name="T11" fmla="*/ 48 h 129"/>
                <a:gd name="T12" fmla="*/ 309 w 314"/>
                <a:gd name="T13" fmla="*/ 129 h 129"/>
                <a:gd name="T14" fmla="*/ 313 w 314"/>
                <a:gd name="T15" fmla="*/ 128 h 129"/>
                <a:gd name="T16" fmla="*/ 314 w 314"/>
                <a:gd name="T17" fmla="*/ 125 h 129"/>
                <a:gd name="T18" fmla="*/ 314 w 314"/>
                <a:gd name="T19" fmla="*/ 89 h 129"/>
                <a:gd name="T20" fmla="*/ 308 w 314"/>
                <a:gd name="T21" fmla="*/ 82 h 129"/>
                <a:gd name="T22" fmla="*/ 72 w 314"/>
                <a:gd name="T23" fmla="*/ 54 h 129"/>
                <a:gd name="T24" fmla="*/ 60 w 314"/>
                <a:gd name="T25" fmla="*/ 39 h 129"/>
                <a:gd name="T26" fmla="*/ 72 w 314"/>
                <a:gd name="T27" fmla="*/ 30 h 129"/>
                <a:gd name="T28" fmla="*/ 84 w 314"/>
                <a:gd name="T29" fmla="*/ 45 h 129"/>
                <a:gd name="T30" fmla="*/ 72 w 314"/>
                <a:gd name="T31" fmla="*/ 54 h 129"/>
                <a:gd name="T32" fmla="*/ 139 w 314"/>
                <a:gd name="T33" fmla="*/ 72 h 129"/>
                <a:gd name="T34" fmla="*/ 127 w 314"/>
                <a:gd name="T35" fmla="*/ 57 h 129"/>
                <a:gd name="T36" fmla="*/ 139 w 314"/>
                <a:gd name="T37" fmla="*/ 48 h 129"/>
                <a:gd name="T38" fmla="*/ 151 w 314"/>
                <a:gd name="T39" fmla="*/ 63 h 129"/>
                <a:gd name="T40" fmla="*/ 139 w 314"/>
                <a:gd name="T41" fmla="*/ 72 h 129"/>
                <a:gd name="T42" fmla="*/ 175 w 314"/>
                <a:gd name="T43" fmla="*/ 82 h 129"/>
                <a:gd name="T44" fmla="*/ 163 w 314"/>
                <a:gd name="T45" fmla="*/ 66 h 129"/>
                <a:gd name="T46" fmla="*/ 175 w 314"/>
                <a:gd name="T47" fmla="*/ 57 h 129"/>
                <a:gd name="T48" fmla="*/ 188 w 314"/>
                <a:gd name="T49" fmla="*/ 73 h 129"/>
                <a:gd name="T50" fmla="*/ 175 w 314"/>
                <a:gd name="T51" fmla="*/ 8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4" h="129">
                  <a:moveTo>
                    <a:pt x="308" y="82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3"/>
                    <a:pt x="3" y="47"/>
                    <a:pt x="6" y="48"/>
                  </a:cubicBezTo>
                  <a:cubicBezTo>
                    <a:pt x="309" y="129"/>
                    <a:pt x="309" y="129"/>
                    <a:pt x="309" y="129"/>
                  </a:cubicBezTo>
                  <a:cubicBezTo>
                    <a:pt x="311" y="129"/>
                    <a:pt x="312" y="129"/>
                    <a:pt x="313" y="128"/>
                  </a:cubicBezTo>
                  <a:cubicBezTo>
                    <a:pt x="314" y="127"/>
                    <a:pt x="314" y="126"/>
                    <a:pt x="314" y="125"/>
                  </a:cubicBezTo>
                  <a:cubicBezTo>
                    <a:pt x="314" y="89"/>
                    <a:pt x="314" y="89"/>
                    <a:pt x="314" y="89"/>
                  </a:cubicBezTo>
                  <a:cubicBezTo>
                    <a:pt x="314" y="86"/>
                    <a:pt x="311" y="82"/>
                    <a:pt x="308" y="82"/>
                  </a:cubicBezTo>
                  <a:close/>
                  <a:moveTo>
                    <a:pt x="72" y="54"/>
                  </a:moveTo>
                  <a:cubicBezTo>
                    <a:pt x="65" y="52"/>
                    <a:pt x="60" y="45"/>
                    <a:pt x="60" y="39"/>
                  </a:cubicBezTo>
                  <a:cubicBezTo>
                    <a:pt x="60" y="32"/>
                    <a:pt x="65" y="28"/>
                    <a:pt x="72" y="30"/>
                  </a:cubicBezTo>
                  <a:cubicBezTo>
                    <a:pt x="79" y="31"/>
                    <a:pt x="84" y="38"/>
                    <a:pt x="84" y="45"/>
                  </a:cubicBezTo>
                  <a:cubicBezTo>
                    <a:pt x="84" y="52"/>
                    <a:pt x="79" y="56"/>
                    <a:pt x="72" y="54"/>
                  </a:cubicBezTo>
                  <a:close/>
                  <a:moveTo>
                    <a:pt x="139" y="72"/>
                  </a:moveTo>
                  <a:cubicBezTo>
                    <a:pt x="132" y="70"/>
                    <a:pt x="127" y="63"/>
                    <a:pt x="127" y="57"/>
                  </a:cubicBezTo>
                  <a:cubicBezTo>
                    <a:pt x="127" y="50"/>
                    <a:pt x="132" y="46"/>
                    <a:pt x="139" y="48"/>
                  </a:cubicBezTo>
                  <a:cubicBezTo>
                    <a:pt x="146" y="49"/>
                    <a:pt x="151" y="56"/>
                    <a:pt x="151" y="63"/>
                  </a:cubicBezTo>
                  <a:cubicBezTo>
                    <a:pt x="151" y="70"/>
                    <a:pt x="146" y="74"/>
                    <a:pt x="139" y="72"/>
                  </a:cubicBezTo>
                  <a:close/>
                  <a:moveTo>
                    <a:pt x="175" y="82"/>
                  </a:moveTo>
                  <a:cubicBezTo>
                    <a:pt x="169" y="80"/>
                    <a:pt x="163" y="73"/>
                    <a:pt x="163" y="66"/>
                  </a:cubicBezTo>
                  <a:cubicBezTo>
                    <a:pt x="163" y="60"/>
                    <a:pt x="169" y="56"/>
                    <a:pt x="175" y="57"/>
                  </a:cubicBezTo>
                  <a:cubicBezTo>
                    <a:pt x="182" y="59"/>
                    <a:pt x="188" y="66"/>
                    <a:pt x="188" y="73"/>
                  </a:cubicBezTo>
                  <a:cubicBezTo>
                    <a:pt x="188" y="80"/>
                    <a:pt x="182" y="84"/>
                    <a:pt x="175" y="8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008">
                <a:defRPr/>
              </a:pPr>
              <a:endParaRPr lang="en-US" sz="1700" kern="0">
                <a:solidFill>
                  <a:srgbClr val="000000"/>
                </a:solidFill>
              </a:endParaRPr>
            </a:p>
          </p:txBody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AC770E9D-0714-4757-86AA-09DDF95B4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3576638"/>
              <a:ext cx="188913" cy="117475"/>
            </a:xfrm>
            <a:custGeom>
              <a:avLst/>
              <a:gdLst>
                <a:gd name="T0" fmla="*/ 0 w 119"/>
                <a:gd name="T1" fmla="*/ 0 h 74"/>
                <a:gd name="T2" fmla="*/ 0 w 119"/>
                <a:gd name="T3" fmla="*/ 12 h 74"/>
                <a:gd name="T4" fmla="*/ 88 w 119"/>
                <a:gd name="T5" fmla="*/ 74 h 74"/>
                <a:gd name="T6" fmla="*/ 119 w 119"/>
                <a:gd name="T7" fmla="*/ 50 h 74"/>
                <a:gd name="T8" fmla="*/ 43 w 119"/>
                <a:gd name="T9" fmla="*/ 12 h 74"/>
                <a:gd name="T10" fmla="*/ 0 w 119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74">
                  <a:moveTo>
                    <a:pt x="0" y="0"/>
                  </a:moveTo>
                  <a:lnTo>
                    <a:pt x="0" y="12"/>
                  </a:lnTo>
                  <a:lnTo>
                    <a:pt x="88" y="74"/>
                  </a:lnTo>
                  <a:lnTo>
                    <a:pt x="119" y="50"/>
                  </a:lnTo>
                  <a:lnTo>
                    <a:pt x="43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008">
                <a:defRPr/>
              </a:pPr>
              <a:endParaRPr lang="en-US" sz="1700" kern="0">
                <a:solidFill>
                  <a:srgbClr val="000000"/>
                </a:solidFill>
              </a:endParaRPr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7428520A-BD81-4FF5-ADA9-F7E21EC40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663" y="3549651"/>
              <a:ext cx="374650" cy="149225"/>
            </a:xfrm>
            <a:custGeom>
              <a:avLst/>
              <a:gdLst>
                <a:gd name="T0" fmla="*/ 148 w 236"/>
                <a:gd name="T1" fmla="*/ 31 h 94"/>
                <a:gd name="T2" fmla="*/ 148 w 236"/>
                <a:gd name="T3" fmla="*/ 17 h 94"/>
                <a:gd name="T4" fmla="*/ 91 w 236"/>
                <a:gd name="T5" fmla="*/ 0 h 94"/>
                <a:gd name="T6" fmla="*/ 91 w 236"/>
                <a:gd name="T7" fmla="*/ 5 h 94"/>
                <a:gd name="T8" fmla="*/ 53 w 236"/>
                <a:gd name="T9" fmla="*/ 7 h 94"/>
                <a:gd name="T10" fmla="*/ 0 w 236"/>
                <a:gd name="T11" fmla="*/ 29 h 94"/>
                <a:gd name="T12" fmla="*/ 91 w 236"/>
                <a:gd name="T13" fmla="*/ 12 h 94"/>
                <a:gd name="T14" fmla="*/ 91 w 236"/>
                <a:gd name="T15" fmla="*/ 14 h 94"/>
                <a:gd name="T16" fmla="*/ 60 w 236"/>
                <a:gd name="T17" fmla="*/ 19 h 94"/>
                <a:gd name="T18" fmla="*/ 0 w 236"/>
                <a:gd name="T19" fmla="*/ 29 h 94"/>
                <a:gd name="T20" fmla="*/ 119 w 236"/>
                <a:gd name="T21" fmla="*/ 63 h 94"/>
                <a:gd name="T22" fmla="*/ 236 w 236"/>
                <a:gd name="T23" fmla="*/ 94 h 94"/>
                <a:gd name="T24" fmla="*/ 176 w 236"/>
                <a:gd name="T25" fmla="*/ 50 h 94"/>
                <a:gd name="T26" fmla="*/ 148 w 236"/>
                <a:gd name="T2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6" h="94">
                  <a:moveTo>
                    <a:pt x="148" y="31"/>
                  </a:moveTo>
                  <a:lnTo>
                    <a:pt x="148" y="17"/>
                  </a:lnTo>
                  <a:lnTo>
                    <a:pt x="91" y="0"/>
                  </a:lnTo>
                  <a:lnTo>
                    <a:pt x="91" y="5"/>
                  </a:lnTo>
                  <a:lnTo>
                    <a:pt x="53" y="7"/>
                  </a:lnTo>
                  <a:lnTo>
                    <a:pt x="0" y="29"/>
                  </a:lnTo>
                  <a:lnTo>
                    <a:pt x="91" y="12"/>
                  </a:lnTo>
                  <a:lnTo>
                    <a:pt x="91" y="14"/>
                  </a:lnTo>
                  <a:lnTo>
                    <a:pt x="60" y="19"/>
                  </a:lnTo>
                  <a:lnTo>
                    <a:pt x="0" y="29"/>
                  </a:lnTo>
                  <a:lnTo>
                    <a:pt x="119" y="63"/>
                  </a:lnTo>
                  <a:lnTo>
                    <a:pt x="236" y="94"/>
                  </a:lnTo>
                  <a:lnTo>
                    <a:pt x="176" y="50"/>
                  </a:lnTo>
                  <a:lnTo>
                    <a:pt x="148" y="3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008">
                <a:defRPr/>
              </a:pPr>
              <a:endParaRPr lang="en-US" sz="1700" kern="0">
                <a:solidFill>
                  <a:srgbClr val="000000"/>
                </a:solidFill>
              </a:endParaRPr>
            </a:p>
          </p:txBody>
        </p:sp>
      </p:grpSp>
      <p:sp>
        <p:nvSpPr>
          <p:cNvPr id="7" name="Freeform 13">
            <a:extLst>
              <a:ext uri="{FF2B5EF4-FFF2-40B4-BE49-F238E27FC236}">
                <a16:creationId xmlns:a16="http://schemas.microsoft.com/office/drawing/2014/main" id="{0C652B85-2A3E-4F32-946E-EC396D6B0D28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2634046" y="4670405"/>
            <a:ext cx="184067" cy="190772"/>
          </a:xfrm>
          <a:custGeom>
            <a:avLst/>
            <a:gdLst>
              <a:gd name="T0" fmla="*/ 344 w 414"/>
              <a:gd name="T1" fmla="*/ 55 h 353"/>
              <a:gd name="T2" fmla="*/ 296 w 414"/>
              <a:gd name="T3" fmla="*/ 9 h 353"/>
              <a:gd name="T4" fmla="*/ 206 w 414"/>
              <a:gd name="T5" fmla="*/ 45 h 353"/>
              <a:gd name="T6" fmla="*/ 0 w 414"/>
              <a:gd name="T7" fmla="*/ 174 h 353"/>
              <a:gd name="T8" fmla="*/ 158 w 414"/>
              <a:gd name="T9" fmla="*/ 278 h 353"/>
              <a:gd name="T10" fmla="*/ 160 w 414"/>
              <a:gd name="T11" fmla="*/ 278 h 353"/>
              <a:gd name="T12" fmla="*/ 160 w 414"/>
              <a:gd name="T13" fmla="*/ 332 h 353"/>
              <a:gd name="T14" fmla="*/ 133 w 414"/>
              <a:gd name="T15" fmla="*/ 337 h 353"/>
              <a:gd name="T16" fmla="*/ 128 w 414"/>
              <a:gd name="T17" fmla="*/ 347 h 353"/>
              <a:gd name="T18" fmla="*/ 137 w 414"/>
              <a:gd name="T19" fmla="*/ 352 h 353"/>
              <a:gd name="T20" fmla="*/ 137 w 414"/>
              <a:gd name="T21" fmla="*/ 352 h 353"/>
              <a:gd name="T22" fmla="*/ 176 w 414"/>
              <a:gd name="T23" fmla="*/ 346 h 353"/>
              <a:gd name="T24" fmla="*/ 215 w 414"/>
              <a:gd name="T25" fmla="*/ 352 h 353"/>
              <a:gd name="T26" fmla="*/ 218 w 414"/>
              <a:gd name="T27" fmla="*/ 352 h 353"/>
              <a:gd name="T28" fmla="*/ 224 w 414"/>
              <a:gd name="T29" fmla="*/ 347 h 353"/>
              <a:gd name="T30" fmla="*/ 245 w 414"/>
              <a:gd name="T31" fmla="*/ 352 h 353"/>
              <a:gd name="T32" fmla="*/ 248 w 414"/>
              <a:gd name="T33" fmla="*/ 352 h 353"/>
              <a:gd name="T34" fmla="*/ 255 w 414"/>
              <a:gd name="T35" fmla="*/ 347 h 353"/>
              <a:gd name="T36" fmla="*/ 250 w 414"/>
              <a:gd name="T37" fmla="*/ 337 h 353"/>
              <a:gd name="T38" fmla="*/ 207 w 414"/>
              <a:gd name="T39" fmla="*/ 331 h 353"/>
              <a:gd name="T40" fmla="*/ 207 w 414"/>
              <a:gd name="T41" fmla="*/ 271 h 353"/>
              <a:gd name="T42" fmla="*/ 343 w 414"/>
              <a:gd name="T43" fmla="*/ 112 h 353"/>
              <a:gd name="T44" fmla="*/ 414 w 414"/>
              <a:gd name="T45" fmla="*/ 83 h 353"/>
              <a:gd name="T46" fmla="*/ 344 w 414"/>
              <a:gd name="T47" fmla="*/ 55 h 353"/>
              <a:gd name="T48" fmla="*/ 192 w 414"/>
              <a:gd name="T49" fmla="*/ 332 h 353"/>
              <a:gd name="T50" fmla="*/ 192 w 414"/>
              <a:gd name="T51" fmla="*/ 332 h 353"/>
              <a:gd name="T52" fmla="*/ 191 w 414"/>
              <a:gd name="T53" fmla="*/ 332 h 353"/>
              <a:gd name="T54" fmla="*/ 176 w 414"/>
              <a:gd name="T55" fmla="*/ 331 h 353"/>
              <a:gd name="T56" fmla="*/ 175 w 414"/>
              <a:gd name="T57" fmla="*/ 331 h 353"/>
              <a:gd name="T58" fmla="*/ 175 w 414"/>
              <a:gd name="T59" fmla="*/ 277 h 353"/>
              <a:gd name="T60" fmla="*/ 192 w 414"/>
              <a:gd name="T61" fmla="*/ 275 h 353"/>
              <a:gd name="T62" fmla="*/ 192 w 414"/>
              <a:gd name="T63" fmla="*/ 332 h 353"/>
              <a:gd name="T64" fmla="*/ 286 w 414"/>
              <a:gd name="T65" fmla="*/ 82 h 353"/>
              <a:gd name="T66" fmla="*/ 271 w 414"/>
              <a:gd name="T67" fmla="*/ 67 h 353"/>
              <a:gd name="T68" fmla="*/ 286 w 414"/>
              <a:gd name="T69" fmla="*/ 52 h 353"/>
              <a:gd name="T70" fmla="*/ 301 w 414"/>
              <a:gd name="T71" fmla="*/ 67 h 353"/>
              <a:gd name="T72" fmla="*/ 286 w 414"/>
              <a:gd name="T73" fmla="*/ 82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14" h="353">
                <a:moveTo>
                  <a:pt x="344" y="55"/>
                </a:moveTo>
                <a:cubicBezTo>
                  <a:pt x="336" y="33"/>
                  <a:pt x="319" y="16"/>
                  <a:pt x="296" y="9"/>
                </a:cubicBezTo>
                <a:cubicBezTo>
                  <a:pt x="263" y="0"/>
                  <a:pt x="228" y="11"/>
                  <a:pt x="206" y="45"/>
                </a:cubicBezTo>
                <a:cubicBezTo>
                  <a:pt x="145" y="140"/>
                  <a:pt x="71" y="200"/>
                  <a:pt x="0" y="174"/>
                </a:cubicBezTo>
                <a:cubicBezTo>
                  <a:pt x="0" y="174"/>
                  <a:pt x="50" y="278"/>
                  <a:pt x="158" y="278"/>
                </a:cubicBezTo>
                <a:cubicBezTo>
                  <a:pt x="159" y="278"/>
                  <a:pt x="160" y="278"/>
                  <a:pt x="160" y="278"/>
                </a:cubicBezTo>
                <a:cubicBezTo>
                  <a:pt x="160" y="332"/>
                  <a:pt x="160" y="332"/>
                  <a:pt x="160" y="332"/>
                </a:cubicBezTo>
                <a:cubicBezTo>
                  <a:pt x="150" y="333"/>
                  <a:pt x="140" y="335"/>
                  <a:pt x="133" y="337"/>
                </a:cubicBezTo>
                <a:cubicBezTo>
                  <a:pt x="129" y="339"/>
                  <a:pt x="127" y="343"/>
                  <a:pt x="128" y="347"/>
                </a:cubicBezTo>
                <a:cubicBezTo>
                  <a:pt x="129" y="351"/>
                  <a:pt x="134" y="353"/>
                  <a:pt x="137" y="352"/>
                </a:cubicBezTo>
                <a:cubicBezTo>
                  <a:pt x="137" y="352"/>
                  <a:pt x="137" y="352"/>
                  <a:pt x="137" y="352"/>
                </a:cubicBezTo>
                <a:cubicBezTo>
                  <a:pt x="147" y="348"/>
                  <a:pt x="161" y="346"/>
                  <a:pt x="176" y="346"/>
                </a:cubicBezTo>
                <a:cubicBezTo>
                  <a:pt x="192" y="346"/>
                  <a:pt x="206" y="348"/>
                  <a:pt x="215" y="352"/>
                </a:cubicBezTo>
                <a:cubicBezTo>
                  <a:pt x="216" y="352"/>
                  <a:pt x="217" y="352"/>
                  <a:pt x="218" y="352"/>
                </a:cubicBezTo>
                <a:cubicBezTo>
                  <a:pt x="221" y="352"/>
                  <a:pt x="223" y="350"/>
                  <a:pt x="224" y="347"/>
                </a:cubicBezTo>
                <a:cubicBezTo>
                  <a:pt x="232" y="348"/>
                  <a:pt x="240" y="350"/>
                  <a:pt x="245" y="352"/>
                </a:cubicBezTo>
                <a:cubicBezTo>
                  <a:pt x="246" y="352"/>
                  <a:pt x="247" y="352"/>
                  <a:pt x="248" y="352"/>
                </a:cubicBezTo>
                <a:cubicBezTo>
                  <a:pt x="251" y="352"/>
                  <a:pt x="254" y="350"/>
                  <a:pt x="255" y="347"/>
                </a:cubicBezTo>
                <a:cubicBezTo>
                  <a:pt x="256" y="343"/>
                  <a:pt x="254" y="339"/>
                  <a:pt x="250" y="337"/>
                </a:cubicBezTo>
                <a:cubicBezTo>
                  <a:pt x="239" y="334"/>
                  <a:pt x="224" y="331"/>
                  <a:pt x="207" y="331"/>
                </a:cubicBezTo>
                <a:cubicBezTo>
                  <a:pt x="207" y="271"/>
                  <a:pt x="207" y="271"/>
                  <a:pt x="207" y="271"/>
                </a:cubicBezTo>
                <a:cubicBezTo>
                  <a:pt x="283" y="251"/>
                  <a:pt x="323" y="185"/>
                  <a:pt x="343" y="112"/>
                </a:cubicBezTo>
                <a:cubicBezTo>
                  <a:pt x="414" y="83"/>
                  <a:pt x="414" y="83"/>
                  <a:pt x="414" y="83"/>
                </a:cubicBezTo>
                <a:lnTo>
                  <a:pt x="344" y="55"/>
                </a:lnTo>
                <a:close/>
                <a:moveTo>
                  <a:pt x="192" y="332"/>
                </a:moveTo>
                <a:cubicBezTo>
                  <a:pt x="192" y="332"/>
                  <a:pt x="192" y="332"/>
                  <a:pt x="192" y="332"/>
                </a:cubicBezTo>
                <a:cubicBezTo>
                  <a:pt x="192" y="332"/>
                  <a:pt x="192" y="332"/>
                  <a:pt x="191" y="332"/>
                </a:cubicBezTo>
                <a:cubicBezTo>
                  <a:pt x="187" y="331"/>
                  <a:pt x="181" y="331"/>
                  <a:pt x="176" y="331"/>
                </a:cubicBezTo>
                <a:cubicBezTo>
                  <a:pt x="176" y="331"/>
                  <a:pt x="176" y="331"/>
                  <a:pt x="175" y="331"/>
                </a:cubicBezTo>
                <a:cubicBezTo>
                  <a:pt x="175" y="277"/>
                  <a:pt x="175" y="277"/>
                  <a:pt x="175" y="277"/>
                </a:cubicBezTo>
                <a:cubicBezTo>
                  <a:pt x="181" y="276"/>
                  <a:pt x="187" y="276"/>
                  <a:pt x="192" y="275"/>
                </a:cubicBezTo>
                <a:lnTo>
                  <a:pt x="192" y="332"/>
                </a:lnTo>
                <a:close/>
                <a:moveTo>
                  <a:pt x="286" y="82"/>
                </a:moveTo>
                <a:cubicBezTo>
                  <a:pt x="278" y="82"/>
                  <a:pt x="271" y="75"/>
                  <a:pt x="271" y="67"/>
                </a:cubicBezTo>
                <a:cubicBezTo>
                  <a:pt x="271" y="59"/>
                  <a:pt x="278" y="52"/>
                  <a:pt x="286" y="52"/>
                </a:cubicBezTo>
                <a:cubicBezTo>
                  <a:pt x="294" y="52"/>
                  <a:pt x="301" y="59"/>
                  <a:pt x="301" y="67"/>
                </a:cubicBezTo>
                <a:cubicBezTo>
                  <a:pt x="301" y="75"/>
                  <a:pt x="294" y="82"/>
                  <a:pt x="286" y="8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82290" tIns="41145" rIns="82290" bIns="41145" numCol="1" rtlCol="0" anchor="ctr" anchorCtr="0" compatLnSpc="1">
            <a:prstTxWarp prst="textNoShape">
              <a:avLst/>
            </a:prstTxWarp>
          </a:bodyPr>
          <a:lstStyle/>
          <a:p>
            <a:pPr defTabSz="740598">
              <a:defRPr/>
            </a:pPr>
            <a:endParaRPr lang="en-US" sz="2400" kern="0" spc="-122">
              <a:solidFill>
                <a:srgbClr val="000000">
                  <a:lumMod val="50000"/>
                </a:srgbClr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8" name="Flowchart: Magnetic Disk 86">
            <a:extLst>
              <a:ext uri="{FF2B5EF4-FFF2-40B4-BE49-F238E27FC236}">
                <a16:creationId xmlns:a16="http://schemas.microsoft.com/office/drawing/2014/main" id="{E79612F2-0CF8-409D-90F2-F63D7F7F5F4E}"/>
              </a:ext>
            </a:extLst>
          </p:cNvPr>
          <p:cNvSpPr/>
          <p:nvPr/>
        </p:nvSpPr>
        <p:spPr bwMode="auto">
          <a:xfrm flipH="1">
            <a:off x="1302698" y="4693449"/>
            <a:ext cx="114665" cy="167729"/>
          </a:xfrm>
          <a:custGeom>
            <a:avLst/>
            <a:gdLst/>
            <a:ahLst/>
            <a:cxnLst/>
            <a:rect l="l" t="t" r="r" b="b"/>
            <a:pathLst>
              <a:path w="412287" h="495445">
                <a:moveTo>
                  <a:pt x="207336" y="24730"/>
                </a:moveTo>
                <a:cubicBezTo>
                  <a:pt x="112802" y="24730"/>
                  <a:pt x="36167" y="46914"/>
                  <a:pt x="36167" y="74280"/>
                </a:cubicBezTo>
                <a:cubicBezTo>
                  <a:pt x="36167" y="101646"/>
                  <a:pt x="112802" y="123830"/>
                  <a:pt x="207336" y="123830"/>
                </a:cubicBezTo>
                <a:cubicBezTo>
                  <a:pt x="301870" y="123830"/>
                  <a:pt x="378505" y="101646"/>
                  <a:pt x="378505" y="74280"/>
                </a:cubicBezTo>
                <a:cubicBezTo>
                  <a:pt x="378505" y="46914"/>
                  <a:pt x="301870" y="24730"/>
                  <a:pt x="207336" y="24730"/>
                </a:cubicBezTo>
                <a:close/>
                <a:moveTo>
                  <a:pt x="206144" y="0"/>
                </a:moveTo>
                <a:lnTo>
                  <a:pt x="286377" y="6488"/>
                </a:lnTo>
                <a:lnTo>
                  <a:pt x="351903" y="24184"/>
                </a:lnTo>
                <a:lnTo>
                  <a:pt x="396085" y="50436"/>
                </a:lnTo>
                <a:lnTo>
                  <a:pt x="408098" y="65941"/>
                </a:lnTo>
                <a:lnTo>
                  <a:pt x="412287" y="82591"/>
                </a:lnTo>
                <a:lnTo>
                  <a:pt x="412287" y="412854"/>
                </a:lnTo>
                <a:lnTo>
                  <a:pt x="408098" y="429504"/>
                </a:lnTo>
                <a:lnTo>
                  <a:pt x="396085" y="445010"/>
                </a:lnTo>
                <a:lnTo>
                  <a:pt x="351903" y="471261"/>
                </a:lnTo>
                <a:lnTo>
                  <a:pt x="286377" y="488957"/>
                </a:lnTo>
                <a:cubicBezTo>
                  <a:pt x="261715" y="493135"/>
                  <a:pt x="234602" y="495445"/>
                  <a:pt x="206144" y="495445"/>
                </a:cubicBezTo>
                <a:cubicBezTo>
                  <a:pt x="149227" y="495445"/>
                  <a:pt x="97691" y="486205"/>
                  <a:pt x="60385" y="471261"/>
                </a:cubicBezTo>
                <a:cubicBezTo>
                  <a:pt x="41731" y="463789"/>
                  <a:pt x="26635" y="454891"/>
                  <a:pt x="16202" y="445010"/>
                </a:cubicBezTo>
                <a:cubicBezTo>
                  <a:pt x="10986" y="440069"/>
                  <a:pt x="6935" y="434882"/>
                  <a:pt x="4189" y="429504"/>
                </a:cubicBezTo>
                <a:cubicBezTo>
                  <a:pt x="1442" y="424127"/>
                  <a:pt x="0" y="418558"/>
                  <a:pt x="0" y="412854"/>
                </a:cubicBezTo>
                <a:lnTo>
                  <a:pt x="0" y="82591"/>
                </a:lnTo>
                <a:cubicBezTo>
                  <a:pt x="0" y="71183"/>
                  <a:pt x="5770" y="60318"/>
                  <a:pt x="16202" y="50436"/>
                </a:cubicBezTo>
                <a:cubicBezTo>
                  <a:pt x="26635" y="40554"/>
                  <a:pt x="41731" y="31656"/>
                  <a:pt x="60385" y="24184"/>
                </a:cubicBezTo>
                <a:cubicBezTo>
                  <a:pt x="79038" y="16712"/>
                  <a:pt x="101249" y="10666"/>
                  <a:pt x="125911" y="6488"/>
                </a:cubicBezTo>
                <a:cubicBezTo>
                  <a:pt x="150572" y="2310"/>
                  <a:pt x="177686" y="0"/>
                  <a:pt x="206144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>
              <a:lnSpc>
                <a:spcPct val="90000"/>
              </a:lnSpc>
              <a:defRPr/>
            </a:pPr>
            <a:endParaRPr lang="en-US" sz="1200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13FF54-3572-41EE-9C4A-FFB857069FB2}"/>
              </a:ext>
            </a:extLst>
          </p:cNvPr>
          <p:cNvSpPr txBox="1"/>
          <p:nvPr/>
        </p:nvSpPr>
        <p:spPr>
          <a:xfrm>
            <a:off x="1861060" y="4338569"/>
            <a:ext cx="386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386">
              <a:defRPr/>
            </a:pPr>
            <a:endParaRPr lang="en-US" sz="2400" b="1" kern="0">
              <a:solidFill>
                <a:schemeClr val="bg1"/>
              </a:solidFill>
            </a:endParaRPr>
          </a:p>
        </p:txBody>
      </p:sp>
      <p:sp>
        <p:nvSpPr>
          <p:cNvPr id="23" name="Can 29">
            <a:extLst>
              <a:ext uri="{FF2B5EF4-FFF2-40B4-BE49-F238E27FC236}">
                <a16:creationId xmlns:a16="http://schemas.microsoft.com/office/drawing/2014/main" id="{AA4DB6B9-5D41-4BD6-AEF2-42D193D1FDDF}"/>
              </a:ext>
            </a:extLst>
          </p:cNvPr>
          <p:cNvSpPr/>
          <p:nvPr/>
        </p:nvSpPr>
        <p:spPr>
          <a:xfrm>
            <a:off x="926592" y="4312745"/>
            <a:ext cx="2256743" cy="359725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386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29511CC-CB78-4E56-A10C-FBC4D6786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965" y="1719040"/>
            <a:ext cx="926000" cy="271089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AA15321-9580-405D-8EAB-16FFAD31B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028" y="1957163"/>
            <a:ext cx="684434" cy="128834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21189C6-7EFC-480F-8F73-312906956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0832" y="4200523"/>
            <a:ext cx="684434" cy="128834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1CAB4A30-AD7B-422B-B847-4A06B2D86B77}"/>
              </a:ext>
            </a:extLst>
          </p:cNvPr>
          <p:cNvSpPr txBox="1"/>
          <p:nvPr/>
        </p:nvSpPr>
        <p:spPr>
          <a:xfrm>
            <a:off x="10141527" y="3069222"/>
            <a:ext cx="655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79" name="Heart 78">
            <a:extLst>
              <a:ext uri="{FF2B5EF4-FFF2-40B4-BE49-F238E27FC236}">
                <a16:creationId xmlns:a16="http://schemas.microsoft.com/office/drawing/2014/main" id="{A3F1B56B-9D82-4A64-9E53-E38DCEBDF597}"/>
              </a:ext>
            </a:extLst>
          </p:cNvPr>
          <p:cNvSpPr/>
          <p:nvPr/>
        </p:nvSpPr>
        <p:spPr>
          <a:xfrm>
            <a:off x="1514402" y="2478036"/>
            <a:ext cx="1043709" cy="960582"/>
          </a:xfrm>
          <a:prstGeom prst="heart">
            <a:avLst/>
          </a:prstGeom>
          <a:solidFill>
            <a:srgbClr val="CC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282EF12-B226-455C-B08F-6C90703E8DD2}"/>
              </a:ext>
            </a:extLst>
          </p:cNvPr>
          <p:cNvSpPr txBox="1"/>
          <p:nvPr/>
        </p:nvSpPr>
        <p:spPr>
          <a:xfrm>
            <a:off x="1768399" y="2788500"/>
            <a:ext cx="541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solidFill>
                  <a:schemeClr val="bg1"/>
                </a:solidFill>
              </a:rPr>
              <a:t>Health</a:t>
            </a:r>
          </a:p>
        </p:txBody>
      </p:sp>
      <p:pic>
        <p:nvPicPr>
          <p:cNvPr id="82" name="Graphic 81" descr="Money">
            <a:extLst>
              <a:ext uri="{FF2B5EF4-FFF2-40B4-BE49-F238E27FC236}">
                <a16:creationId xmlns:a16="http://schemas.microsoft.com/office/drawing/2014/main" id="{BC4393C9-F85F-4C4A-AEAB-48144A19EE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4438" y="3436308"/>
            <a:ext cx="531091" cy="531091"/>
          </a:xfrm>
          <a:prstGeom prst="rect">
            <a:avLst/>
          </a:prstGeom>
        </p:spPr>
      </p:pic>
      <p:pic>
        <p:nvPicPr>
          <p:cNvPr id="84" name="Graphic 83" descr="Coins">
            <a:extLst>
              <a:ext uri="{FF2B5EF4-FFF2-40B4-BE49-F238E27FC236}">
                <a16:creationId xmlns:a16="http://schemas.microsoft.com/office/drawing/2014/main" id="{64125F70-3187-4AD2-85C8-81A487F67B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73821" y="3475472"/>
            <a:ext cx="565818" cy="565818"/>
          </a:xfrm>
          <a:prstGeom prst="rect">
            <a:avLst/>
          </a:prstGeom>
        </p:spPr>
      </p:pic>
      <p:pic>
        <p:nvPicPr>
          <p:cNvPr id="86" name="Graphic 85" descr="Books">
            <a:extLst>
              <a:ext uri="{FF2B5EF4-FFF2-40B4-BE49-F238E27FC236}">
                <a16:creationId xmlns:a16="http://schemas.microsoft.com/office/drawing/2014/main" id="{348371F9-039C-4D30-9D7A-EACFBEC1F5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94511" y="1866126"/>
            <a:ext cx="715818" cy="715818"/>
          </a:xfrm>
          <a:prstGeom prst="rect">
            <a:avLst/>
          </a:prstGeom>
        </p:spPr>
      </p:pic>
      <p:pic>
        <p:nvPicPr>
          <p:cNvPr id="88" name="Graphic 87" descr="Lock">
            <a:extLst>
              <a:ext uri="{FF2B5EF4-FFF2-40B4-BE49-F238E27FC236}">
                <a16:creationId xmlns:a16="http://schemas.microsoft.com/office/drawing/2014/main" id="{153AEB0B-D347-4BE8-A9B2-81CB0FC594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03748" y="3842708"/>
            <a:ext cx="688109" cy="688109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B7BA6ED-6E59-45B1-B2CC-4BC94572B89D}"/>
              </a:ext>
            </a:extLst>
          </p:cNvPr>
          <p:cNvSpPr txBox="1"/>
          <p:nvPr/>
        </p:nvSpPr>
        <p:spPr>
          <a:xfrm>
            <a:off x="1207269" y="1449316"/>
            <a:ext cx="1686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/>
              <a:t>Person Private Cloud</a:t>
            </a:r>
          </a:p>
        </p:txBody>
      </p:sp>
      <p:sp>
        <p:nvSpPr>
          <p:cNvPr id="85" name="Cloud 84">
            <a:extLst>
              <a:ext uri="{FF2B5EF4-FFF2-40B4-BE49-F238E27FC236}">
                <a16:creationId xmlns:a16="http://schemas.microsoft.com/office/drawing/2014/main" id="{FF85D8F0-380E-4240-98C8-B041E5D893A6}"/>
              </a:ext>
            </a:extLst>
          </p:cNvPr>
          <p:cNvSpPr/>
          <p:nvPr/>
        </p:nvSpPr>
        <p:spPr>
          <a:xfrm>
            <a:off x="9910617" y="2669309"/>
            <a:ext cx="452582" cy="295564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loud 94">
            <a:extLst>
              <a:ext uri="{FF2B5EF4-FFF2-40B4-BE49-F238E27FC236}">
                <a16:creationId xmlns:a16="http://schemas.microsoft.com/office/drawing/2014/main" id="{96C46A5F-06D6-4932-BF59-2A31F0A16B22}"/>
              </a:ext>
            </a:extLst>
          </p:cNvPr>
          <p:cNvSpPr/>
          <p:nvPr/>
        </p:nvSpPr>
        <p:spPr>
          <a:xfrm>
            <a:off x="9536545" y="3071091"/>
            <a:ext cx="452582" cy="295564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Cloud 95">
            <a:extLst>
              <a:ext uri="{FF2B5EF4-FFF2-40B4-BE49-F238E27FC236}">
                <a16:creationId xmlns:a16="http://schemas.microsoft.com/office/drawing/2014/main" id="{AD7816F2-5724-4212-AA60-9C5D8110E69C}"/>
              </a:ext>
            </a:extLst>
          </p:cNvPr>
          <p:cNvSpPr/>
          <p:nvPr/>
        </p:nvSpPr>
        <p:spPr>
          <a:xfrm>
            <a:off x="10977418" y="3080328"/>
            <a:ext cx="452582" cy="295564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Cloud 96">
            <a:extLst>
              <a:ext uri="{FF2B5EF4-FFF2-40B4-BE49-F238E27FC236}">
                <a16:creationId xmlns:a16="http://schemas.microsoft.com/office/drawing/2014/main" id="{66C03A4A-0459-44DD-9819-678E3C8E3D02}"/>
              </a:ext>
            </a:extLst>
          </p:cNvPr>
          <p:cNvSpPr/>
          <p:nvPr/>
        </p:nvSpPr>
        <p:spPr>
          <a:xfrm>
            <a:off x="10353962" y="2382982"/>
            <a:ext cx="452582" cy="295564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Cloud 97">
            <a:extLst>
              <a:ext uri="{FF2B5EF4-FFF2-40B4-BE49-F238E27FC236}">
                <a16:creationId xmlns:a16="http://schemas.microsoft.com/office/drawing/2014/main" id="{153A57B9-1F83-4907-829A-E0A84A3C0055}"/>
              </a:ext>
            </a:extLst>
          </p:cNvPr>
          <p:cNvSpPr/>
          <p:nvPr/>
        </p:nvSpPr>
        <p:spPr>
          <a:xfrm>
            <a:off x="10053781" y="3837710"/>
            <a:ext cx="452582" cy="295564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Cloud 99">
            <a:extLst>
              <a:ext uri="{FF2B5EF4-FFF2-40B4-BE49-F238E27FC236}">
                <a16:creationId xmlns:a16="http://schemas.microsoft.com/office/drawing/2014/main" id="{DC187708-B2BE-42F7-B515-439764881E27}"/>
              </a:ext>
            </a:extLst>
          </p:cNvPr>
          <p:cNvSpPr/>
          <p:nvPr/>
        </p:nvSpPr>
        <p:spPr>
          <a:xfrm>
            <a:off x="9587344" y="3528292"/>
            <a:ext cx="452582" cy="295564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Cloud 100">
            <a:extLst>
              <a:ext uri="{FF2B5EF4-FFF2-40B4-BE49-F238E27FC236}">
                <a16:creationId xmlns:a16="http://schemas.microsoft.com/office/drawing/2014/main" id="{D251712C-282F-436F-9255-A85D48F2A896}"/>
              </a:ext>
            </a:extLst>
          </p:cNvPr>
          <p:cNvSpPr/>
          <p:nvPr/>
        </p:nvSpPr>
        <p:spPr>
          <a:xfrm>
            <a:off x="10834253" y="2697019"/>
            <a:ext cx="452582" cy="295564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Cloud 101">
            <a:extLst>
              <a:ext uri="{FF2B5EF4-FFF2-40B4-BE49-F238E27FC236}">
                <a16:creationId xmlns:a16="http://schemas.microsoft.com/office/drawing/2014/main" id="{03ECE855-39AE-49CD-8011-1E326C299887}"/>
              </a:ext>
            </a:extLst>
          </p:cNvPr>
          <p:cNvSpPr/>
          <p:nvPr/>
        </p:nvSpPr>
        <p:spPr>
          <a:xfrm>
            <a:off x="10788072" y="3611418"/>
            <a:ext cx="452582" cy="295564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74D4F575-B136-4141-A4C3-9CDB848EFAD6}"/>
              </a:ext>
            </a:extLst>
          </p:cNvPr>
          <p:cNvSpPr/>
          <p:nvPr/>
        </p:nvSpPr>
        <p:spPr>
          <a:xfrm>
            <a:off x="8468086" y="578977"/>
            <a:ext cx="895927" cy="794327"/>
          </a:xfrm>
          <a:prstGeom prst="ellipse">
            <a:avLst/>
          </a:prstGeom>
          <a:solidFill>
            <a:srgbClr val="01B9F4">
              <a:alpha val="23000"/>
            </a:srgbClr>
          </a:solidFill>
          <a:ln w="254000">
            <a:solidFill>
              <a:srgbClr val="01B9F4">
                <a:alpha val="3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2BBAD82-3DFA-4B92-A540-7BA6644C6D09}"/>
              </a:ext>
            </a:extLst>
          </p:cNvPr>
          <p:cNvCxnSpPr>
            <a:cxnSpLocks/>
            <a:stCxn id="38" idx="0"/>
            <a:endCxn id="119" idx="4"/>
          </p:cNvCxnSpPr>
          <p:nvPr/>
        </p:nvCxnSpPr>
        <p:spPr>
          <a:xfrm flipV="1">
            <a:off x="8904245" y="1373304"/>
            <a:ext cx="11805" cy="583859"/>
          </a:xfrm>
          <a:prstGeom prst="line">
            <a:avLst/>
          </a:prstGeom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5E747E4D-5536-4AF5-8BA1-B6C459BFA11B}"/>
              </a:ext>
            </a:extLst>
          </p:cNvPr>
          <p:cNvSpPr txBox="1"/>
          <p:nvPr/>
        </p:nvSpPr>
        <p:spPr>
          <a:xfrm>
            <a:off x="8615870" y="847877"/>
            <a:ext cx="587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solidFill>
                  <a:schemeClr val="bg1"/>
                </a:solidFill>
              </a:rPr>
              <a:t>Entities</a:t>
            </a:r>
          </a:p>
        </p:txBody>
      </p:sp>
      <p:sp>
        <p:nvSpPr>
          <p:cNvPr id="123" name="Cloud 122">
            <a:extLst>
              <a:ext uri="{FF2B5EF4-FFF2-40B4-BE49-F238E27FC236}">
                <a16:creationId xmlns:a16="http://schemas.microsoft.com/office/drawing/2014/main" id="{91E00550-F85A-4670-AF51-2AD5B32C9EC5}"/>
              </a:ext>
            </a:extLst>
          </p:cNvPr>
          <p:cNvSpPr/>
          <p:nvPr/>
        </p:nvSpPr>
        <p:spPr>
          <a:xfrm>
            <a:off x="7966363" y="438728"/>
            <a:ext cx="452582" cy="295564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Cloud 123">
            <a:extLst>
              <a:ext uri="{FF2B5EF4-FFF2-40B4-BE49-F238E27FC236}">
                <a16:creationId xmlns:a16="http://schemas.microsoft.com/office/drawing/2014/main" id="{A0ACC047-62C0-4E23-9843-9679046AB4D2}"/>
              </a:ext>
            </a:extLst>
          </p:cNvPr>
          <p:cNvSpPr/>
          <p:nvPr/>
        </p:nvSpPr>
        <p:spPr>
          <a:xfrm>
            <a:off x="7869382" y="822037"/>
            <a:ext cx="452582" cy="295564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Cloud 125">
            <a:extLst>
              <a:ext uri="{FF2B5EF4-FFF2-40B4-BE49-F238E27FC236}">
                <a16:creationId xmlns:a16="http://schemas.microsoft.com/office/drawing/2014/main" id="{1F3A99B4-E687-42BB-81DA-A310150A82F4}"/>
              </a:ext>
            </a:extLst>
          </p:cNvPr>
          <p:cNvSpPr/>
          <p:nvPr/>
        </p:nvSpPr>
        <p:spPr>
          <a:xfrm>
            <a:off x="9301018" y="674255"/>
            <a:ext cx="452582" cy="295564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Cloud 126">
            <a:extLst>
              <a:ext uri="{FF2B5EF4-FFF2-40B4-BE49-F238E27FC236}">
                <a16:creationId xmlns:a16="http://schemas.microsoft.com/office/drawing/2014/main" id="{F60F9E4E-5083-4216-8B67-EEE5B4A771FB}"/>
              </a:ext>
            </a:extLst>
          </p:cNvPr>
          <p:cNvSpPr/>
          <p:nvPr/>
        </p:nvSpPr>
        <p:spPr>
          <a:xfrm>
            <a:off x="8511308" y="244765"/>
            <a:ext cx="452582" cy="295564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Cloud 127">
            <a:extLst>
              <a:ext uri="{FF2B5EF4-FFF2-40B4-BE49-F238E27FC236}">
                <a16:creationId xmlns:a16="http://schemas.microsoft.com/office/drawing/2014/main" id="{10459D9E-1ADD-4087-A8E6-D6AEE5147C97}"/>
              </a:ext>
            </a:extLst>
          </p:cNvPr>
          <p:cNvSpPr/>
          <p:nvPr/>
        </p:nvSpPr>
        <p:spPr>
          <a:xfrm>
            <a:off x="8248072" y="1366983"/>
            <a:ext cx="452582" cy="295564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Cloud 128">
            <a:extLst>
              <a:ext uri="{FF2B5EF4-FFF2-40B4-BE49-F238E27FC236}">
                <a16:creationId xmlns:a16="http://schemas.microsoft.com/office/drawing/2014/main" id="{46409026-0239-4373-836F-015A342C6450}"/>
              </a:ext>
            </a:extLst>
          </p:cNvPr>
          <p:cNvSpPr/>
          <p:nvPr/>
        </p:nvSpPr>
        <p:spPr>
          <a:xfrm>
            <a:off x="8012545" y="1122220"/>
            <a:ext cx="452582" cy="295564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Cloud 129">
            <a:extLst>
              <a:ext uri="{FF2B5EF4-FFF2-40B4-BE49-F238E27FC236}">
                <a16:creationId xmlns:a16="http://schemas.microsoft.com/office/drawing/2014/main" id="{FAAE960E-672E-4CE4-B66F-265CE311D1E5}"/>
              </a:ext>
            </a:extLst>
          </p:cNvPr>
          <p:cNvSpPr/>
          <p:nvPr/>
        </p:nvSpPr>
        <p:spPr>
          <a:xfrm>
            <a:off x="9010072" y="290947"/>
            <a:ext cx="452582" cy="295564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Cloud 130">
            <a:extLst>
              <a:ext uri="{FF2B5EF4-FFF2-40B4-BE49-F238E27FC236}">
                <a16:creationId xmlns:a16="http://schemas.microsoft.com/office/drawing/2014/main" id="{2BA437D5-C12D-425E-B866-EFFFABBE034B}"/>
              </a:ext>
            </a:extLst>
          </p:cNvPr>
          <p:cNvSpPr/>
          <p:nvPr/>
        </p:nvSpPr>
        <p:spPr>
          <a:xfrm>
            <a:off x="9194800" y="1214583"/>
            <a:ext cx="452582" cy="295564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06F49A46-4A4C-4E22-86BA-ECEFCAC6F069}"/>
              </a:ext>
            </a:extLst>
          </p:cNvPr>
          <p:cNvSpPr/>
          <p:nvPr/>
        </p:nvSpPr>
        <p:spPr>
          <a:xfrm>
            <a:off x="7271977" y="3659303"/>
            <a:ext cx="895927" cy="794327"/>
          </a:xfrm>
          <a:prstGeom prst="ellipse">
            <a:avLst/>
          </a:prstGeom>
          <a:solidFill>
            <a:srgbClr val="01B9F4">
              <a:alpha val="23000"/>
            </a:srgbClr>
          </a:solidFill>
          <a:ln w="254000">
            <a:solidFill>
              <a:srgbClr val="01B9F4">
                <a:alpha val="3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FE26CFF-0158-44CE-AAC2-2CCB567FD92E}"/>
              </a:ext>
            </a:extLst>
          </p:cNvPr>
          <p:cNvCxnSpPr>
            <a:cxnSpLocks/>
            <a:endCxn id="133" idx="4"/>
          </p:cNvCxnSpPr>
          <p:nvPr/>
        </p:nvCxnSpPr>
        <p:spPr>
          <a:xfrm flipV="1">
            <a:off x="7719941" y="4453630"/>
            <a:ext cx="0" cy="737206"/>
          </a:xfrm>
          <a:prstGeom prst="line">
            <a:avLst/>
          </a:prstGeom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D25D0B86-9EA1-44D2-9C00-427DEA06FD6F}"/>
              </a:ext>
            </a:extLst>
          </p:cNvPr>
          <p:cNvSpPr txBox="1"/>
          <p:nvPr/>
        </p:nvSpPr>
        <p:spPr>
          <a:xfrm>
            <a:off x="7342908" y="3928203"/>
            <a:ext cx="6647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Products</a:t>
            </a:r>
          </a:p>
        </p:txBody>
      </p:sp>
      <p:sp>
        <p:nvSpPr>
          <p:cNvPr id="136" name="Cloud 135">
            <a:extLst>
              <a:ext uri="{FF2B5EF4-FFF2-40B4-BE49-F238E27FC236}">
                <a16:creationId xmlns:a16="http://schemas.microsoft.com/office/drawing/2014/main" id="{E42499AE-625A-4BF8-B56A-5ABDA6B10413}"/>
              </a:ext>
            </a:extLst>
          </p:cNvPr>
          <p:cNvSpPr/>
          <p:nvPr/>
        </p:nvSpPr>
        <p:spPr>
          <a:xfrm>
            <a:off x="6936509" y="3445163"/>
            <a:ext cx="452582" cy="295564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Cloud 136">
            <a:extLst>
              <a:ext uri="{FF2B5EF4-FFF2-40B4-BE49-F238E27FC236}">
                <a16:creationId xmlns:a16="http://schemas.microsoft.com/office/drawing/2014/main" id="{03D44BC6-C1B9-473C-A99C-D41495C155EC}"/>
              </a:ext>
            </a:extLst>
          </p:cNvPr>
          <p:cNvSpPr/>
          <p:nvPr/>
        </p:nvSpPr>
        <p:spPr>
          <a:xfrm>
            <a:off x="6765635" y="3865418"/>
            <a:ext cx="452582" cy="295564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Cloud 137">
            <a:extLst>
              <a:ext uri="{FF2B5EF4-FFF2-40B4-BE49-F238E27FC236}">
                <a16:creationId xmlns:a16="http://schemas.microsoft.com/office/drawing/2014/main" id="{6EB16BFA-1C1A-408A-A043-942C8CD84303}"/>
              </a:ext>
            </a:extLst>
          </p:cNvPr>
          <p:cNvSpPr/>
          <p:nvPr/>
        </p:nvSpPr>
        <p:spPr>
          <a:xfrm>
            <a:off x="8021782" y="3754582"/>
            <a:ext cx="452582" cy="295564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Cloud 138">
            <a:extLst>
              <a:ext uri="{FF2B5EF4-FFF2-40B4-BE49-F238E27FC236}">
                <a16:creationId xmlns:a16="http://schemas.microsoft.com/office/drawing/2014/main" id="{E28A1143-364C-4E95-8DB7-AB995CAC65E9}"/>
              </a:ext>
            </a:extLst>
          </p:cNvPr>
          <p:cNvSpPr/>
          <p:nvPr/>
        </p:nvSpPr>
        <p:spPr>
          <a:xfrm>
            <a:off x="7342908" y="3232727"/>
            <a:ext cx="452582" cy="295564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Cloud 139">
            <a:extLst>
              <a:ext uri="{FF2B5EF4-FFF2-40B4-BE49-F238E27FC236}">
                <a16:creationId xmlns:a16="http://schemas.microsoft.com/office/drawing/2014/main" id="{0F4726A4-3D68-4509-9847-755364CD974E}"/>
              </a:ext>
            </a:extLst>
          </p:cNvPr>
          <p:cNvSpPr/>
          <p:nvPr/>
        </p:nvSpPr>
        <p:spPr>
          <a:xfrm>
            <a:off x="7301345" y="4447310"/>
            <a:ext cx="452582" cy="295564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Cloud 140">
            <a:extLst>
              <a:ext uri="{FF2B5EF4-FFF2-40B4-BE49-F238E27FC236}">
                <a16:creationId xmlns:a16="http://schemas.microsoft.com/office/drawing/2014/main" id="{79C0F229-ACD0-47BF-AD92-6A8267F084CC}"/>
              </a:ext>
            </a:extLst>
          </p:cNvPr>
          <p:cNvSpPr/>
          <p:nvPr/>
        </p:nvSpPr>
        <p:spPr>
          <a:xfrm>
            <a:off x="6881091" y="4248728"/>
            <a:ext cx="452582" cy="295564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Cloud 141">
            <a:extLst>
              <a:ext uri="{FF2B5EF4-FFF2-40B4-BE49-F238E27FC236}">
                <a16:creationId xmlns:a16="http://schemas.microsoft.com/office/drawing/2014/main" id="{BCFCC840-A75C-4811-A5FC-9D8A8E7706F9}"/>
              </a:ext>
            </a:extLst>
          </p:cNvPr>
          <p:cNvSpPr/>
          <p:nvPr/>
        </p:nvSpPr>
        <p:spPr>
          <a:xfrm>
            <a:off x="7786254" y="3454401"/>
            <a:ext cx="452582" cy="295564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Cloud 142">
            <a:extLst>
              <a:ext uri="{FF2B5EF4-FFF2-40B4-BE49-F238E27FC236}">
                <a16:creationId xmlns:a16="http://schemas.microsoft.com/office/drawing/2014/main" id="{2F6BE3B9-1DF7-4F6B-924C-01DB88BFE7B1}"/>
              </a:ext>
            </a:extLst>
          </p:cNvPr>
          <p:cNvSpPr/>
          <p:nvPr/>
        </p:nvSpPr>
        <p:spPr>
          <a:xfrm>
            <a:off x="8021781" y="4276437"/>
            <a:ext cx="452582" cy="295564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3E4710DC-DBD0-47AA-A679-EEB45801C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682" y="5009780"/>
            <a:ext cx="684434" cy="1288345"/>
          </a:xfrm>
          <a:prstGeom prst="rect">
            <a:avLst/>
          </a:prstGeom>
        </p:spPr>
      </p:pic>
      <p:pic>
        <p:nvPicPr>
          <p:cNvPr id="148" name="Graphic 147" descr="User">
            <a:extLst>
              <a:ext uri="{FF2B5EF4-FFF2-40B4-BE49-F238E27FC236}">
                <a16:creationId xmlns:a16="http://schemas.microsoft.com/office/drawing/2014/main" id="{D125E7D6-C01A-47C1-B95E-7564BABB0C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25450" y="2426855"/>
            <a:ext cx="914400" cy="914400"/>
          </a:xfrm>
          <a:prstGeom prst="rect">
            <a:avLst/>
          </a:prstGeom>
        </p:spPr>
      </p:pic>
      <p:sp>
        <p:nvSpPr>
          <p:cNvPr id="153" name="Freeform 43">
            <a:extLst>
              <a:ext uri="{FF2B5EF4-FFF2-40B4-BE49-F238E27FC236}">
                <a16:creationId xmlns:a16="http://schemas.microsoft.com/office/drawing/2014/main" id="{2A016E10-249C-43F1-917A-385190CB57BC}"/>
              </a:ext>
            </a:extLst>
          </p:cNvPr>
          <p:cNvSpPr/>
          <p:nvPr/>
        </p:nvSpPr>
        <p:spPr bwMode="auto">
          <a:xfrm>
            <a:off x="4182769" y="2671519"/>
            <a:ext cx="514595" cy="414452"/>
          </a:xfrm>
          <a:custGeom>
            <a:avLst/>
            <a:gdLst>
              <a:gd name="connsiteX0" fmla="*/ 5285721 w 7574196"/>
              <a:gd name="connsiteY0" fmla="*/ 4558876 h 6100221"/>
              <a:gd name="connsiteX1" fmla="*/ 7141389 w 7574196"/>
              <a:gd name="connsiteY1" fmla="*/ 4558876 h 6100221"/>
              <a:gd name="connsiteX2" fmla="*/ 7141389 w 7574196"/>
              <a:gd name="connsiteY2" fmla="*/ 4747855 h 6100221"/>
              <a:gd name="connsiteX3" fmla="*/ 5285721 w 7574196"/>
              <a:gd name="connsiteY3" fmla="*/ 4747855 h 6100221"/>
              <a:gd name="connsiteX4" fmla="*/ 2820921 w 7574196"/>
              <a:gd name="connsiteY4" fmla="*/ 4133505 h 6100221"/>
              <a:gd name="connsiteX5" fmla="*/ 3204041 w 7574196"/>
              <a:gd name="connsiteY5" fmla="*/ 4133505 h 6100221"/>
              <a:gd name="connsiteX6" fmla="*/ 3305557 w 7574196"/>
              <a:gd name="connsiteY6" fmla="*/ 4580591 h 6100221"/>
              <a:gd name="connsiteX7" fmla="*/ 3305556 w 7574196"/>
              <a:gd name="connsiteY7" fmla="*/ 4580591 h 6100221"/>
              <a:gd name="connsiteX8" fmla="*/ 3012480 w 7574196"/>
              <a:gd name="connsiteY8" fmla="*/ 5120268 h 6100221"/>
              <a:gd name="connsiteX9" fmla="*/ 2719403 w 7574196"/>
              <a:gd name="connsiteY9" fmla="*/ 4580591 h 6100221"/>
              <a:gd name="connsiteX10" fmla="*/ 2719405 w 7574196"/>
              <a:gd name="connsiteY10" fmla="*/ 4580591 h 6100221"/>
              <a:gd name="connsiteX11" fmla="*/ 2783261 w 7574196"/>
              <a:gd name="connsiteY11" fmla="*/ 3577935 h 6100221"/>
              <a:gd name="connsiteX12" fmla="*/ 3241702 w 7574196"/>
              <a:gd name="connsiteY12" fmla="*/ 3577935 h 6100221"/>
              <a:gd name="connsiteX13" fmla="*/ 3305557 w 7574196"/>
              <a:gd name="connsiteY13" fmla="*/ 3642040 h 6100221"/>
              <a:gd name="connsiteX14" fmla="*/ 3212231 w 7574196"/>
              <a:gd name="connsiteY14" fmla="*/ 4041457 h 6100221"/>
              <a:gd name="connsiteX15" fmla="*/ 2809459 w 7574196"/>
              <a:gd name="connsiteY15" fmla="*/ 4041457 h 6100221"/>
              <a:gd name="connsiteX16" fmla="*/ 2719406 w 7574196"/>
              <a:gd name="connsiteY16" fmla="*/ 3642040 h 6100221"/>
              <a:gd name="connsiteX17" fmla="*/ 2783261 w 7574196"/>
              <a:gd name="connsiteY17" fmla="*/ 3577935 h 6100221"/>
              <a:gd name="connsiteX18" fmla="*/ 7139122 w 7574196"/>
              <a:gd name="connsiteY18" fmla="*/ 3428496 h 6100221"/>
              <a:gd name="connsiteX19" fmla="*/ 7098859 w 7574196"/>
              <a:gd name="connsiteY19" fmla="*/ 3743378 h 6100221"/>
              <a:gd name="connsiteX20" fmla="*/ 7036747 w 7574196"/>
              <a:gd name="connsiteY20" fmla="*/ 3681265 h 6100221"/>
              <a:gd name="connsiteX21" fmla="*/ 6392375 w 7574196"/>
              <a:gd name="connsiteY21" fmla="*/ 4325638 h 6100221"/>
              <a:gd name="connsiteX22" fmla="*/ 6391568 w 7574196"/>
              <a:gd name="connsiteY22" fmla="*/ 4324831 h 6100221"/>
              <a:gd name="connsiteX23" fmla="*/ 6390760 w 7574196"/>
              <a:gd name="connsiteY23" fmla="*/ 4325639 h 6100221"/>
              <a:gd name="connsiteX24" fmla="*/ 5990096 w 7574196"/>
              <a:gd name="connsiteY24" fmla="*/ 3924975 h 6100221"/>
              <a:gd name="connsiteX25" fmla="*/ 5449515 w 7574196"/>
              <a:gd name="connsiteY25" fmla="*/ 4465558 h 6100221"/>
              <a:gd name="connsiteX26" fmla="*/ 5423391 w 7574196"/>
              <a:gd name="connsiteY26" fmla="*/ 4479963 h 6100221"/>
              <a:gd name="connsiteX27" fmla="*/ 5312398 w 7574196"/>
              <a:gd name="connsiteY27" fmla="*/ 4457459 h 6100221"/>
              <a:gd name="connsiteX28" fmla="*/ 5289893 w 7574196"/>
              <a:gd name="connsiteY28" fmla="*/ 4346465 h 6100221"/>
              <a:gd name="connsiteX29" fmla="*/ 5306067 w 7574196"/>
              <a:gd name="connsiteY29" fmla="*/ 4322109 h 6100221"/>
              <a:gd name="connsiteX30" fmla="*/ 5990585 w 7574196"/>
              <a:gd name="connsiteY30" fmla="*/ 3635697 h 6100221"/>
              <a:gd name="connsiteX31" fmla="*/ 6391567 w 7574196"/>
              <a:gd name="connsiteY31" fmla="*/ 4036678 h 6100221"/>
              <a:gd name="connsiteX32" fmla="*/ 6891864 w 7574196"/>
              <a:gd name="connsiteY32" fmla="*/ 3536382 h 6100221"/>
              <a:gd name="connsiteX33" fmla="*/ 6824241 w 7574196"/>
              <a:gd name="connsiteY33" fmla="*/ 3468758 h 6100221"/>
              <a:gd name="connsiteX34" fmla="*/ 5057802 w 7574196"/>
              <a:gd name="connsiteY34" fmla="*/ 2605949 h 6100221"/>
              <a:gd name="connsiteX35" fmla="*/ 5057802 w 7574196"/>
              <a:gd name="connsiteY35" fmla="*/ 5649527 h 6100221"/>
              <a:gd name="connsiteX36" fmla="*/ 7369299 w 7574196"/>
              <a:gd name="connsiteY36" fmla="*/ 5649527 h 6100221"/>
              <a:gd name="connsiteX37" fmla="*/ 7369299 w 7574196"/>
              <a:gd name="connsiteY37" fmla="*/ 2605949 h 6100221"/>
              <a:gd name="connsiteX38" fmla="*/ 7404496 w 7574196"/>
              <a:gd name="connsiteY38" fmla="*/ 2404009 h 6100221"/>
              <a:gd name="connsiteX39" fmla="*/ 7574196 w 7574196"/>
              <a:gd name="connsiteY39" fmla="*/ 2573709 h 6100221"/>
              <a:gd name="connsiteX40" fmla="*/ 7574196 w 7574196"/>
              <a:gd name="connsiteY40" fmla="*/ 5930521 h 6100221"/>
              <a:gd name="connsiteX41" fmla="*/ 7404496 w 7574196"/>
              <a:gd name="connsiteY41" fmla="*/ 6100221 h 6100221"/>
              <a:gd name="connsiteX42" fmla="*/ 5022605 w 7574196"/>
              <a:gd name="connsiteY42" fmla="*/ 6100221 h 6100221"/>
              <a:gd name="connsiteX43" fmla="*/ 4852905 w 7574196"/>
              <a:gd name="connsiteY43" fmla="*/ 5930521 h 6100221"/>
              <a:gd name="connsiteX44" fmla="*/ 4852905 w 7574196"/>
              <a:gd name="connsiteY44" fmla="*/ 5723511 h 6100221"/>
              <a:gd name="connsiteX45" fmla="*/ 4793844 w 7574196"/>
              <a:gd name="connsiteY45" fmla="*/ 5733560 h 6100221"/>
              <a:gd name="connsiteX46" fmla="*/ 4032678 w 7574196"/>
              <a:gd name="connsiteY46" fmla="*/ 5813036 h 6100221"/>
              <a:gd name="connsiteX47" fmla="*/ 3012480 w 7574196"/>
              <a:gd name="connsiteY47" fmla="*/ 5832665 h 6100221"/>
              <a:gd name="connsiteX48" fmla="*/ 1992281 w 7574196"/>
              <a:gd name="connsiteY48" fmla="*/ 5813036 h 6100221"/>
              <a:gd name="connsiteX49" fmla="*/ 47509 w 7574196"/>
              <a:gd name="connsiteY49" fmla="*/ 5429960 h 6100221"/>
              <a:gd name="connsiteX50" fmla="*/ 1992929 w 7574196"/>
              <a:gd name="connsiteY50" fmla="*/ 3188365 h 6100221"/>
              <a:gd name="connsiteX51" fmla="*/ 1994062 w 7574196"/>
              <a:gd name="connsiteY51" fmla="*/ 3192393 h 6100221"/>
              <a:gd name="connsiteX52" fmla="*/ 2004703 w 7574196"/>
              <a:gd name="connsiteY52" fmla="*/ 3188356 h 6100221"/>
              <a:gd name="connsiteX53" fmla="*/ 2715027 w 7574196"/>
              <a:gd name="connsiteY53" fmla="*/ 5140464 h 6100221"/>
              <a:gd name="connsiteX54" fmla="*/ 3012480 w 7574196"/>
              <a:gd name="connsiteY54" fmla="*/ 5618580 h 6100221"/>
              <a:gd name="connsiteX55" fmla="*/ 3309923 w 7574196"/>
              <a:gd name="connsiteY55" fmla="*/ 5140464 h 6100221"/>
              <a:gd name="connsiteX56" fmla="*/ 4020247 w 7574196"/>
              <a:gd name="connsiteY56" fmla="*/ 3188365 h 6100221"/>
              <a:gd name="connsiteX57" fmla="*/ 4030897 w 7574196"/>
              <a:gd name="connsiteY57" fmla="*/ 3192402 h 6100221"/>
              <a:gd name="connsiteX58" fmla="*/ 4032021 w 7574196"/>
              <a:gd name="connsiteY58" fmla="*/ 3188356 h 6100221"/>
              <a:gd name="connsiteX59" fmla="*/ 4799871 w 7574196"/>
              <a:gd name="connsiteY59" fmla="*/ 3456911 h 6100221"/>
              <a:gd name="connsiteX60" fmla="*/ 4852904 w 7574196"/>
              <a:gd name="connsiteY60" fmla="*/ 3483913 h 6100221"/>
              <a:gd name="connsiteX61" fmla="*/ 4852904 w 7574196"/>
              <a:gd name="connsiteY61" fmla="*/ 2573709 h 6100221"/>
              <a:gd name="connsiteX62" fmla="*/ 5022605 w 7574196"/>
              <a:gd name="connsiteY62" fmla="*/ 2404010 h 6100221"/>
              <a:gd name="connsiteX63" fmla="*/ 3447287 w 7574196"/>
              <a:gd name="connsiteY63" fmla="*/ 1256359 h 6100221"/>
              <a:gd name="connsiteX64" fmla="*/ 4049815 w 7574196"/>
              <a:gd name="connsiteY64" fmla="*/ 1256359 h 6100221"/>
              <a:gd name="connsiteX65" fmla="*/ 4049815 w 7574196"/>
              <a:gd name="connsiteY65" fmla="*/ 1738507 h 6100221"/>
              <a:gd name="connsiteX66" fmla="*/ 3447287 w 7574196"/>
              <a:gd name="connsiteY66" fmla="*/ 1738507 h 6100221"/>
              <a:gd name="connsiteX67" fmla="*/ 2005674 w 7574196"/>
              <a:gd name="connsiteY67" fmla="*/ 1256359 h 6100221"/>
              <a:gd name="connsiteX68" fmla="*/ 2608202 w 7574196"/>
              <a:gd name="connsiteY68" fmla="*/ 1256359 h 6100221"/>
              <a:gd name="connsiteX69" fmla="*/ 2608202 w 7574196"/>
              <a:gd name="connsiteY69" fmla="*/ 1738507 h 6100221"/>
              <a:gd name="connsiteX70" fmla="*/ 2005674 w 7574196"/>
              <a:gd name="connsiteY70" fmla="*/ 1738507 h 6100221"/>
              <a:gd name="connsiteX71" fmla="*/ 2031965 w 7574196"/>
              <a:gd name="connsiteY71" fmla="*/ 1036932 h 6100221"/>
              <a:gd name="connsiteX72" fmla="*/ 1797796 w 7574196"/>
              <a:gd name="connsiteY72" fmla="*/ 1272014 h 6100221"/>
              <a:gd name="connsiteX73" fmla="*/ 1797796 w 7574196"/>
              <a:gd name="connsiteY73" fmla="*/ 1671328 h 6100221"/>
              <a:gd name="connsiteX74" fmla="*/ 2031965 w 7574196"/>
              <a:gd name="connsiteY74" fmla="*/ 1906409 h 6100221"/>
              <a:gd name="connsiteX75" fmla="*/ 2583702 w 7574196"/>
              <a:gd name="connsiteY75" fmla="*/ 1906409 h 6100221"/>
              <a:gd name="connsiteX76" fmla="*/ 2817871 w 7574196"/>
              <a:gd name="connsiteY76" fmla="*/ 1671328 h 6100221"/>
              <a:gd name="connsiteX77" fmla="*/ 2817871 w 7574196"/>
              <a:gd name="connsiteY77" fmla="*/ 1413428 h 6100221"/>
              <a:gd name="connsiteX78" fmla="*/ 2860083 w 7574196"/>
              <a:gd name="connsiteY78" fmla="*/ 1367776 h 6100221"/>
              <a:gd name="connsiteX79" fmla="*/ 3199704 w 7574196"/>
              <a:gd name="connsiteY79" fmla="*/ 1366322 h 6100221"/>
              <a:gd name="connsiteX80" fmla="*/ 3244591 w 7574196"/>
              <a:gd name="connsiteY80" fmla="*/ 1409490 h 6100221"/>
              <a:gd name="connsiteX81" fmla="*/ 3244591 w 7574196"/>
              <a:gd name="connsiteY81" fmla="*/ 1671328 h 6100221"/>
              <a:gd name="connsiteX82" fmla="*/ 3478759 w 7574196"/>
              <a:gd name="connsiteY82" fmla="*/ 1906409 h 6100221"/>
              <a:gd name="connsiteX83" fmla="*/ 4030497 w 7574196"/>
              <a:gd name="connsiteY83" fmla="*/ 1906409 h 6100221"/>
              <a:gd name="connsiteX84" fmla="*/ 4264665 w 7574196"/>
              <a:gd name="connsiteY84" fmla="*/ 1671328 h 6100221"/>
              <a:gd name="connsiteX85" fmla="*/ 4264665 w 7574196"/>
              <a:gd name="connsiteY85" fmla="*/ 1272014 h 6100221"/>
              <a:gd name="connsiteX86" fmla="*/ 4030497 w 7574196"/>
              <a:gd name="connsiteY86" fmla="*/ 1036932 h 6100221"/>
              <a:gd name="connsiteX87" fmla="*/ 3012483 w 7574196"/>
              <a:gd name="connsiteY87" fmla="*/ 0 h 6100221"/>
              <a:gd name="connsiteX88" fmla="*/ 4532094 w 7574196"/>
              <a:gd name="connsiteY88" fmla="*/ 1525539 h 6100221"/>
              <a:gd name="connsiteX89" fmla="*/ 3012483 w 7574196"/>
              <a:gd name="connsiteY89" fmla="*/ 3051078 h 6100221"/>
              <a:gd name="connsiteX90" fmla="*/ 1492872 w 7574196"/>
              <a:gd name="connsiteY90" fmla="*/ 1525539 h 6100221"/>
              <a:gd name="connsiteX91" fmla="*/ 3012483 w 7574196"/>
              <a:gd name="connsiteY91" fmla="*/ 0 h 610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7574196" h="6100221">
                <a:moveTo>
                  <a:pt x="5285721" y="4558876"/>
                </a:moveTo>
                <a:lnTo>
                  <a:pt x="7141389" y="4558876"/>
                </a:lnTo>
                <a:lnTo>
                  <a:pt x="7141389" y="4747855"/>
                </a:lnTo>
                <a:lnTo>
                  <a:pt x="5285721" y="4747855"/>
                </a:lnTo>
                <a:close/>
                <a:moveTo>
                  <a:pt x="2820921" y="4133505"/>
                </a:moveTo>
                <a:lnTo>
                  <a:pt x="3204041" y="4133505"/>
                </a:lnTo>
                <a:lnTo>
                  <a:pt x="3305557" y="4580591"/>
                </a:lnTo>
                <a:lnTo>
                  <a:pt x="3305556" y="4580591"/>
                </a:lnTo>
                <a:lnTo>
                  <a:pt x="3012480" y="5120268"/>
                </a:lnTo>
                <a:lnTo>
                  <a:pt x="2719403" y="4580591"/>
                </a:lnTo>
                <a:lnTo>
                  <a:pt x="2719405" y="4580591"/>
                </a:lnTo>
                <a:close/>
                <a:moveTo>
                  <a:pt x="2783261" y="3577935"/>
                </a:moveTo>
                <a:lnTo>
                  <a:pt x="3241702" y="3577935"/>
                </a:lnTo>
                <a:cubicBezTo>
                  <a:pt x="3276968" y="3577935"/>
                  <a:pt x="3305557" y="3606636"/>
                  <a:pt x="3305557" y="3642040"/>
                </a:cubicBezTo>
                <a:lnTo>
                  <a:pt x="3212231" y="4041457"/>
                </a:lnTo>
                <a:lnTo>
                  <a:pt x="2809459" y="4041457"/>
                </a:lnTo>
                <a:cubicBezTo>
                  <a:pt x="2787904" y="3955164"/>
                  <a:pt x="2719406" y="3719293"/>
                  <a:pt x="2719406" y="3642040"/>
                </a:cubicBezTo>
                <a:cubicBezTo>
                  <a:pt x="2719406" y="3606636"/>
                  <a:pt x="2747995" y="3577935"/>
                  <a:pt x="2783261" y="3577935"/>
                </a:cubicBezTo>
                <a:close/>
                <a:moveTo>
                  <a:pt x="7139122" y="3428496"/>
                </a:moveTo>
                <a:lnTo>
                  <a:pt x="7098859" y="3743378"/>
                </a:lnTo>
                <a:lnTo>
                  <a:pt x="7036747" y="3681265"/>
                </a:lnTo>
                <a:lnTo>
                  <a:pt x="6392375" y="4325638"/>
                </a:lnTo>
                <a:lnTo>
                  <a:pt x="6391568" y="4324831"/>
                </a:lnTo>
                <a:lnTo>
                  <a:pt x="6390760" y="4325639"/>
                </a:lnTo>
                <a:lnTo>
                  <a:pt x="5990096" y="3924975"/>
                </a:lnTo>
                <a:cubicBezTo>
                  <a:pt x="5809903" y="4105169"/>
                  <a:pt x="5629709" y="4285364"/>
                  <a:pt x="5449515" y="4465558"/>
                </a:cubicBezTo>
                <a:lnTo>
                  <a:pt x="5423391" y="4479963"/>
                </a:lnTo>
                <a:cubicBezTo>
                  <a:pt x="5386393" y="4494967"/>
                  <a:pt x="5342404" y="4487465"/>
                  <a:pt x="5312398" y="4457459"/>
                </a:cubicBezTo>
                <a:cubicBezTo>
                  <a:pt x="5282391" y="4427453"/>
                  <a:pt x="5274889" y="4383464"/>
                  <a:pt x="5289893" y="4346465"/>
                </a:cubicBezTo>
                <a:lnTo>
                  <a:pt x="5306067" y="4322109"/>
                </a:lnTo>
                <a:lnTo>
                  <a:pt x="5990585" y="3635697"/>
                </a:lnTo>
                <a:lnTo>
                  <a:pt x="6391567" y="4036678"/>
                </a:lnTo>
                <a:lnTo>
                  <a:pt x="6891864" y="3536382"/>
                </a:lnTo>
                <a:lnTo>
                  <a:pt x="6824241" y="3468758"/>
                </a:lnTo>
                <a:close/>
                <a:moveTo>
                  <a:pt x="5057802" y="2605949"/>
                </a:moveTo>
                <a:lnTo>
                  <a:pt x="5057802" y="5649527"/>
                </a:lnTo>
                <a:lnTo>
                  <a:pt x="7369299" y="5649527"/>
                </a:lnTo>
                <a:lnTo>
                  <a:pt x="7369299" y="2605949"/>
                </a:lnTo>
                <a:close/>
                <a:moveTo>
                  <a:pt x="7404496" y="2404009"/>
                </a:moveTo>
                <a:cubicBezTo>
                  <a:pt x="7498218" y="2404009"/>
                  <a:pt x="7574196" y="2479987"/>
                  <a:pt x="7574196" y="2573709"/>
                </a:cubicBezTo>
                <a:lnTo>
                  <a:pt x="7574196" y="5930521"/>
                </a:lnTo>
                <a:cubicBezTo>
                  <a:pt x="7574196" y="6024244"/>
                  <a:pt x="7498218" y="6100221"/>
                  <a:pt x="7404496" y="6100221"/>
                </a:cubicBezTo>
                <a:lnTo>
                  <a:pt x="5022605" y="6100221"/>
                </a:lnTo>
                <a:cubicBezTo>
                  <a:pt x="4928882" y="6100221"/>
                  <a:pt x="4852905" y="6024244"/>
                  <a:pt x="4852905" y="5930521"/>
                </a:cubicBezTo>
                <a:lnTo>
                  <a:pt x="4852905" y="5723511"/>
                </a:lnTo>
                <a:lnTo>
                  <a:pt x="4793844" y="5733560"/>
                </a:lnTo>
                <a:cubicBezTo>
                  <a:pt x="4545032" y="5771376"/>
                  <a:pt x="4290431" y="5796961"/>
                  <a:pt x="4032678" y="5813036"/>
                </a:cubicBezTo>
                <a:cubicBezTo>
                  <a:pt x="3692615" y="5819576"/>
                  <a:pt x="3553932" y="5833761"/>
                  <a:pt x="3012480" y="5832665"/>
                </a:cubicBezTo>
                <a:cubicBezTo>
                  <a:pt x="2471027" y="5831569"/>
                  <a:pt x="2332344" y="5819576"/>
                  <a:pt x="1992281" y="5813036"/>
                </a:cubicBezTo>
                <a:cubicBezTo>
                  <a:pt x="1304929" y="5770170"/>
                  <a:pt x="640011" y="5659674"/>
                  <a:pt x="47509" y="5429960"/>
                </a:cubicBezTo>
                <a:cubicBezTo>
                  <a:pt x="13612" y="5210916"/>
                  <a:pt x="-397926" y="3789491"/>
                  <a:pt x="1992929" y="3188365"/>
                </a:cubicBezTo>
                <a:cubicBezTo>
                  <a:pt x="1993304" y="3189708"/>
                  <a:pt x="1993687" y="3191050"/>
                  <a:pt x="1994062" y="3192393"/>
                </a:cubicBezTo>
                <a:lnTo>
                  <a:pt x="2004703" y="3188356"/>
                </a:lnTo>
                <a:cubicBezTo>
                  <a:pt x="2174717" y="3793775"/>
                  <a:pt x="2416908" y="4558602"/>
                  <a:pt x="2715027" y="5140464"/>
                </a:cubicBezTo>
                <a:lnTo>
                  <a:pt x="3012480" y="5618580"/>
                </a:lnTo>
                <a:lnTo>
                  <a:pt x="3309923" y="5140464"/>
                </a:lnTo>
                <a:cubicBezTo>
                  <a:pt x="3608051" y="4558602"/>
                  <a:pt x="3850233" y="3793784"/>
                  <a:pt x="4020247" y="3188365"/>
                </a:cubicBezTo>
                <a:lnTo>
                  <a:pt x="4030897" y="3192402"/>
                </a:lnTo>
                <a:lnTo>
                  <a:pt x="4032021" y="3188356"/>
                </a:lnTo>
                <a:cubicBezTo>
                  <a:pt x="4330879" y="3263497"/>
                  <a:pt x="4584588" y="3354743"/>
                  <a:pt x="4799871" y="3456911"/>
                </a:cubicBezTo>
                <a:lnTo>
                  <a:pt x="4852904" y="3483913"/>
                </a:lnTo>
                <a:lnTo>
                  <a:pt x="4852904" y="2573709"/>
                </a:lnTo>
                <a:cubicBezTo>
                  <a:pt x="4852905" y="2479986"/>
                  <a:pt x="4928882" y="2404009"/>
                  <a:pt x="5022605" y="2404010"/>
                </a:cubicBezTo>
                <a:close/>
                <a:moveTo>
                  <a:pt x="3447287" y="1256359"/>
                </a:moveTo>
                <a:lnTo>
                  <a:pt x="4049815" y="1256359"/>
                </a:lnTo>
                <a:lnTo>
                  <a:pt x="4049815" y="1738507"/>
                </a:lnTo>
                <a:lnTo>
                  <a:pt x="3447287" y="1738507"/>
                </a:lnTo>
                <a:close/>
                <a:moveTo>
                  <a:pt x="2005674" y="1256359"/>
                </a:moveTo>
                <a:lnTo>
                  <a:pt x="2608202" y="1256359"/>
                </a:lnTo>
                <a:lnTo>
                  <a:pt x="2608202" y="1738507"/>
                </a:lnTo>
                <a:lnTo>
                  <a:pt x="2005674" y="1738507"/>
                </a:lnTo>
                <a:close/>
                <a:moveTo>
                  <a:pt x="2031965" y="1036932"/>
                </a:moveTo>
                <a:cubicBezTo>
                  <a:pt x="1902637" y="1036932"/>
                  <a:pt x="1797796" y="1142182"/>
                  <a:pt x="1797796" y="1272014"/>
                </a:cubicBezTo>
                <a:lnTo>
                  <a:pt x="1797796" y="1671328"/>
                </a:lnTo>
                <a:cubicBezTo>
                  <a:pt x="1797796" y="1801159"/>
                  <a:pt x="1902637" y="1906409"/>
                  <a:pt x="2031965" y="1906409"/>
                </a:cubicBezTo>
                <a:lnTo>
                  <a:pt x="2583702" y="1906409"/>
                </a:lnTo>
                <a:cubicBezTo>
                  <a:pt x="2713030" y="1906409"/>
                  <a:pt x="2817871" y="1801159"/>
                  <a:pt x="2817871" y="1671328"/>
                </a:cubicBezTo>
                <a:lnTo>
                  <a:pt x="2817871" y="1413428"/>
                </a:lnTo>
                <a:lnTo>
                  <a:pt x="2860083" y="1367776"/>
                </a:lnTo>
                <a:cubicBezTo>
                  <a:pt x="2956515" y="1283578"/>
                  <a:pt x="3090695" y="1278667"/>
                  <a:pt x="3199704" y="1366322"/>
                </a:cubicBezTo>
                <a:lnTo>
                  <a:pt x="3244591" y="1409490"/>
                </a:lnTo>
                <a:lnTo>
                  <a:pt x="3244591" y="1671328"/>
                </a:lnTo>
                <a:cubicBezTo>
                  <a:pt x="3244591" y="1801159"/>
                  <a:pt x="3349432" y="1906409"/>
                  <a:pt x="3478759" y="1906409"/>
                </a:cubicBezTo>
                <a:lnTo>
                  <a:pt x="4030497" y="1906409"/>
                </a:lnTo>
                <a:cubicBezTo>
                  <a:pt x="4159824" y="1906409"/>
                  <a:pt x="4264665" y="1801159"/>
                  <a:pt x="4264665" y="1671328"/>
                </a:cubicBezTo>
                <a:lnTo>
                  <a:pt x="4264665" y="1272014"/>
                </a:lnTo>
                <a:cubicBezTo>
                  <a:pt x="4264665" y="1142182"/>
                  <a:pt x="4159824" y="1036932"/>
                  <a:pt x="4030497" y="1036932"/>
                </a:cubicBezTo>
                <a:close/>
                <a:moveTo>
                  <a:pt x="3012483" y="0"/>
                </a:moveTo>
                <a:cubicBezTo>
                  <a:pt x="3851741" y="0"/>
                  <a:pt x="4532094" y="683007"/>
                  <a:pt x="4532094" y="1525539"/>
                </a:cubicBezTo>
                <a:cubicBezTo>
                  <a:pt x="4532094" y="2368071"/>
                  <a:pt x="3851741" y="3051078"/>
                  <a:pt x="3012483" y="3051078"/>
                </a:cubicBezTo>
                <a:cubicBezTo>
                  <a:pt x="2173225" y="3051078"/>
                  <a:pt x="1492872" y="2368071"/>
                  <a:pt x="1492872" y="1525539"/>
                </a:cubicBezTo>
                <a:cubicBezTo>
                  <a:pt x="1492872" y="683007"/>
                  <a:pt x="2173225" y="0"/>
                  <a:pt x="3012483" y="0"/>
                </a:cubicBezTo>
                <a:close/>
              </a:path>
            </a:pathLst>
          </a:custGeom>
          <a:solidFill>
            <a:srgbClr val="002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985AA96-2377-4A04-ADDE-56D628E6E1AB}"/>
              </a:ext>
            </a:extLst>
          </p:cNvPr>
          <p:cNvGrpSpPr/>
          <p:nvPr/>
        </p:nvGrpSpPr>
        <p:grpSpPr>
          <a:xfrm>
            <a:off x="4074653" y="3103418"/>
            <a:ext cx="1000347" cy="877648"/>
            <a:chOff x="1037532" y="3455945"/>
            <a:chExt cx="852291" cy="877648"/>
          </a:xfrm>
          <a:noFill/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0F5FE2E-A2BA-4E3C-9A80-FCB06B4FF475}"/>
                </a:ext>
              </a:extLst>
            </p:cNvPr>
            <p:cNvSpPr/>
            <p:nvPr/>
          </p:nvSpPr>
          <p:spPr>
            <a:xfrm>
              <a:off x="1158303" y="3455945"/>
              <a:ext cx="731520" cy="731520"/>
            </a:xfrm>
            <a:prstGeom prst="rect">
              <a:avLst/>
            </a:prstGeom>
            <a:grpFill/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7753458-EE13-4948-9F5B-5ACD1060F3DD}"/>
                </a:ext>
              </a:extLst>
            </p:cNvPr>
            <p:cNvSpPr txBox="1"/>
            <p:nvPr/>
          </p:nvSpPr>
          <p:spPr>
            <a:xfrm>
              <a:off x="1037532" y="3604588"/>
              <a:ext cx="828711" cy="72900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defTabSz="91297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 Black" panose="020B0A02040204020203" pitchFamily="34" charset="0"/>
                  <a:cs typeface="Segoe UI Black" panose="020B0A02040204020203" pitchFamily="34" charset="0"/>
                </a:rPr>
                <a:t>S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 Black" panose="020B0A02040204020203" pitchFamily="34" charset="0"/>
                  <a:cs typeface="Segoe UI Black" panose="020B0A02040204020203" pitchFamily="34" charset="0"/>
                </a:rPr>
                <a:t>ecurity</a:t>
              </a:r>
              <a:b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Segoe UI Semibold" panose="020B0702040204020203" pitchFamily="34" charset="0"/>
                </a:rPr>
              </a:b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Segoe UI Semibold" panose="020B0702040204020203" pitchFamily="34" charset="0"/>
                </a:rPr>
                <a:t>Blockchain/DMS</a:t>
              </a:r>
              <a:b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Segoe UI Semibold" panose="020B0702040204020203" pitchFamily="34" charset="0"/>
                </a:rPr>
              </a:b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Segoe UI Semibold" panose="020B0702040204020203" pitchFamily="34" charset="0"/>
                </a:rPr>
                <a:t>Intelligence/ML</a:t>
              </a:r>
              <a:b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Segoe UI Semibold" panose="020B0702040204020203" pitchFamily="34" charset="0"/>
                </a:rPr>
              </a:br>
              <a:r>
                <a:rPr lang="en-US" sz="1000" kern="0">
                  <a:solidFill>
                    <a:schemeClr val="bg1"/>
                  </a:solidFill>
                  <a:cs typeface="Segoe UI Semibold" panose="020B0702040204020203" pitchFamily="34" charset="0"/>
                </a:rPr>
                <a:t>Personal </a:t>
              </a: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Segoe UI Semibold" panose="020B0702040204020203" pitchFamily="34" charset="0"/>
                </a:rPr>
                <a:t>assistant </a:t>
              </a:r>
            </a:p>
          </p:txBody>
        </p:sp>
      </p:grp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9F0C6591-E6C7-44ED-BCE9-DB5D034227CA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3717288" y="3476320"/>
            <a:ext cx="357365" cy="140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Graphic 159" descr="Users">
            <a:extLst>
              <a:ext uri="{FF2B5EF4-FFF2-40B4-BE49-F238E27FC236}">
                <a16:creationId xmlns:a16="http://schemas.microsoft.com/office/drawing/2014/main" id="{34662429-E70D-43C3-95F5-B1B470D2F34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350000" y="357908"/>
            <a:ext cx="914400" cy="914400"/>
          </a:xfrm>
          <a:prstGeom prst="rect">
            <a:avLst/>
          </a:prstGeom>
        </p:spPr>
      </p:pic>
      <p:sp>
        <p:nvSpPr>
          <p:cNvPr id="173" name="Rectangle 172">
            <a:extLst>
              <a:ext uri="{FF2B5EF4-FFF2-40B4-BE49-F238E27FC236}">
                <a16:creationId xmlns:a16="http://schemas.microsoft.com/office/drawing/2014/main" id="{5C81AC1B-0269-4565-8BE0-001E2F2836CE}"/>
              </a:ext>
            </a:extLst>
          </p:cNvPr>
          <p:cNvSpPr/>
          <p:nvPr/>
        </p:nvSpPr>
        <p:spPr>
          <a:xfrm>
            <a:off x="6742545" y="960582"/>
            <a:ext cx="120073" cy="1385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10AA7452-5020-48BA-8F60-408280017EC2}"/>
              </a:ext>
            </a:extLst>
          </p:cNvPr>
          <p:cNvSpPr/>
          <p:nvPr/>
        </p:nvSpPr>
        <p:spPr>
          <a:xfrm>
            <a:off x="6507018" y="835891"/>
            <a:ext cx="120073" cy="1385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034DA76-CAA9-4B3C-8FD4-08540E75EC97}"/>
              </a:ext>
            </a:extLst>
          </p:cNvPr>
          <p:cNvSpPr/>
          <p:nvPr/>
        </p:nvSpPr>
        <p:spPr>
          <a:xfrm>
            <a:off x="6982690" y="831273"/>
            <a:ext cx="120073" cy="1385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89F23AB8-C529-44CC-BE32-9E69EA86DD82}"/>
              </a:ext>
            </a:extLst>
          </p:cNvPr>
          <p:cNvSpPr/>
          <p:nvPr/>
        </p:nvSpPr>
        <p:spPr>
          <a:xfrm>
            <a:off x="2835561" y="3084946"/>
            <a:ext cx="341746" cy="3232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FBC3FA0-BE99-4CC5-9D5C-F923186A6173}"/>
              </a:ext>
            </a:extLst>
          </p:cNvPr>
          <p:cNvCxnSpPr>
            <a:cxnSpLocks/>
            <a:stCxn id="160" idx="1"/>
            <a:endCxn id="180" idx="3"/>
          </p:cNvCxnSpPr>
          <p:nvPr/>
        </p:nvCxnSpPr>
        <p:spPr>
          <a:xfrm flipH="1" flipV="1">
            <a:off x="6132947" y="667904"/>
            <a:ext cx="217053" cy="147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2D9A71C8-1AF7-454F-A099-545796C83A35}"/>
              </a:ext>
            </a:extLst>
          </p:cNvPr>
          <p:cNvSpPr txBox="1"/>
          <p:nvPr/>
        </p:nvSpPr>
        <p:spPr>
          <a:xfrm>
            <a:off x="4627418" y="83128"/>
            <a:ext cx="15055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Bot Services:</a:t>
            </a:r>
            <a:br>
              <a:rPr lang="en-US" sz="1000">
                <a:solidFill>
                  <a:schemeClr val="bg1"/>
                </a:solidFill>
              </a:rPr>
            </a:br>
            <a:r>
              <a:rPr lang="en-US" sz="1000">
                <a:solidFill>
                  <a:schemeClr val="bg1"/>
                </a:solidFill>
              </a:rPr>
              <a:t>(Blockchain/DMS)</a:t>
            </a:r>
            <a:br>
              <a:rPr lang="en-US" sz="1000">
                <a:solidFill>
                  <a:schemeClr val="bg1"/>
                </a:solidFill>
              </a:rPr>
            </a:br>
            <a:r>
              <a:rPr lang="en-US" sz="1000">
                <a:solidFill>
                  <a:schemeClr val="bg1"/>
                </a:solidFill>
              </a:rPr>
              <a:t>Transactions</a:t>
            </a:r>
            <a:br>
              <a:rPr lang="en-US" sz="1000">
                <a:solidFill>
                  <a:schemeClr val="bg1"/>
                </a:solidFill>
              </a:rPr>
            </a:br>
            <a:r>
              <a:rPr lang="en-US" sz="1000">
                <a:solidFill>
                  <a:schemeClr val="bg1"/>
                </a:solidFill>
              </a:rPr>
              <a:t>Security</a:t>
            </a:r>
            <a:br>
              <a:rPr lang="en-US" sz="1000">
                <a:solidFill>
                  <a:schemeClr val="bg1"/>
                </a:solidFill>
              </a:rPr>
            </a:br>
            <a:r>
              <a:rPr lang="en-US" sz="1000">
                <a:solidFill>
                  <a:schemeClr val="bg1"/>
                </a:solidFill>
              </a:rPr>
              <a:t>Services </a:t>
            </a:r>
            <a:br>
              <a:rPr lang="en-US" sz="1000">
                <a:solidFill>
                  <a:schemeClr val="bg1"/>
                </a:solidFill>
              </a:rPr>
            </a:br>
            <a:r>
              <a:rPr lang="en-US" sz="1000">
                <a:solidFill>
                  <a:schemeClr val="bg1"/>
                </a:solidFill>
              </a:rPr>
              <a:t>Network</a:t>
            </a:r>
            <a:br>
              <a:rPr lang="en-US" sz="1000">
                <a:solidFill>
                  <a:schemeClr val="bg1"/>
                </a:solidFill>
              </a:rPr>
            </a:br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FF24D440-D311-46F1-9C93-185510B3E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855" y="908837"/>
            <a:ext cx="905163" cy="947672"/>
          </a:xfrm>
          <a:prstGeom prst="rect">
            <a:avLst/>
          </a:prstGeom>
          <a:solidFill>
            <a:schemeClr val="tx1"/>
          </a:solidFill>
          <a:effectLst>
            <a:glow rad="101600">
              <a:srgbClr val="92D050">
                <a:alpha val="40000"/>
              </a:srgbClr>
            </a:glow>
            <a:outerShdw blurRad="50800" dist="50800" dir="5400000" algn="ctr" rotWithShape="0">
              <a:srgbClr val="000000">
                <a:alpha val="5000"/>
              </a:srgbClr>
            </a:outerShdw>
            <a:softEdge rad="31750"/>
          </a:effectLst>
        </p:spPr>
      </p:pic>
      <p:sp>
        <p:nvSpPr>
          <p:cNvPr id="182" name="Arrow: Left-Right 181">
            <a:extLst>
              <a:ext uri="{FF2B5EF4-FFF2-40B4-BE49-F238E27FC236}">
                <a16:creationId xmlns:a16="http://schemas.microsoft.com/office/drawing/2014/main" id="{DE8DCD30-B5C2-4595-951D-875E25B59459}"/>
              </a:ext>
            </a:extLst>
          </p:cNvPr>
          <p:cNvSpPr/>
          <p:nvPr/>
        </p:nvSpPr>
        <p:spPr>
          <a:xfrm>
            <a:off x="92364" y="6437745"/>
            <a:ext cx="12025745" cy="332509"/>
          </a:xfrm>
          <a:prstGeom prst="leftRightArrow">
            <a:avLst/>
          </a:prstGeom>
          <a:solidFill>
            <a:schemeClr val="accent4">
              <a:lumMod val="40000"/>
              <a:lumOff val="60000"/>
              <a:alpha val="26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TIME</a:t>
            </a:r>
          </a:p>
        </p:txBody>
      </p:sp>
      <p:cxnSp>
        <p:nvCxnSpPr>
          <p:cNvPr id="187" name="Connector: Curved 186">
            <a:extLst>
              <a:ext uri="{FF2B5EF4-FFF2-40B4-BE49-F238E27FC236}">
                <a16:creationId xmlns:a16="http://schemas.microsoft.com/office/drawing/2014/main" id="{41A3E12F-DEAD-49D6-8100-72FC984D9DAE}"/>
              </a:ext>
            </a:extLst>
          </p:cNvPr>
          <p:cNvCxnSpPr>
            <a:cxnSpLocks/>
            <a:stCxn id="148" idx="3"/>
          </p:cNvCxnSpPr>
          <p:nvPr/>
        </p:nvCxnSpPr>
        <p:spPr>
          <a:xfrm flipV="1">
            <a:off x="4839850" y="1357745"/>
            <a:ext cx="3015674" cy="152631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4" name="Connector: Curved 193">
            <a:extLst>
              <a:ext uri="{FF2B5EF4-FFF2-40B4-BE49-F238E27FC236}">
                <a16:creationId xmlns:a16="http://schemas.microsoft.com/office/drawing/2014/main" id="{C4596663-0E97-40A7-8EC4-9626D3C42956}"/>
              </a:ext>
            </a:extLst>
          </p:cNvPr>
          <p:cNvCxnSpPr>
            <a:cxnSpLocks/>
            <a:stCxn id="181" idx="3"/>
            <a:endCxn id="129" idx="2"/>
          </p:cNvCxnSpPr>
          <p:nvPr/>
        </p:nvCxnSpPr>
        <p:spPr>
          <a:xfrm flipV="1">
            <a:off x="7269018" y="1270002"/>
            <a:ext cx="744931" cy="11267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8" name="Connector: Curved 197">
            <a:extLst>
              <a:ext uri="{FF2B5EF4-FFF2-40B4-BE49-F238E27FC236}">
                <a16:creationId xmlns:a16="http://schemas.microsoft.com/office/drawing/2014/main" id="{DC3F7FD5-5533-437E-AFE4-441D35CAD3C3}"/>
              </a:ext>
            </a:extLst>
          </p:cNvPr>
          <p:cNvCxnSpPr>
            <a:cxnSpLocks/>
            <a:stCxn id="126" idx="0"/>
          </p:cNvCxnSpPr>
          <p:nvPr/>
        </p:nvCxnSpPr>
        <p:spPr>
          <a:xfrm>
            <a:off x="9753223" y="822037"/>
            <a:ext cx="979432" cy="1597890"/>
          </a:xfrm>
          <a:prstGeom prst="curved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Connector: Curved 201">
            <a:extLst>
              <a:ext uri="{FF2B5EF4-FFF2-40B4-BE49-F238E27FC236}">
                <a16:creationId xmlns:a16="http://schemas.microsoft.com/office/drawing/2014/main" id="{BD5E3A59-93F9-4FD1-B123-982150FA1351}"/>
              </a:ext>
            </a:extLst>
          </p:cNvPr>
          <p:cNvCxnSpPr>
            <a:cxnSpLocks/>
            <a:stCxn id="143" idx="0"/>
            <a:endCxn id="97" idx="1"/>
          </p:cNvCxnSpPr>
          <p:nvPr/>
        </p:nvCxnSpPr>
        <p:spPr>
          <a:xfrm flipV="1">
            <a:off x="8473986" y="2678231"/>
            <a:ext cx="2106267" cy="1745988"/>
          </a:xfrm>
          <a:prstGeom prst="curved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5" name="Connector: Curved 204">
            <a:extLst>
              <a:ext uri="{FF2B5EF4-FFF2-40B4-BE49-F238E27FC236}">
                <a16:creationId xmlns:a16="http://schemas.microsoft.com/office/drawing/2014/main" id="{81300DBA-4325-45B3-B72B-3D9DDFD86283}"/>
              </a:ext>
            </a:extLst>
          </p:cNvPr>
          <p:cNvCxnSpPr>
            <a:cxnSpLocks/>
            <a:stCxn id="143" idx="2"/>
            <a:endCxn id="128" idx="1"/>
          </p:cNvCxnSpPr>
          <p:nvPr/>
        </p:nvCxnSpPr>
        <p:spPr>
          <a:xfrm rot="10800000" flipH="1">
            <a:off x="8023185" y="1662233"/>
            <a:ext cx="451178" cy="2761987"/>
          </a:xfrm>
          <a:prstGeom prst="curvedConnector4">
            <a:avLst>
              <a:gd name="adj1" fmla="val -50667"/>
              <a:gd name="adj2" fmla="val 31268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3" name="Connector: Curved 212">
            <a:extLst>
              <a:ext uri="{FF2B5EF4-FFF2-40B4-BE49-F238E27FC236}">
                <a16:creationId xmlns:a16="http://schemas.microsoft.com/office/drawing/2014/main" id="{697DAAB6-6EAD-4AD6-91D6-E9383377C3AE}"/>
              </a:ext>
            </a:extLst>
          </p:cNvPr>
          <p:cNvCxnSpPr>
            <a:cxnSpLocks/>
          </p:cNvCxnSpPr>
          <p:nvPr/>
        </p:nvCxnSpPr>
        <p:spPr>
          <a:xfrm flipV="1">
            <a:off x="4992250" y="1856509"/>
            <a:ext cx="3195784" cy="1179948"/>
          </a:xfrm>
          <a:prstGeom prst="curved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19" name="Graphic 218" descr="Users">
            <a:extLst>
              <a:ext uri="{FF2B5EF4-FFF2-40B4-BE49-F238E27FC236}">
                <a16:creationId xmlns:a16="http://schemas.microsoft.com/office/drawing/2014/main" id="{514669F4-1AEE-4BD6-BF31-C22C31E23C7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664364" y="4565072"/>
            <a:ext cx="517848" cy="517848"/>
          </a:xfrm>
          <a:prstGeom prst="rect">
            <a:avLst/>
          </a:prstGeom>
        </p:spPr>
      </p:pic>
      <p:sp>
        <p:nvSpPr>
          <p:cNvPr id="220" name="Flowchart: Magnetic Disk 219">
            <a:extLst>
              <a:ext uri="{FF2B5EF4-FFF2-40B4-BE49-F238E27FC236}">
                <a16:creationId xmlns:a16="http://schemas.microsoft.com/office/drawing/2014/main" id="{105FD941-26B2-4AE9-A7F4-E0E7841C1F4D}"/>
              </a:ext>
            </a:extLst>
          </p:cNvPr>
          <p:cNvSpPr/>
          <p:nvPr/>
        </p:nvSpPr>
        <p:spPr>
          <a:xfrm>
            <a:off x="4687456" y="4544291"/>
            <a:ext cx="466435" cy="271967"/>
          </a:xfrm>
          <a:prstGeom prst="flowChartMagneticDisk">
            <a:avLst/>
          </a:prstGeom>
          <a:solidFill>
            <a:srgbClr val="92D050">
              <a:alpha val="50000"/>
            </a:srgb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D031689D-20C7-40DF-A9F7-1C2659B138C6}"/>
              </a:ext>
            </a:extLst>
          </p:cNvPr>
          <p:cNvSpPr/>
          <p:nvPr/>
        </p:nvSpPr>
        <p:spPr>
          <a:xfrm>
            <a:off x="5056910" y="5167746"/>
            <a:ext cx="68000" cy="48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D0E5A2FE-1BE6-4523-ACCD-0D4B23BDE4B3}"/>
              </a:ext>
            </a:extLst>
          </p:cNvPr>
          <p:cNvSpPr/>
          <p:nvPr/>
        </p:nvSpPr>
        <p:spPr>
          <a:xfrm>
            <a:off x="4821383" y="5043055"/>
            <a:ext cx="68000" cy="48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C7EC8841-BBFD-4643-A887-EA914275474B}"/>
              </a:ext>
            </a:extLst>
          </p:cNvPr>
          <p:cNvSpPr/>
          <p:nvPr/>
        </p:nvSpPr>
        <p:spPr>
          <a:xfrm>
            <a:off x="5675744" y="5038437"/>
            <a:ext cx="68000" cy="48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" name="Picture 224">
            <a:extLst>
              <a:ext uri="{FF2B5EF4-FFF2-40B4-BE49-F238E27FC236}">
                <a16:creationId xmlns:a16="http://schemas.microsoft.com/office/drawing/2014/main" id="{6A6430AB-3E78-4843-98D6-BBBE6A9B6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746" y="4894328"/>
            <a:ext cx="512617" cy="536691"/>
          </a:xfrm>
          <a:prstGeom prst="rect">
            <a:avLst/>
          </a:prstGeom>
          <a:solidFill>
            <a:schemeClr val="tx1"/>
          </a:solidFill>
          <a:effectLst>
            <a:glow rad="101600">
              <a:srgbClr val="92D050">
                <a:alpha val="40000"/>
              </a:srgbClr>
            </a:glow>
            <a:outerShdw blurRad="50800" dist="50800" dir="5400000" algn="ctr" rotWithShape="0">
              <a:srgbClr val="000000">
                <a:alpha val="5000"/>
              </a:srgbClr>
            </a:outerShdw>
            <a:softEdge rad="31750"/>
          </a:effectLst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F5BDEF83-0AB8-4E89-AD79-2996E8105706}"/>
              </a:ext>
            </a:extLst>
          </p:cNvPr>
          <p:cNvSpPr txBox="1"/>
          <p:nvPr/>
        </p:nvSpPr>
        <p:spPr>
          <a:xfrm>
            <a:off x="4539674" y="5460670"/>
            <a:ext cx="1066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Bot Workers - </a:t>
            </a:r>
            <a:br>
              <a:rPr lang="en-US" sz="1000">
                <a:solidFill>
                  <a:schemeClr val="bg1"/>
                </a:solidFill>
              </a:rPr>
            </a:br>
            <a:r>
              <a:rPr lang="en-US" sz="1000">
                <a:solidFill>
                  <a:schemeClr val="bg1"/>
                </a:solidFill>
              </a:rPr>
              <a:t>ML/SQL</a:t>
            </a:r>
            <a:br>
              <a:rPr lang="en-US" sz="1000">
                <a:solidFill>
                  <a:schemeClr val="bg1"/>
                </a:solidFill>
              </a:rPr>
            </a:br>
            <a:r>
              <a:rPr lang="en-US" sz="1000">
                <a:solidFill>
                  <a:schemeClr val="bg1"/>
                </a:solidFill>
              </a:rPr>
              <a:t>Aggregations</a:t>
            </a:r>
            <a:br>
              <a:rPr lang="en-US" sz="1000">
                <a:solidFill>
                  <a:schemeClr val="bg1"/>
                </a:solidFill>
              </a:rPr>
            </a:br>
            <a:r>
              <a:rPr lang="en-US" sz="1000">
                <a:solidFill>
                  <a:schemeClr val="bg1"/>
                </a:solidFill>
              </a:rPr>
              <a:t>Blockchain</a:t>
            </a:r>
          </a:p>
          <a:p>
            <a:r>
              <a:rPr lang="en-US" sz="100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27158082-C478-422B-A063-B0C23725BFBE}"/>
              </a:ext>
            </a:extLst>
          </p:cNvPr>
          <p:cNvSpPr/>
          <p:nvPr/>
        </p:nvSpPr>
        <p:spPr>
          <a:xfrm>
            <a:off x="4996873" y="4830622"/>
            <a:ext cx="92363" cy="64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CEC74D63-F6CB-4C1E-BA5C-2E19682AFC4B}"/>
              </a:ext>
            </a:extLst>
          </p:cNvPr>
          <p:cNvSpPr/>
          <p:nvPr/>
        </p:nvSpPr>
        <p:spPr>
          <a:xfrm>
            <a:off x="4724401" y="4826004"/>
            <a:ext cx="92363" cy="64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DAE09278-7A0D-4F00-BC73-C5266540B9D8}"/>
              </a:ext>
            </a:extLst>
          </p:cNvPr>
          <p:cNvSpPr/>
          <p:nvPr/>
        </p:nvSpPr>
        <p:spPr>
          <a:xfrm>
            <a:off x="4867565" y="4876804"/>
            <a:ext cx="92363" cy="64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E8263EA-DB9F-4C89-A3B1-838BE386B32C}"/>
              </a:ext>
            </a:extLst>
          </p:cNvPr>
          <p:cNvSpPr/>
          <p:nvPr/>
        </p:nvSpPr>
        <p:spPr>
          <a:xfrm>
            <a:off x="6761017" y="914404"/>
            <a:ext cx="110837" cy="461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8" name="Graphic 237" descr="Users">
            <a:extLst>
              <a:ext uri="{FF2B5EF4-FFF2-40B4-BE49-F238E27FC236}">
                <a16:creationId xmlns:a16="http://schemas.microsoft.com/office/drawing/2014/main" id="{A597829D-20C7-4CB5-8885-AC570DC6903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88181" y="4560453"/>
            <a:ext cx="517848" cy="517848"/>
          </a:xfrm>
          <a:prstGeom prst="rect">
            <a:avLst/>
          </a:prstGeom>
        </p:spPr>
      </p:pic>
      <p:sp>
        <p:nvSpPr>
          <p:cNvPr id="239" name="Flowchart: Magnetic Disk 238">
            <a:extLst>
              <a:ext uri="{FF2B5EF4-FFF2-40B4-BE49-F238E27FC236}">
                <a16:creationId xmlns:a16="http://schemas.microsoft.com/office/drawing/2014/main" id="{D8D2D306-30B3-42E2-A83E-644F54822293}"/>
              </a:ext>
            </a:extLst>
          </p:cNvPr>
          <p:cNvSpPr/>
          <p:nvPr/>
        </p:nvSpPr>
        <p:spPr>
          <a:xfrm>
            <a:off x="5911273" y="4539672"/>
            <a:ext cx="466435" cy="271967"/>
          </a:xfrm>
          <a:prstGeom prst="flowChartMagneticDisk">
            <a:avLst/>
          </a:prstGeom>
          <a:solidFill>
            <a:srgbClr val="92D050">
              <a:alpha val="50000"/>
            </a:srgb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E9A411CB-75DA-4D47-8CE4-C1FE81C5EFBD}"/>
              </a:ext>
            </a:extLst>
          </p:cNvPr>
          <p:cNvSpPr/>
          <p:nvPr/>
        </p:nvSpPr>
        <p:spPr>
          <a:xfrm>
            <a:off x="6280727" y="5163127"/>
            <a:ext cx="68000" cy="48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70D3CCB-891B-4E5C-A13C-F662A49C2B92}"/>
              </a:ext>
            </a:extLst>
          </p:cNvPr>
          <p:cNvSpPr/>
          <p:nvPr/>
        </p:nvSpPr>
        <p:spPr>
          <a:xfrm>
            <a:off x="6045200" y="5038436"/>
            <a:ext cx="68000" cy="48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3919C131-DB98-455D-95B3-E68BDFCF8C25}"/>
              </a:ext>
            </a:extLst>
          </p:cNvPr>
          <p:cNvSpPr/>
          <p:nvPr/>
        </p:nvSpPr>
        <p:spPr>
          <a:xfrm>
            <a:off x="6520872" y="5033818"/>
            <a:ext cx="68000" cy="48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3" name="Picture 242">
            <a:extLst>
              <a:ext uri="{FF2B5EF4-FFF2-40B4-BE49-F238E27FC236}">
                <a16:creationId xmlns:a16="http://schemas.microsoft.com/office/drawing/2014/main" id="{81578B90-A65C-421B-8867-23945B0E0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563" y="4889709"/>
            <a:ext cx="512617" cy="536691"/>
          </a:xfrm>
          <a:prstGeom prst="rect">
            <a:avLst/>
          </a:prstGeom>
          <a:solidFill>
            <a:schemeClr val="tx1"/>
          </a:solidFill>
          <a:effectLst>
            <a:glow rad="101600">
              <a:srgbClr val="92D050">
                <a:alpha val="40000"/>
              </a:srgbClr>
            </a:glow>
            <a:outerShdw blurRad="50800" dist="50800" dir="5400000" algn="ctr" rotWithShape="0">
              <a:srgbClr val="000000">
                <a:alpha val="5000"/>
              </a:srgbClr>
            </a:outerShdw>
            <a:softEdge rad="31750"/>
          </a:effectLst>
        </p:spPr>
      </p:pic>
      <p:sp>
        <p:nvSpPr>
          <p:cNvPr id="244" name="TextBox 243">
            <a:extLst>
              <a:ext uri="{FF2B5EF4-FFF2-40B4-BE49-F238E27FC236}">
                <a16:creationId xmlns:a16="http://schemas.microsoft.com/office/drawing/2014/main" id="{8B6E1857-75E2-4BC1-A9B2-384DB6347A3D}"/>
              </a:ext>
            </a:extLst>
          </p:cNvPr>
          <p:cNvSpPr txBox="1"/>
          <p:nvPr/>
        </p:nvSpPr>
        <p:spPr>
          <a:xfrm>
            <a:off x="5763490" y="5456051"/>
            <a:ext cx="14501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Bot Workload Workers - </a:t>
            </a:r>
            <a:br>
              <a:rPr lang="en-US" sz="1000">
                <a:solidFill>
                  <a:schemeClr val="bg1"/>
                </a:solidFill>
              </a:rPr>
            </a:br>
            <a:r>
              <a:rPr lang="en-US" sz="1000">
                <a:solidFill>
                  <a:schemeClr val="bg1"/>
                </a:solidFill>
              </a:rPr>
              <a:t>ML/SQL</a:t>
            </a:r>
            <a:br>
              <a:rPr lang="en-US" sz="1000">
                <a:solidFill>
                  <a:schemeClr val="bg1"/>
                </a:solidFill>
              </a:rPr>
            </a:br>
            <a:r>
              <a:rPr lang="en-US" sz="1000">
                <a:solidFill>
                  <a:schemeClr val="bg1"/>
                </a:solidFill>
              </a:rPr>
              <a:t>Aggregations</a:t>
            </a:r>
            <a:br>
              <a:rPr lang="en-US" sz="1000">
                <a:solidFill>
                  <a:schemeClr val="bg1"/>
                </a:solidFill>
              </a:rPr>
            </a:br>
            <a:r>
              <a:rPr lang="en-US" sz="1000">
                <a:solidFill>
                  <a:schemeClr val="bg1"/>
                </a:solidFill>
              </a:rPr>
              <a:t>Blockchain</a:t>
            </a:r>
          </a:p>
          <a:p>
            <a:r>
              <a:rPr lang="en-US" sz="100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0BA0010C-FBD3-4D93-B086-0BF1C8DE1E99}"/>
              </a:ext>
            </a:extLst>
          </p:cNvPr>
          <p:cNvSpPr/>
          <p:nvPr/>
        </p:nvSpPr>
        <p:spPr>
          <a:xfrm>
            <a:off x="6220690" y="4826003"/>
            <a:ext cx="92363" cy="64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8C28CFE0-634B-4996-B4A1-87D8002B81E4}"/>
              </a:ext>
            </a:extLst>
          </p:cNvPr>
          <p:cNvSpPr/>
          <p:nvPr/>
        </p:nvSpPr>
        <p:spPr>
          <a:xfrm>
            <a:off x="5948218" y="4821385"/>
            <a:ext cx="92363" cy="64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97E8A931-C52F-4B7E-A934-556A07853A35}"/>
              </a:ext>
            </a:extLst>
          </p:cNvPr>
          <p:cNvSpPr/>
          <p:nvPr/>
        </p:nvSpPr>
        <p:spPr>
          <a:xfrm>
            <a:off x="6091382" y="4872185"/>
            <a:ext cx="92363" cy="64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8" name="Graphic 247" descr="Users">
            <a:extLst>
              <a:ext uri="{FF2B5EF4-FFF2-40B4-BE49-F238E27FC236}">
                <a16:creationId xmlns:a16="http://schemas.microsoft.com/office/drawing/2014/main" id="{3A7DDBE9-2907-4818-B50C-0318740D3A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42583" y="4588162"/>
            <a:ext cx="517848" cy="517848"/>
          </a:xfrm>
          <a:prstGeom prst="rect">
            <a:avLst/>
          </a:prstGeom>
        </p:spPr>
      </p:pic>
      <p:sp>
        <p:nvSpPr>
          <p:cNvPr id="249" name="Flowchart: Magnetic Disk 248">
            <a:extLst>
              <a:ext uri="{FF2B5EF4-FFF2-40B4-BE49-F238E27FC236}">
                <a16:creationId xmlns:a16="http://schemas.microsoft.com/office/drawing/2014/main" id="{7DE52897-03DE-4994-A379-E8DE9EF55B0A}"/>
              </a:ext>
            </a:extLst>
          </p:cNvPr>
          <p:cNvSpPr/>
          <p:nvPr/>
        </p:nvSpPr>
        <p:spPr>
          <a:xfrm>
            <a:off x="9365675" y="4567381"/>
            <a:ext cx="466435" cy="271967"/>
          </a:xfrm>
          <a:prstGeom prst="flowChartMagneticDisk">
            <a:avLst/>
          </a:prstGeom>
          <a:solidFill>
            <a:srgbClr val="92D050">
              <a:alpha val="50000"/>
            </a:srgb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791C9D76-DDD0-4E38-B9E0-C674DEB5662F}"/>
              </a:ext>
            </a:extLst>
          </p:cNvPr>
          <p:cNvSpPr/>
          <p:nvPr/>
        </p:nvSpPr>
        <p:spPr>
          <a:xfrm>
            <a:off x="9735129" y="5190836"/>
            <a:ext cx="68000" cy="48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9030B320-9748-4E2C-822A-7B12DDAA428D}"/>
              </a:ext>
            </a:extLst>
          </p:cNvPr>
          <p:cNvSpPr/>
          <p:nvPr/>
        </p:nvSpPr>
        <p:spPr>
          <a:xfrm>
            <a:off x="9499602" y="5066145"/>
            <a:ext cx="68000" cy="48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837D0956-6988-4341-9DA9-134A49B8AC85}"/>
              </a:ext>
            </a:extLst>
          </p:cNvPr>
          <p:cNvSpPr/>
          <p:nvPr/>
        </p:nvSpPr>
        <p:spPr>
          <a:xfrm>
            <a:off x="9975274" y="5061527"/>
            <a:ext cx="68000" cy="48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3" name="Picture 252">
            <a:extLst>
              <a:ext uri="{FF2B5EF4-FFF2-40B4-BE49-F238E27FC236}">
                <a16:creationId xmlns:a16="http://schemas.microsoft.com/office/drawing/2014/main" id="{0AE47955-1188-48DB-8CDE-E9B10833F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7965" y="4917418"/>
            <a:ext cx="512617" cy="536691"/>
          </a:xfrm>
          <a:prstGeom prst="rect">
            <a:avLst/>
          </a:prstGeom>
          <a:solidFill>
            <a:schemeClr val="tx1"/>
          </a:solidFill>
          <a:effectLst>
            <a:glow rad="101600">
              <a:srgbClr val="92D050">
                <a:alpha val="40000"/>
              </a:srgbClr>
            </a:glow>
            <a:outerShdw blurRad="50800" dist="50800" dir="5400000" algn="ctr" rotWithShape="0">
              <a:srgbClr val="000000">
                <a:alpha val="5000"/>
              </a:srgbClr>
            </a:outerShdw>
            <a:softEdge rad="31750"/>
          </a:effectLst>
        </p:spPr>
      </p:pic>
      <p:sp>
        <p:nvSpPr>
          <p:cNvPr id="254" name="TextBox 253">
            <a:extLst>
              <a:ext uri="{FF2B5EF4-FFF2-40B4-BE49-F238E27FC236}">
                <a16:creationId xmlns:a16="http://schemas.microsoft.com/office/drawing/2014/main" id="{62C54A89-DA81-48A4-B9D3-636960BE896D}"/>
              </a:ext>
            </a:extLst>
          </p:cNvPr>
          <p:cNvSpPr txBox="1"/>
          <p:nvPr/>
        </p:nvSpPr>
        <p:spPr>
          <a:xfrm>
            <a:off x="9217893" y="5483760"/>
            <a:ext cx="106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Workload Data Workers - 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ML/SQL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Aggregations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Blockchain</a:t>
            </a:r>
          </a:p>
          <a:p>
            <a:r>
              <a:rPr lang="en-US" sz="1000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0CDCF36-7707-4A6D-8782-7D582C9FD47C}"/>
              </a:ext>
            </a:extLst>
          </p:cNvPr>
          <p:cNvSpPr/>
          <p:nvPr/>
        </p:nvSpPr>
        <p:spPr>
          <a:xfrm>
            <a:off x="9675092" y="4853712"/>
            <a:ext cx="92363" cy="64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CB4D32BE-540B-48BE-B005-F73C3FD59610}"/>
              </a:ext>
            </a:extLst>
          </p:cNvPr>
          <p:cNvSpPr/>
          <p:nvPr/>
        </p:nvSpPr>
        <p:spPr>
          <a:xfrm>
            <a:off x="9402620" y="4849094"/>
            <a:ext cx="92363" cy="64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FDAF1F0-5965-44D6-A777-876A21ED8EB8}"/>
              </a:ext>
            </a:extLst>
          </p:cNvPr>
          <p:cNvSpPr/>
          <p:nvPr/>
        </p:nvSpPr>
        <p:spPr>
          <a:xfrm>
            <a:off x="9545784" y="4899894"/>
            <a:ext cx="92363" cy="64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8" name="Graphic 257" descr="Users">
            <a:extLst>
              <a:ext uri="{FF2B5EF4-FFF2-40B4-BE49-F238E27FC236}">
                <a16:creationId xmlns:a16="http://schemas.microsoft.com/office/drawing/2014/main" id="{FDCA0396-2E0D-4B48-BBC3-28E88E23E90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249890" y="247072"/>
            <a:ext cx="517848" cy="517848"/>
          </a:xfrm>
          <a:prstGeom prst="rect">
            <a:avLst/>
          </a:prstGeom>
        </p:spPr>
      </p:pic>
      <p:sp>
        <p:nvSpPr>
          <p:cNvPr id="259" name="Flowchart: Magnetic Disk 258">
            <a:extLst>
              <a:ext uri="{FF2B5EF4-FFF2-40B4-BE49-F238E27FC236}">
                <a16:creationId xmlns:a16="http://schemas.microsoft.com/office/drawing/2014/main" id="{BBE6BAB3-5F86-4E16-923C-28939983826F}"/>
              </a:ext>
            </a:extLst>
          </p:cNvPr>
          <p:cNvSpPr/>
          <p:nvPr/>
        </p:nvSpPr>
        <p:spPr>
          <a:xfrm>
            <a:off x="11272982" y="226291"/>
            <a:ext cx="466435" cy="271967"/>
          </a:xfrm>
          <a:prstGeom prst="flowChartMagneticDisk">
            <a:avLst/>
          </a:prstGeom>
          <a:solidFill>
            <a:srgbClr val="92D050">
              <a:alpha val="50000"/>
            </a:srgb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EF7299E5-5B3A-4B9A-8D90-E0A797504E94}"/>
              </a:ext>
            </a:extLst>
          </p:cNvPr>
          <p:cNvSpPr/>
          <p:nvPr/>
        </p:nvSpPr>
        <p:spPr>
          <a:xfrm>
            <a:off x="11642436" y="849746"/>
            <a:ext cx="68000" cy="48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8711E7E6-69A1-4B02-B172-BC9BFDE45E04}"/>
              </a:ext>
            </a:extLst>
          </p:cNvPr>
          <p:cNvSpPr/>
          <p:nvPr/>
        </p:nvSpPr>
        <p:spPr>
          <a:xfrm>
            <a:off x="11406909" y="725055"/>
            <a:ext cx="68000" cy="48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CF421FDA-AC4C-4D62-AC63-59D2003C7571}"/>
              </a:ext>
            </a:extLst>
          </p:cNvPr>
          <p:cNvSpPr/>
          <p:nvPr/>
        </p:nvSpPr>
        <p:spPr>
          <a:xfrm>
            <a:off x="11882581" y="720437"/>
            <a:ext cx="68000" cy="48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3" name="Picture 262">
            <a:extLst>
              <a:ext uri="{FF2B5EF4-FFF2-40B4-BE49-F238E27FC236}">
                <a16:creationId xmlns:a16="http://schemas.microsoft.com/office/drawing/2014/main" id="{2D062D56-1F86-46E3-AB28-D37B81E82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5272" y="576328"/>
            <a:ext cx="512617" cy="536691"/>
          </a:xfrm>
          <a:prstGeom prst="rect">
            <a:avLst/>
          </a:prstGeom>
          <a:solidFill>
            <a:schemeClr val="tx1"/>
          </a:solidFill>
          <a:effectLst>
            <a:glow rad="101600">
              <a:srgbClr val="92D050">
                <a:alpha val="40000"/>
              </a:srgbClr>
            </a:glow>
            <a:outerShdw blurRad="50800" dist="50800" dir="5400000" algn="ctr" rotWithShape="0">
              <a:srgbClr val="000000">
                <a:alpha val="5000"/>
              </a:srgbClr>
            </a:outerShdw>
            <a:softEdge rad="31750"/>
          </a:effectLst>
        </p:spPr>
      </p:pic>
      <p:sp>
        <p:nvSpPr>
          <p:cNvPr id="264" name="TextBox 263">
            <a:extLst>
              <a:ext uri="{FF2B5EF4-FFF2-40B4-BE49-F238E27FC236}">
                <a16:creationId xmlns:a16="http://schemas.microsoft.com/office/drawing/2014/main" id="{82CF443C-4BA8-4037-99BA-C58212E11D2B}"/>
              </a:ext>
            </a:extLst>
          </p:cNvPr>
          <p:cNvSpPr txBox="1"/>
          <p:nvPr/>
        </p:nvSpPr>
        <p:spPr>
          <a:xfrm>
            <a:off x="11125200" y="1142670"/>
            <a:ext cx="106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Workload Data Workers - </a:t>
            </a:r>
            <a:br>
              <a:rPr lang="en-US" sz="1000">
                <a:solidFill>
                  <a:schemeClr val="bg1"/>
                </a:solidFill>
              </a:rPr>
            </a:br>
            <a:r>
              <a:rPr lang="en-US" sz="1000">
                <a:solidFill>
                  <a:schemeClr val="bg1"/>
                </a:solidFill>
              </a:rPr>
              <a:t>ML/SQL</a:t>
            </a:r>
            <a:br>
              <a:rPr lang="en-US" sz="1000">
                <a:solidFill>
                  <a:schemeClr val="bg1"/>
                </a:solidFill>
              </a:rPr>
            </a:br>
            <a:r>
              <a:rPr lang="en-US" sz="1000">
                <a:solidFill>
                  <a:schemeClr val="bg1"/>
                </a:solidFill>
              </a:rPr>
              <a:t>Aggregations</a:t>
            </a:r>
            <a:br>
              <a:rPr lang="en-US" sz="1000">
                <a:solidFill>
                  <a:schemeClr val="bg1"/>
                </a:solidFill>
              </a:rPr>
            </a:br>
            <a:r>
              <a:rPr lang="en-US" sz="1000">
                <a:solidFill>
                  <a:schemeClr val="bg1"/>
                </a:solidFill>
              </a:rPr>
              <a:t>Blockchain</a:t>
            </a:r>
          </a:p>
          <a:p>
            <a:r>
              <a:rPr lang="en-US" sz="100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8CE6C1E5-CDB5-4043-830E-CB355D251037}"/>
              </a:ext>
            </a:extLst>
          </p:cNvPr>
          <p:cNvSpPr/>
          <p:nvPr/>
        </p:nvSpPr>
        <p:spPr>
          <a:xfrm>
            <a:off x="11582399" y="512622"/>
            <a:ext cx="92363" cy="64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E29D117A-0B80-4DA1-B2E9-B5971F762288}"/>
              </a:ext>
            </a:extLst>
          </p:cNvPr>
          <p:cNvSpPr/>
          <p:nvPr/>
        </p:nvSpPr>
        <p:spPr>
          <a:xfrm>
            <a:off x="11309927" y="508004"/>
            <a:ext cx="92363" cy="64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BFC88BD2-8D53-455C-B489-AE1210A449E8}"/>
              </a:ext>
            </a:extLst>
          </p:cNvPr>
          <p:cNvSpPr/>
          <p:nvPr/>
        </p:nvSpPr>
        <p:spPr>
          <a:xfrm>
            <a:off x="11453091" y="558804"/>
            <a:ext cx="92363" cy="64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8" name="Graphic 267" descr="Users">
            <a:extLst>
              <a:ext uri="{FF2B5EF4-FFF2-40B4-BE49-F238E27FC236}">
                <a16:creationId xmlns:a16="http://schemas.microsoft.com/office/drawing/2014/main" id="{494922A2-6C91-4BE5-B019-F165D5B4948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194472" y="4869872"/>
            <a:ext cx="914400" cy="914400"/>
          </a:xfrm>
          <a:prstGeom prst="rect">
            <a:avLst/>
          </a:prstGeom>
        </p:spPr>
      </p:pic>
      <p:sp>
        <p:nvSpPr>
          <p:cNvPr id="269" name="Rectangle 268">
            <a:extLst>
              <a:ext uri="{FF2B5EF4-FFF2-40B4-BE49-F238E27FC236}">
                <a16:creationId xmlns:a16="http://schemas.microsoft.com/office/drawing/2014/main" id="{FD6663F0-2546-4F10-9769-055360D2EF88}"/>
              </a:ext>
            </a:extLst>
          </p:cNvPr>
          <p:cNvSpPr/>
          <p:nvPr/>
        </p:nvSpPr>
        <p:spPr>
          <a:xfrm>
            <a:off x="11587017" y="5472546"/>
            <a:ext cx="120073" cy="1385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CA919902-3DB0-439E-A09A-BC1C3311512B}"/>
              </a:ext>
            </a:extLst>
          </p:cNvPr>
          <p:cNvSpPr/>
          <p:nvPr/>
        </p:nvSpPr>
        <p:spPr>
          <a:xfrm>
            <a:off x="11351490" y="5347855"/>
            <a:ext cx="120073" cy="1385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DE790CA5-9BCF-46D5-997C-AEE86A32700F}"/>
              </a:ext>
            </a:extLst>
          </p:cNvPr>
          <p:cNvSpPr/>
          <p:nvPr/>
        </p:nvSpPr>
        <p:spPr>
          <a:xfrm>
            <a:off x="11827162" y="5343237"/>
            <a:ext cx="120073" cy="1385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3" name="Picture 272">
            <a:extLst>
              <a:ext uri="{FF2B5EF4-FFF2-40B4-BE49-F238E27FC236}">
                <a16:creationId xmlns:a16="http://schemas.microsoft.com/office/drawing/2014/main" id="{A659FAF3-9FB6-4308-94F6-7C088CE50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8327" y="5420801"/>
            <a:ext cx="905163" cy="947672"/>
          </a:xfrm>
          <a:prstGeom prst="rect">
            <a:avLst/>
          </a:prstGeom>
          <a:solidFill>
            <a:schemeClr val="tx1"/>
          </a:solidFill>
          <a:effectLst>
            <a:glow rad="101600">
              <a:srgbClr val="92D050">
                <a:alpha val="40000"/>
              </a:srgbClr>
            </a:glow>
            <a:outerShdw blurRad="50800" dist="50800" dir="5400000" algn="ctr" rotWithShape="0">
              <a:srgbClr val="000000">
                <a:alpha val="5000"/>
              </a:srgbClr>
            </a:outerShdw>
            <a:softEdge rad="31750"/>
          </a:effectLst>
        </p:spPr>
      </p:pic>
      <p:sp>
        <p:nvSpPr>
          <p:cNvPr id="274" name="Rectangle 273">
            <a:extLst>
              <a:ext uri="{FF2B5EF4-FFF2-40B4-BE49-F238E27FC236}">
                <a16:creationId xmlns:a16="http://schemas.microsoft.com/office/drawing/2014/main" id="{B2DD6480-03F4-4E38-82AB-F810D61B6CE8}"/>
              </a:ext>
            </a:extLst>
          </p:cNvPr>
          <p:cNvSpPr/>
          <p:nvPr/>
        </p:nvSpPr>
        <p:spPr>
          <a:xfrm>
            <a:off x="11605489" y="5426368"/>
            <a:ext cx="110837" cy="461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5" name="Connector: Curved 284">
            <a:extLst>
              <a:ext uri="{FF2B5EF4-FFF2-40B4-BE49-F238E27FC236}">
                <a16:creationId xmlns:a16="http://schemas.microsoft.com/office/drawing/2014/main" id="{96F6BAEA-3975-4A0F-9C09-85096582794C}"/>
              </a:ext>
            </a:extLst>
          </p:cNvPr>
          <p:cNvCxnSpPr>
            <a:cxnSpLocks/>
            <a:stCxn id="181" idx="3"/>
            <a:endCxn id="130" idx="3"/>
          </p:cNvCxnSpPr>
          <p:nvPr/>
        </p:nvCxnSpPr>
        <p:spPr>
          <a:xfrm flipV="1">
            <a:off x="7269018" y="307846"/>
            <a:ext cx="1967345" cy="1074827"/>
          </a:xfrm>
          <a:prstGeom prst="curvedConnector4">
            <a:avLst>
              <a:gd name="adj1" fmla="val 15610"/>
              <a:gd name="adj2" fmla="val 122841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18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20391">
        <p14:reveal/>
      </p:transition>
    </mc:Choice>
    <mc:Fallback xmlns="">
      <p:transition spd="slow" advTm="2039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C4CF5-56BB-3A10-7937-9A69E158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859" y="2614757"/>
            <a:ext cx="10515600" cy="1325563"/>
          </a:xfrm>
        </p:spPr>
        <p:txBody>
          <a:bodyPr/>
          <a:lstStyle/>
          <a:p>
            <a:r>
              <a:rPr lang="en-US" dirty="0"/>
              <a:t>UPDATES, February 2022</a:t>
            </a:r>
          </a:p>
        </p:txBody>
      </p:sp>
    </p:spTree>
    <p:extLst>
      <p:ext uri="{BB962C8B-B14F-4D97-AF65-F5344CB8AC3E}">
        <p14:creationId xmlns:p14="http://schemas.microsoft.com/office/powerpoint/2010/main" val="408735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>
            <a:extLst>
              <a:ext uri="{FF2B5EF4-FFF2-40B4-BE49-F238E27FC236}">
                <a16:creationId xmlns:a16="http://schemas.microsoft.com/office/drawing/2014/main" id="{4700C656-D326-4B1A-9FCB-7048CAFCFE37}"/>
              </a:ext>
            </a:extLst>
          </p:cNvPr>
          <p:cNvSpPr/>
          <p:nvPr/>
        </p:nvSpPr>
        <p:spPr>
          <a:xfrm>
            <a:off x="1470484" y="1634427"/>
            <a:ext cx="3435658" cy="1233997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0B37C0-502F-4E63-A980-6DF26D6CBF51}"/>
              </a:ext>
            </a:extLst>
          </p:cNvPr>
          <p:cNvSpPr txBox="1"/>
          <p:nvPr/>
        </p:nvSpPr>
        <p:spPr>
          <a:xfrm>
            <a:off x="3047552" y="4722949"/>
            <a:ext cx="386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386">
              <a:defRPr/>
            </a:pPr>
            <a:endParaRPr lang="en-US" sz="2400" b="1" kern="0">
              <a:solidFill>
                <a:schemeClr val="bg1"/>
              </a:solidFill>
            </a:endParaRPr>
          </a:p>
        </p:txBody>
      </p:sp>
      <p:sp>
        <p:nvSpPr>
          <p:cNvPr id="22" name="Can 29">
            <a:extLst>
              <a:ext uri="{FF2B5EF4-FFF2-40B4-BE49-F238E27FC236}">
                <a16:creationId xmlns:a16="http://schemas.microsoft.com/office/drawing/2014/main" id="{C2369547-61BC-4558-95C4-1C74D8487FC2}"/>
              </a:ext>
            </a:extLst>
          </p:cNvPr>
          <p:cNvSpPr/>
          <p:nvPr/>
        </p:nvSpPr>
        <p:spPr>
          <a:xfrm>
            <a:off x="2113084" y="4697125"/>
            <a:ext cx="2256743" cy="359725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386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E7B46C4-D1D4-475E-A1E6-04BF043B1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457" y="2103420"/>
            <a:ext cx="926000" cy="2710891"/>
          </a:xfrm>
          <a:prstGeom prst="rect">
            <a:avLst/>
          </a:prstGeom>
        </p:spPr>
      </p:pic>
      <p:sp>
        <p:nvSpPr>
          <p:cNvPr id="24" name="Heart 23">
            <a:extLst>
              <a:ext uri="{FF2B5EF4-FFF2-40B4-BE49-F238E27FC236}">
                <a16:creationId xmlns:a16="http://schemas.microsoft.com/office/drawing/2014/main" id="{1B2A686C-FE44-46A9-999C-E33CCA2E96F6}"/>
              </a:ext>
            </a:extLst>
          </p:cNvPr>
          <p:cNvSpPr/>
          <p:nvPr/>
        </p:nvSpPr>
        <p:spPr>
          <a:xfrm>
            <a:off x="2700894" y="2862416"/>
            <a:ext cx="1043709" cy="960582"/>
          </a:xfrm>
          <a:prstGeom prst="hear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26" name="Graphic 25" descr="Money">
            <a:extLst>
              <a:ext uri="{FF2B5EF4-FFF2-40B4-BE49-F238E27FC236}">
                <a16:creationId xmlns:a16="http://schemas.microsoft.com/office/drawing/2014/main" id="{56393A32-A3CF-4DF1-A7C1-941CFEBC7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60930" y="3820688"/>
            <a:ext cx="531091" cy="531091"/>
          </a:xfrm>
          <a:prstGeom prst="rect">
            <a:avLst/>
          </a:prstGeom>
        </p:spPr>
      </p:pic>
      <p:pic>
        <p:nvPicPr>
          <p:cNvPr id="27" name="Graphic 26" descr="Coins">
            <a:extLst>
              <a:ext uri="{FF2B5EF4-FFF2-40B4-BE49-F238E27FC236}">
                <a16:creationId xmlns:a16="http://schemas.microsoft.com/office/drawing/2014/main" id="{A1A011D6-C40B-44AF-A897-89FD601C7D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60313" y="3859852"/>
            <a:ext cx="565818" cy="565818"/>
          </a:xfrm>
          <a:prstGeom prst="rect">
            <a:avLst/>
          </a:prstGeom>
        </p:spPr>
      </p:pic>
      <p:pic>
        <p:nvPicPr>
          <p:cNvPr id="28" name="Graphic 27" descr="Books">
            <a:extLst>
              <a:ext uri="{FF2B5EF4-FFF2-40B4-BE49-F238E27FC236}">
                <a16:creationId xmlns:a16="http://schemas.microsoft.com/office/drawing/2014/main" id="{738D1562-2445-4C06-8117-472FF5FD23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81003" y="2250506"/>
            <a:ext cx="715818" cy="715818"/>
          </a:xfrm>
          <a:prstGeom prst="rect">
            <a:avLst/>
          </a:prstGeom>
        </p:spPr>
      </p:pic>
      <p:pic>
        <p:nvPicPr>
          <p:cNvPr id="29" name="Graphic 28" descr="Lock">
            <a:extLst>
              <a:ext uri="{FF2B5EF4-FFF2-40B4-BE49-F238E27FC236}">
                <a16:creationId xmlns:a16="http://schemas.microsoft.com/office/drawing/2014/main" id="{08535CEA-8955-44A1-87BC-8BB0C3E7E6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90240" y="4227088"/>
            <a:ext cx="688109" cy="68810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02202A9-1EFF-4D36-8387-DD0B662C7240}"/>
              </a:ext>
            </a:extLst>
          </p:cNvPr>
          <p:cNvSpPr txBox="1"/>
          <p:nvPr/>
        </p:nvSpPr>
        <p:spPr>
          <a:xfrm>
            <a:off x="2393761" y="1833696"/>
            <a:ext cx="1686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Person Private Cloud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06E0D11-FCCF-440C-B5EE-FC7925351497}"/>
              </a:ext>
            </a:extLst>
          </p:cNvPr>
          <p:cNvSpPr/>
          <p:nvPr/>
        </p:nvSpPr>
        <p:spPr>
          <a:xfrm>
            <a:off x="1037195" y="1223493"/>
            <a:ext cx="4511893" cy="4256468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94" name="Star: 5 Points 93">
            <a:extLst>
              <a:ext uri="{FF2B5EF4-FFF2-40B4-BE49-F238E27FC236}">
                <a16:creationId xmlns:a16="http://schemas.microsoft.com/office/drawing/2014/main" id="{425F7EEB-3C7A-4ED9-9DCE-8625F06B7133}"/>
              </a:ext>
            </a:extLst>
          </p:cNvPr>
          <p:cNvSpPr/>
          <p:nvPr/>
        </p:nvSpPr>
        <p:spPr>
          <a:xfrm>
            <a:off x="4217839" y="3172880"/>
            <a:ext cx="794591" cy="6869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B0B6CA4-D666-4232-87CD-2CEBB8C274CE}"/>
              </a:ext>
            </a:extLst>
          </p:cNvPr>
          <p:cNvCxnSpPr>
            <a:cxnSpLocks/>
          </p:cNvCxnSpPr>
          <p:nvPr/>
        </p:nvCxnSpPr>
        <p:spPr>
          <a:xfrm flipV="1">
            <a:off x="4906691" y="3305394"/>
            <a:ext cx="614177" cy="142918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6957086-7652-4BF2-B085-00E970A6BE1E}"/>
              </a:ext>
            </a:extLst>
          </p:cNvPr>
          <p:cNvCxnSpPr>
            <a:cxnSpLocks/>
          </p:cNvCxnSpPr>
          <p:nvPr/>
        </p:nvCxnSpPr>
        <p:spPr>
          <a:xfrm>
            <a:off x="4758746" y="3754192"/>
            <a:ext cx="635358" cy="528033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07A8A70-90DD-42FE-AC9A-60162BCCE5D1}"/>
              </a:ext>
            </a:extLst>
          </p:cNvPr>
          <p:cNvCxnSpPr>
            <a:cxnSpLocks/>
          </p:cNvCxnSpPr>
          <p:nvPr/>
        </p:nvCxnSpPr>
        <p:spPr>
          <a:xfrm flipV="1">
            <a:off x="4615134" y="2504941"/>
            <a:ext cx="778970" cy="717997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387A306-23D1-4E74-97F8-125F274F6CC5}"/>
              </a:ext>
            </a:extLst>
          </p:cNvPr>
          <p:cNvCxnSpPr>
            <a:cxnSpLocks/>
          </p:cNvCxnSpPr>
          <p:nvPr/>
        </p:nvCxnSpPr>
        <p:spPr>
          <a:xfrm flipV="1">
            <a:off x="3357220" y="3764447"/>
            <a:ext cx="1124393" cy="854613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C615E60-718A-4C6F-9F7F-9CB1AEE07CC5}"/>
              </a:ext>
            </a:extLst>
          </p:cNvPr>
          <p:cNvCxnSpPr>
            <a:cxnSpLocks/>
          </p:cNvCxnSpPr>
          <p:nvPr/>
        </p:nvCxnSpPr>
        <p:spPr>
          <a:xfrm>
            <a:off x="3704457" y="3329680"/>
            <a:ext cx="662641" cy="159992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C64B9B0-6566-4D5F-9343-EECB26C5E86F}"/>
              </a:ext>
            </a:extLst>
          </p:cNvPr>
          <p:cNvCxnSpPr>
            <a:cxnSpLocks/>
          </p:cNvCxnSpPr>
          <p:nvPr/>
        </p:nvCxnSpPr>
        <p:spPr>
          <a:xfrm>
            <a:off x="3595753" y="2617528"/>
            <a:ext cx="1044679" cy="672293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1E03CB3F-A595-4B79-A678-EA663DBD591A}"/>
              </a:ext>
            </a:extLst>
          </p:cNvPr>
          <p:cNvSpPr/>
          <p:nvPr/>
        </p:nvSpPr>
        <p:spPr>
          <a:xfrm>
            <a:off x="6276650" y="953037"/>
            <a:ext cx="5033139" cy="4797380"/>
          </a:xfrm>
          <a:prstGeom prst="ellipse">
            <a:avLst/>
          </a:prstGeom>
          <a:solidFill>
            <a:srgbClr val="FFFF00"/>
          </a:solidFill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4767FDEC-36F3-4A7E-9D09-6F7B4C111705}"/>
              </a:ext>
            </a:extLst>
          </p:cNvPr>
          <p:cNvSpPr/>
          <p:nvPr/>
        </p:nvSpPr>
        <p:spPr>
          <a:xfrm>
            <a:off x="6942488" y="1543438"/>
            <a:ext cx="3778748" cy="3616576"/>
          </a:xfrm>
          <a:prstGeom prst="ellipse">
            <a:avLst/>
          </a:prstGeom>
          <a:solidFill>
            <a:srgbClr val="00B0F0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F9F0697-A38B-4438-9908-312612A7CE1A}"/>
              </a:ext>
            </a:extLst>
          </p:cNvPr>
          <p:cNvSpPr/>
          <p:nvPr/>
        </p:nvSpPr>
        <p:spPr>
          <a:xfrm>
            <a:off x="7728948" y="2187121"/>
            <a:ext cx="2261302" cy="2236546"/>
          </a:xfrm>
          <a:prstGeom prst="ellipse">
            <a:avLst/>
          </a:prstGeom>
          <a:solidFill>
            <a:srgbClr val="C00000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8A099EF-B3B4-49BC-B49D-05DE728A92A9}"/>
              </a:ext>
            </a:extLst>
          </p:cNvPr>
          <p:cNvSpPr txBox="1"/>
          <p:nvPr/>
        </p:nvSpPr>
        <p:spPr>
          <a:xfrm>
            <a:off x="7630959" y="1072868"/>
            <a:ext cx="226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SECURITY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CAB66B7-5E7C-4FA2-98A6-1B833FAC7EEC}"/>
              </a:ext>
            </a:extLst>
          </p:cNvPr>
          <p:cNvSpPr txBox="1"/>
          <p:nvPr/>
        </p:nvSpPr>
        <p:spPr>
          <a:xfrm rot="5400000">
            <a:off x="9998495" y="3167060"/>
            <a:ext cx="194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CIVIL RIGHTS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225402F-9E1D-4AD8-B128-51ACEE7DD1A5}"/>
              </a:ext>
            </a:extLst>
          </p:cNvPr>
          <p:cNvSpPr txBox="1"/>
          <p:nvPr/>
        </p:nvSpPr>
        <p:spPr>
          <a:xfrm rot="16200000">
            <a:off x="5525668" y="3166051"/>
            <a:ext cx="227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HUMAN RIGHTS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CA2E32F-812A-445F-9B36-33223E3D8EEA}"/>
              </a:ext>
            </a:extLst>
          </p:cNvPr>
          <p:cNvSpPr txBox="1"/>
          <p:nvPr/>
        </p:nvSpPr>
        <p:spPr>
          <a:xfrm>
            <a:off x="8207929" y="5291894"/>
            <a:ext cx="144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JUSTICE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2FE68A7-87CE-497D-BF43-77FB6696CE5B}"/>
              </a:ext>
            </a:extLst>
          </p:cNvPr>
          <p:cNvCxnSpPr>
            <a:cxnSpLocks/>
            <a:stCxn id="172" idx="6"/>
            <a:endCxn id="122" idx="2"/>
          </p:cNvCxnSpPr>
          <p:nvPr/>
        </p:nvCxnSpPr>
        <p:spPr>
          <a:xfrm>
            <a:off x="5737057" y="3350717"/>
            <a:ext cx="539593" cy="101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BA147418-8D00-4552-8691-3A81C07B7217}"/>
              </a:ext>
            </a:extLst>
          </p:cNvPr>
          <p:cNvSpPr txBox="1"/>
          <p:nvPr/>
        </p:nvSpPr>
        <p:spPr>
          <a:xfrm>
            <a:off x="8284255" y="3108165"/>
            <a:ext cx="139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HEALTH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943E973-CA31-4517-AC73-A032D83D3DCD}"/>
              </a:ext>
            </a:extLst>
          </p:cNvPr>
          <p:cNvSpPr txBox="1"/>
          <p:nvPr/>
        </p:nvSpPr>
        <p:spPr>
          <a:xfrm>
            <a:off x="7993434" y="1792663"/>
            <a:ext cx="180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EDUCATION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FB48492-5214-47D5-A2DF-8248225594C7}"/>
              </a:ext>
            </a:extLst>
          </p:cNvPr>
          <p:cNvSpPr txBox="1"/>
          <p:nvPr/>
        </p:nvSpPr>
        <p:spPr>
          <a:xfrm>
            <a:off x="8176088" y="4606912"/>
            <a:ext cx="147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CAREER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8A84FB9-B7E7-47A1-B3AB-07BB76C54205}"/>
              </a:ext>
            </a:extLst>
          </p:cNvPr>
          <p:cNvSpPr txBox="1"/>
          <p:nvPr/>
        </p:nvSpPr>
        <p:spPr>
          <a:xfrm rot="16200000">
            <a:off x="6350545" y="3178518"/>
            <a:ext cx="219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HOME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6497288-13AB-48D1-AB56-55B4898E121B}"/>
              </a:ext>
            </a:extLst>
          </p:cNvPr>
          <p:cNvSpPr txBox="1"/>
          <p:nvPr/>
        </p:nvSpPr>
        <p:spPr>
          <a:xfrm rot="5400000">
            <a:off x="9301261" y="3225010"/>
            <a:ext cx="194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SOCIAL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123FCD98-D90A-43BB-9502-C46EFA53CC16}"/>
              </a:ext>
            </a:extLst>
          </p:cNvPr>
          <p:cNvSpPr/>
          <p:nvPr/>
        </p:nvSpPr>
        <p:spPr>
          <a:xfrm>
            <a:off x="777693" y="1040208"/>
            <a:ext cx="4959364" cy="4621018"/>
          </a:xfrm>
          <a:prstGeom prst="ellipse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14ECDE3D-B3DF-456A-83B8-F8188F7D8F05}"/>
              </a:ext>
            </a:extLst>
          </p:cNvPr>
          <p:cNvSpPr/>
          <p:nvPr/>
        </p:nvSpPr>
        <p:spPr>
          <a:xfrm>
            <a:off x="882210" y="1157765"/>
            <a:ext cx="4760445" cy="4405908"/>
          </a:xfrm>
          <a:prstGeom prst="ellipse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CCDA5-8ABB-4EAF-897C-2E667B577EA8}"/>
              </a:ext>
            </a:extLst>
          </p:cNvPr>
          <p:cNvSpPr txBox="1"/>
          <p:nvPr/>
        </p:nvSpPr>
        <p:spPr>
          <a:xfrm>
            <a:off x="882210" y="241717"/>
            <a:ext cx="786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AUTONOMOUS HUMAN ORACLE</a:t>
            </a:r>
          </a:p>
        </p:txBody>
      </p:sp>
    </p:spTree>
    <p:extLst>
      <p:ext uri="{BB962C8B-B14F-4D97-AF65-F5344CB8AC3E}">
        <p14:creationId xmlns:p14="http://schemas.microsoft.com/office/powerpoint/2010/main" val="3198355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7EE03A99-7074-CE29-BB71-8014811D6FF6}"/>
              </a:ext>
            </a:extLst>
          </p:cNvPr>
          <p:cNvSpPr/>
          <p:nvPr/>
        </p:nvSpPr>
        <p:spPr>
          <a:xfrm>
            <a:off x="5120665" y="166254"/>
            <a:ext cx="7258050" cy="6525491"/>
          </a:xfrm>
          <a:prstGeom prst="ellipse">
            <a:avLst/>
          </a:prstGeom>
          <a:solidFill>
            <a:srgbClr val="7030A0">
              <a:alpha val="39000"/>
            </a:srgbClr>
          </a:solidFill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06E0D11-FCCF-440C-B5EE-FC7925351497}"/>
              </a:ext>
            </a:extLst>
          </p:cNvPr>
          <p:cNvSpPr/>
          <p:nvPr/>
        </p:nvSpPr>
        <p:spPr>
          <a:xfrm>
            <a:off x="1037195" y="1223493"/>
            <a:ext cx="4511893" cy="4256468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E03CB3F-A595-4B79-A678-EA663DBD591A}"/>
              </a:ext>
            </a:extLst>
          </p:cNvPr>
          <p:cNvSpPr/>
          <p:nvPr/>
        </p:nvSpPr>
        <p:spPr>
          <a:xfrm>
            <a:off x="6096000" y="831378"/>
            <a:ext cx="5380759" cy="5049878"/>
          </a:xfrm>
          <a:prstGeom prst="ellipse">
            <a:avLst/>
          </a:prstGeom>
          <a:solidFill>
            <a:srgbClr val="FFFF00"/>
          </a:solidFill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4767FDEC-36F3-4A7E-9D09-6F7B4C111705}"/>
              </a:ext>
            </a:extLst>
          </p:cNvPr>
          <p:cNvSpPr/>
          <p:nvPr/>
        </p:nvSpPr>
        <p:spPr>
          <a:xfrm>
            <a:off x="6942488" y="1543438"/>
            <a:ext cx="3778748" cy="3616576"/>
          </a:xfrm>
          <a:prstGeom prst="ellipse">
            <a:avLst/>
          </a:prstGeom>
          <a:solidFill>
            <a:srgbClr val="00B0F0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F9F0697-A38B-4438-9908-312612A7CE1A}"/>
              </a:ext>
            </a:extLst>
          </p:cNvPr>
          <p:cNvSpPr/>
          <p:nvPr/>
        </p:nvSpPr>
        <p:spPr>
          <a:xfrm>
            <a:off x="7701211" y="2211407"/>
            <a:ext cx="2261302" cy="2236546"/>
          </a:xfrm>
          <a:prstGeom prst="ellipse">
            <a:avLst/>
          </a:prstGeom>
          <a:solidFill>
            <a:srgbClr val="C00000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8A099EF-B3B4-49BC-B49D-05DE728A92A9}"/>
              </a:ext>
            </a:extLst>
          </p:cNvPr>
          <p:cNvSpPr txBox="1"/>
          <p:nvPr/>
        </p:nvSpPr>
        <p:spPr>
          <a:xfrm>
            <a:off x="6909040" y="1171100"/>
            <a:ext cx="377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Standards / Governance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2FE68A7-87CE-497D-BF43-77FB6696CE5B}"/>
              </a:ext>
            </a:extLst>
          </p:cNvPr>
          <p:cNvCxnSpPr>
            <a:cxnSpLocks/>
            <a:stCxn id="172" idx="6"/>
            <a:endCxn id="122" idx="2"/>
          </p:cNvCxnSpPr>
          <p:nvPr/>
        </p:nvCxnSpPr>
        <p:spPr>
          <a:xfrm>
            <a:off x="5737057" y="3350717"/>
            <a:ext cx="358943" cy="560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BA147418-8D00-4552-8691-3A81C07B7217}"/>
              </a:ext>
            </a:extLst>
          </p:cNvPr>
          <p:cNvSpPr txBox="1"/>
          <p:nvPr/>
        </p:nvSpPr>
        <p:spPr>
          <a:xfrm>
            <a:off x="8310232" y="3120340"/>
            <a:ext cx="139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WEB 3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123FCD98-D90A-43BB-9502-C46EFA53CC16}"/>
              </a:ext>
            </a:extLst>
          </p:cNvPr>
          <p:cNvSpPr/>
          <p:nvPr/>
        </p:nvSpPr>
        <p:spPr>
          <a:xfrm>
            <a:off x="777693" y="1040208"/>
            <a:ext cx="4959364" cy="4621018"/>
          </a:xfrm>
          <a:prstGeom prst="ellipse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14ECDE3D-B3DF-456A-83B8-F8188F7D8F05}"/>
              </a:ext>
            </a:extLst>
          </p:cNvPr>
          <p:cNvSpPr/>
          <p:nvPr/>
        </p:nvSpPr>
        <p:spPr>
          <a:xfrm>
            <a:off x="882210" y="1157765"/>
            <a:ext cx="4760445" cy="4405908"/>
          </a:xfrm>
          <a:prstGeom prst="ellipse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CCDA5-8ABB-4EAF-897C-2E667B577EA8}"/>
              </a:ext>
            </a:extLst>
          </p:cNvPr>
          <p:cNvSpPr txBox="1"/>
          <p:nvPr/>
        </p:nvSpPr>
        <p:spPr>
          <a:xfrm>
            <a:off x="882210" y="241717"/>
            <a:ext cx="786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METAVERSE DEFINED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EDD2B3-360C-8F09-AB24-750DD98F9C3C}"/>
              </a:ext>
            </a:extLst>
          </p:cNvPr>
          <p:cNvSpPr txBox="1"/>
          <p:nvPr/>
        </p:nvSpPr>
        <p:spPr>
          <a:xfrm>
            <a:off x="7662568" y="1812357"/>
            <a:ext cx="226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Corp/Gov Laws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0B7FD9-7BCF-CB7F-C587-98E124945979}"/>
              </a:ext>
            </a:extLst>
          </p:cNvPr>
          <p:cNvSpPr txBox="1"/>
          <p:nvPr/>
        </p:nvSpPr>
        <p:spPr>
          <a:xfrm>
            <a:off x="7574009" y="372012"/>
            <a:ext cx="226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Metaverse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8F6831D-446D-413B-67D6-4B60231BF1AF}"/>
              </a:ext>
            </a:extLst>
          </p:cNvPr>
          <p:cNvSpPr/>
          <p:nvPr/>
        </p:nvSpPr>
        <p:spPr>
          <a:xfrm>
            <a:off x="1233143" y="1425046"/>
            <a:ext cx="4119995" cy="3854639"/>
          </a:xfrm>
          <a:prstGeom prst="ellipse">
            <a:avLst/>
          </a:prstGeom>
          <a:solidFill>
            <a:srgbClr val="7030A0">
              <a:alpha val="70000"/>
            </a:srgbClr>
          </a:solidFill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Tech Laws &amp; Rights of an Autonomous Person</a:t>
            </a:r>
            <a:br>
              <a:rPr lang="en-US" dirty="0"/>
            </a:br>
            <a:endParaRPr lang="en-US" dirty="0"/>
          </a:p>
          <a:p>
            <a:pPr algn="ctr"/>
            <a:br>
              <a:rPr lang="en-US" dirty="0"/>
            </a:br>
            <a:r>
              <a:rPr lang="en-US" b="1" dirty="0"/>
              <a:t>THE POWER IS IN THE </a:t>
            </a:r>
            <a:br>
              <a:rPr lang="en-US" b="1" dirty="0"/>
            </a:br>
            <a:r>
              <a:rPr lang="en-US" b="1" dirty="0"/>
              <a:t>#InfinityStone</a:t>
            </a:r>
            <a:br>
              <a:rPr lang="en-US" dirty="0"/>
            </a:br>
            <a:endParaRPr lang="en-US" dirty="0"/>
          </a:p>
          <a:p>
            <a:pPr algn="ctr"/>
            <a:br>
              <a:rPr lang="en-US" dirty="0"/>
            </a:br>
            <a:r>
              <a:rPr lang="en-US" dirty="0"/>
              <a:t>All of which are American Dreams </a:t>
            </a:r>
          </a:p>
        </p:txBody>
      </p:sp>
    </p:spTree>
    <p:extLst>
      <p:ext uri="{BB962C8B-B14F-4D97-AF65-F5344CB8AC3E}">
        <p14:creationId xmlns:p14="http://schemas.microsoft.com/office/powerpoint/2010/main" val="983227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E158028-82BF-4FE9-8E6C-D018F4E143D5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D8EAAD4BDF21418DE97F1B2E9041AE" ma:contentTypeVersion="5" ma:contentTypeDescription="Create a new document." ma:contentTypeScope="" ma:versionID="1dbb1e6b68bdd38b82c663c76ee201e0">
  <xsd:schema xmlns:xsd="http://www.w3.org/2001/XMLSchema" xmlns:xs="http://www.w3.org/2001/XMLSchema" xmlns:p="http://schemas.microsoft.com/office/2006/metadata/properties" xmlns:ns2="8f32724b-a062-4f45-be25-15707c9d7ce2" targetNamespace="http://schemas.microsoft.com/office/2006/metadata/properties" ma:root="true" ma:fieldsID="43fb8f90caf85ca5b7ee3ee5e860a9f4" ns2:_="">
    <xsd:import namespace="8f32724b-a062-4f45-be25-15707c9d7c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32724b-a062-4f45-be25-15707c9d7c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535259-B6E7-403F-A6C8-680BABC6B2B1}">
  <ds:schemaRefs>
    <ds:schemaRef ds:uri="http://schemas.openxmlformats.org/package/2006/metadata/core-properties"/>
    <ds:schemaRef ds:uri="8f32724b-a062-4f45-be25-15707c9d7ce2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FAC43D7-A522-47BB-A976-E264C500FE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32724b-a062-4f45-be25-15707c9d7c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0EA6DB-8DB8-4D6F-80A0-0006E06E72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4862</TotalTime>
  <Words>233</Words>
  <Application>Microsoft Office PowerPoint</Application>
  <PresentationFormat>Widescreen</PresentationFormat>
  <Paragraphs>71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-apple-system</vt:lpstr>
      <vt:lpstr>Arial</vt:lpstr>
      <vt:lpstr>Arial Black</vt:lpstr>
      <vt:lpstr>Arial Unicode MS</vt:lpstr>
      <vt:lpstr>Calibri</vt:lpstr>
      <vt:lpstr>Segoe Pro</vt:lpstr>
      <vt:lpstr>Segoe Pro Light</vt:lpstr>
      <vt:lpstr>Segoe Pro SemiLight</vt:lpstr>
      <vt:lpstr>Office Theme</vt:lpstr>
      <vt:lpstr>Project Hecate</vt:lpstr>
      <vt:lpstr>-Hi Cortana!</vt:lpstr>
      <vt:lpstr>Hi!</vt:lpstr>
      <vt:lpstr>PowerPoint Presentation</vt:lpstr>
      <vt:lpstr>PowerPoint Presentation</vt:lpstr>
      <vt:lpstr>PowerPoint Presentation</vt:lpstr>
      <vt:lpstr>UPDATES, February 2022</vt:lpstr>
      <vt:lpstr>PowerPoint Presentation</vt:lpstr>
      <vt:lpstr>PowerPoint Presentation</vt:lpstr>
      <vt:lpstr>Project Hecate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Hecate</dc:title>
  <dc:creator>Dana Rivkind</dc:creator>
  <cp:lastModifiedBy>Dana Rivkind</cp:lastModifiedBy>
  <cp:revision>14</cp:revision>
  <dcterms:modified xsi:type="dcterms:W3CDTF">2022-05-19T17:28:16Z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0x010100BBD8EAAD4BDF21418DE97F1B2E9041AE</vt:lpwstr>
  </property>
</Properties>
</file>