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06" d="100"/>
          <a:sy n="106" d="100"/>
        </p:scale>
        <p:origin x="13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F009-BEDD-0A3A-2708-32DDFB3D0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66E60-0482-5986-470E-4D41A1DE5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DC60C-53CF-E677-1A3E-2ABFC5E7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F72A-1057-0E47-B3B3-489ACE1AF608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733AE-AD31-CB6A-52A3-41AD0BCB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2A3C-491F-F2B2-ADEB-2288DD7B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4194-2BBC-F34E-95CA-442F1242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3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C402-F0D8-1B25-41B8-24B40D6F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51FEC-9FC5-ADF6-FB68-3996C78D0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A71BC-DD41-A347-A65C-73FCC821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F72A-1057-0E47-B3B3-489ACE1AF608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CDD3E-9548-734E-4B4B-0C346B30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2509C-7C3F-458C-9552-100BB9D1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4194-2BBC-F34E-95CA-442F1242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0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A59A0-177E-7D40-5293-D5F54D196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937A6-5B8D-ADE8-B075-F12EDC75B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E019C-D0AB-95D9-9AFE-A4247D8B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F72A-1057-0E47-B3B3-489ACE1AF608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D0B12-E2A2-40B1-C64C-4B3AF85B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44EBA-F5A9-16C0-380F-47C2D632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4194-2BBC-F34E-95CA-442F1242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7025-923C-0F77-BFC4-7254F260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F86EC-0DA9-79F7-9CBB-90B1E7FF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AE1F0-C449-AAFC-3E64-0664CE65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F72A-1057-0E47-B3B3-489ACE1AF608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3961B-B59F-B695-83BB-A6D80576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5D937-0B56-6814-82D8-E4B4F43A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4194-2BBC-F34E-95CA-442F1242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9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62BA-A83D-7B47-4E8A-AACC84E2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B3727-DB05-E478-37FC-286717BE1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20281-712A-FD79-F8DD-EEB37D41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F72A-1057-0E47-B3B3-489ACE1AF608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06C76-FE18-4828-FB63-33A6E95A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9B3F-D464-F88E-95F9-3477112D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4194-2BBC-F34E-95CA-442F1242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1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FFFE-2E6B-C46D-7297-73A9C31F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B82CD-D62A-4851-A967-1B37C0F1F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E8B97-7B8F-5239-4311-40EDB987C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D9C29-000D-DEA5-F5EB-240368AE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F72A-1057-0E47-B3B3-489ACE1AF608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406E2-AF9C-E0D8-FF2C-443918DB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BEFB7-9F44-7750-6EBC-6888D947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4194-2BBC-F34E-95CA-442F1242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3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9E9E-F4CE-E8E2-AE00-5054A1B6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9EEB9-51C8-5217-8E03-32CA1BA3D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BFED7-D74C-1F04-ADBD-03D85DA3C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2B0D9-BA76-4BDF-D462-9B27DFFA4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7DF78-CF50-CB57-46B5-9F7D7321E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58B98-7896-D6B9-7CA5-0AD8AE09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F72A-1057-0E47-B3B3-489ACE1AF608}" type="datetimeFigureOut">
              <a:rPr lang="en-US" smtClean="0"/>
              <a:t>5/2/25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5B4A9-1EA9-3049-2332-9911C093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99BB4-3727-F9C5-B0A7-F4F1DCCB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4194-2BBC-F34E-95CA-442F1242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8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99B7-4E62-2E8F-5AE8-DEA591A8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81D9B6-4014-8539-4AC2-9AF2640F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F72A-1057-0E47-B3B3-489ACE1AF608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D8CA4-25DE-C0AC-DBE5-8CA825BF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D5C5D-2FCA-21A4-907B-AE6879D0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4194-2BBC-F34E-95CA-442F1242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3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D4595-7BCB-2827-F09A-2BE6776D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F72A-1057-0E47-B3B3-489ACE1AF608}" type="datetimeFigureOut">
              <a:rPr lang="en-US" smtClean="0"/>
              <a:t>5/2/25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EBA13-0BE3-A00C-83B0-33023550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5231-ADC1-72DD-E9F7-F9FBD52B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4194-2BBC-F34E-95CA-442F1242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3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D895-18CC-F0AE-1917-8690C495B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C3D7C-0F22-A538-4BD7-567A0E577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0FE42-4870-7E8D-140C-9A498C56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903D1-5968-7EF1-B270-063C44C1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F72A-1057-0E47-B3B3-489ACE1AF608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CF010-C8FE-5FA3-0752-F2D38682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524DD-245C-28EC-2F3E-A7212F12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4194-2BBC-F34E-95CA-442F1242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2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4215-E552-A47A-2DAB-023CEF4D5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983CF-2FDF-3E4B-F108-D3731A061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42AF5-DB9C-C999-0BB6-FCDA3B4FD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CB8B5-88AC-9FF7-94AF-F76FFDF4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F72A-1057-0E47-B3B3-489ACE1AF608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95CC9-75C0-962A-E805-2BDE0C10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7E95E-BCD5-CE9F-13FC-29615D94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4194-2BBC-F34E-95CA-442F1242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6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1BC93-2D06-4D16-86C2-FA165410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0113B-CE68-478A-F6DF-8ACEA349C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12A81-EF4B-103C-B3AB-654503F0D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EFF72A-1057-0E47-B3B3-489ACE1AF608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87F67-DC98-A6D8-7A3E-33FB42938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977B2-7C3F-DA08-6DF2-91243D0B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404194-2BBC-F34E-95CA-442F1242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8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642C-BD4B-BE09-F3D9-29BC14FF2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Intelligent </a:t>
            </a:r>
            <a:r>
              <a:rPr lang="en-US"/>
              <a:t>Book Workflows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4ABD3-C4C6-88F1-6271-441C33A4C0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Intelligent Book Workflows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1</cp:revision>
  <dcterms:created xsi:type="dcterms:W3CDTF">2025-05-02T15:53:48Z</dcterms:created>
  <dcterms:modified xsi:type="dcterms:W3CDTF">2025-05-02T15:54:40Z</dcterms:modified>
</cp:coreProperties>
</file>