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4BD0-70C0-6A4E-E739-C67EA6EDD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2663-6737-E48E-6886-587574102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994A-A9EE-BC8D-ADC9-DD93A5C7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C923-02D4-5B86-C673-2FF9FA68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4ABB-6041-AC1A-F661-21757554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3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72E-036C-4D2A-939E-176CC01C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A7B0-2844-E12D-196E-6101F795E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040B-0B92-AAAB-C731-704854D0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E94D-AADC-0D7B-CBCB-E5CB52B1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0706-5469-7F3F-E3BE-782788C0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19BA5-C9B2-9ABB-14BB-F519960AC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F6295-2D9A-DE92-1BFF-C3D993DF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1F19-1833-6421-BE6E-F65B26C0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9E0C-376A-0DA7-423C-FD492EF6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7201-D705-036C-CBD9-6170AD39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0CD-5620-9DEF-8BC4-16A128F3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5419-2C9A-B226-C419-CED56A70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68D5-B98C-FA0B-2D64-05A4BDA9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0C64D-DFF7-2698-CC3E-719D378D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B6B5-7AC1-119C-C35F-738C79F5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4922-28F0-DFF0-2DF1-CB770978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06511-2F47-FC68-668B-421638ED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C743-7F05-10E6-80E5-281720D5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8BDD-6FB9-58AA-5074-4A02D42B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DDE6-0A68-4C96-2377-5A604F1F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2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4E02-4863-1FDB-A7C3-2169E5AA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97C5-EC5F-E7F0-1CA3-B4A767806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9DE1C-AAC7-66B2-623E-AF80AF590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8029-109B-A6CE-3E3A-71729F38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63E75-6FA6-C746-F144-510A5A63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F2853-3257-6FB3-7B54-8409EECD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0A5-74AF-F980-9015-41C90849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BA4F-FA76-A618-A3D6-792B2C9B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E930A-5B79-EF71-BC10-2195F3475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1F6FB-3D53-5B9E-7CA4-AB5CD4754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0BFFB-0D88-9D53-B2AF-B4D48F738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45D47-9052-861D-F7F4-CADF24B9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11AC5-0FE2-D1AE-70A6-EE564260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D8EFE-B4F6-D2D6-456C-A376A91C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6035-0DD0-88EF-1D80-E9042016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BCBFC-436F-58CD-0822-A5BF9645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5A985-07CA-1C81-374A-36B903D7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8960E-5011-27EE-A373-FFE76511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3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D5A02-7232-9E49-E520-9295D4BF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97AA8-81BD-59B4-6CD9-3B41269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35595-18DC-F384-DAC9-0C962D8C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D383-F263-5A37-8F10-CF1DC033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7C56-DE55-CCCA-7E50-5EC30F2E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A4B82-AA25-4ADF-7661-66DB9E16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7CEE7-23F3-F520-620E-2D3838B7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053DF-930D-2207-575D-38C26EB8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E402-E90B-BDB3-0049-A085B2D5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C3EB-6612-C28B-7117-797D9DB8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4653-7DB8-A2EF-A93A-587A3402A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69A5-DB60-9A4E-FE5E-BBF3016A2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77C43-CD02-2E23-6045-38DD6ED5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0C3EF-2250-87EE-D19C-845AFECA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D8E21-7405-8485-C971-57C5A4DB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7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10A60-191C-59DB-AAE5-533D954B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6C58-6559-05B0-9D62-8CC30ADC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A1D1-38CE-DE19-30CC-EAA77D6C8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F901-51A3-AA2D-F84D-D3D56F964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F90A-E618-3549-09E8-201B66EA5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1924-0CBF-F5E9-B774-9430BA286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</a:t>
            </a:r>
            <a:r>
              <a:rPr lang="en-US"/>
              <a:t>Book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A9B77-BC50-8B2B-1FD5-C69B3E777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Intelligent Book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2024-12-04T14:06:33Z</dcterms:created>
  <dcterms:modified xsi:type="dcterms:W3CDTF">2024-12-04T14:09:08Z</dcterms:modified>
</cp:coreProperties>
</file>