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256" r:id="rId2"/>
    <p:sldId id="292" r:id="rId3"/>
    <p:sldId id="295" r:id="rId4"/>
    <p:sldId id="289" r:id="rId5"/>
    <p:sldId id="290" r:id="rId6"/>
    <p:sldId id="293" r:id="rId7"/>
    <p:sldId id="259" r:id="rId8"/>
    <p:sldId id="291" r:id="rId9"/>
    <p:sldId id="297" r:id="rId10"/>
    <p:sldId id="296" r:id="rId11"/>
    <p:sldId id="257" r:id="rId12"/>
    <p:sldId id="294" r:id="rId13"/>
    <p:sldId id="288"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Lst>
  <p:sldSz cx="9144000" cy="5143500" type="screen16x9"/>
  <p:notesSz cx="6858000" cy="9144000"/>
  <p:embeddedFontLst>
    <p:embeddedFont>
      <p:font typeface="Bebas Neue" panose="020B0606020202050201" pitchFamily="34" charset="77"/>
      <p:regular r:id="rId44"/>
    </p:embeddedFont>
    <p:embeddedFont>
      <p:font typeface="Grandview" panose="020B0502040204020203" pitchFamily="34" charset="0"/>
      <p:regular r:id="rId45"/>
      <p:bold r:id="rId46"/>
      <p:italic r:id="rId47"/>
      <p:boldItalic r:id="rId48"/>
    </p:embeddedFont>
    <p:embeddedFont>
      <p:font typeface="Paytone One" pitchFamily="2" charset="77"/>
      <p:regular r:id="rId49"/>
    </p:embeddedFont>
    <p:embeddedFont>
      <p:font typeface="Questrial" pitchFamily="2" charset="77"/>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C5CAA-512E-431F-B188-DF54DAD1644A}" v="111" dt="2023-01-27T09:07:45.877"/>
  </p1510:revLst>
</p1510:revInfo>
</file>

<file path=ppt/tableStyles.xml><?xml version="1.0" encoding="utf-8"?>
<a:tblStyleLst xmlns:a="http://schemas.openxmlformats.org/drawingml/2006/main" def="{7B5D1424-9A30-4C99-A5AF-B869BDCDD9EC}">
  <a:tblStyle styleId="{7B5D1424-9A30-4C99-A5AF-B869BDCDD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898" autoAdjust="0"/>
  </p:normalViewPr>
  <p:slideViewPr>
    <p:cSldViewPr snapToGrid="0">
      <p:cViewPr varScale="1">
        <p:scale>
          <a:sx n="125" d="100"/>
          <a:sy n="125" d="100"/>
        </p:scale>
        <p:origin x="1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d231eaa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d231eaa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d231eaa9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d231eaa9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57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5d231eaa9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5d231eaa9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9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63b51936f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63b51936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5d231eaa9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5d231eaa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5d231eaa9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5d231eaa9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5d6dd943f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5d6dd943f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d6dd943f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d6dd943f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5d6dd943f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5d6dd943f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5d6dd943f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5d6dd943f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will begin by defining the problem statement and providing a quick introduction to gender bias and its underpinnings in NLP.</a:t>
            </a:r>
          </a:p>
          <a:p>
            <a:pPr marL="158750" indent="0">
              <a:buNone/>
            </a:pPr>
            <a:endParaRPr lang="en-US" dirty="0"/>
          </a:p>
          <a:p>
            <a:pPr marL="158750" indent="0">
              <a:buNone/>
            </a:pPr>
            <a:r>
              <a:rPr lang="en-US" dirty="0"/>
              <a:t>\</a:t>
            </a:r>
            <a:r>
              <a:rPr lang="en-US" dirty="0" err="1"/>
              <a:t>textit</a:t>
            </a:r>
            <a:r>
              <a:rPr lang="en-US" dirty="0"/>
              <a:t>{Do men make better scientists than women?} Until recently, even widely-used Large Language Models such as GPT-3 shared this perspective. Although such machine learning models may be beneficial, they are only as good as the data they are trained on, thus we cannot criticize them for presenting their findings. With </a:t>
            </a:r>
            <a:r>
              <a:rPr lang="en-US" dirty="0" err="1"/>
              <a:t>ChatGPT</a:t>
            </a:r>
            <a:r>
              <a:rPr lang="en-US" dirty="0"/>
              <a:t> and other technologies that will make more and more data available on the Internet, we will have a way to see how our social biases affect us.</a:t>
            </a:r>
          </a:p>
          <a:p>
            <a:pPr marL="158750" indent="0">
              <a:buNone/>
            </a:pPr>
            <a:endParaRPr lang="en-US" dirty="0"/>
          </a:p>
          <a:p>
            <a:pPr marL="158750" indent="0">
              <a:buNone/>
            </a:pPr>
            <a:r>
              <a:rPr lang="en-US" dirty="0"/>
              <a:t>If the training data incorporates prejudices or other types of bias, the model may perpetuate unwanted outcomes, such as the dissemination of disinformation or preconceptions, as in the old saying "garbage in, garbage out". The primary issue is thus the data itself, which is nothing more than a historical record of our gender imbalance. The studies conducted over the years provide empirical evidence that men are favored in many areas and that women face more challenges and obstacles than men. They have also shown that women are underrepresented in many scientific fields, and particularly in leadership positions. This is often referred to as the "leaky pipeline" phenomenon, as women are disproportionately lost at every step of the academic and professional advancement process. </a:t>
            </a:r>
          </a:p>
          <a:p>
            <a:pPr marL="158750" indent="0">
              <a:buNone/>
            </a:pPr>
            <a:endParaRPr lang="en-US" dirty="0"/>
          </a:p>
          <a:p>
            <a:pPr marL="158750" indent="0">
              <a:buNone/>
            </a:pPr>
            <a:r>
              <a:rPr lang="en-US" dirty="0"/>
              <a:t>Furthermore, the research field is still heavily influenced by the stereotype that scientists are men, which can make it harder for women to be taken seriously, to be seen as equals to their male colleagues, or to succeed and move up in their careers.</a:t>
            </a:r>
          </a:p>
          <a:p>
            <a:pPr marL="158750" indent="0">
              <a:buNone/>
            </a:pPr>
            <a:endParaRPr lang="en-US" dirty="0"/>
          </a:p>
          <a:p>
            <a:pPr marL="158750" indent="0">
              <a:buNone/>
            </a:pPr>
            <a:r>
              <a:rPr lang="en-US" dirty="0"/>
              <a:t>All these factors can make it harder for women to succeed in the research field; however, it's important to note that many women have overcome these barriers and achieved great success in their careers. It's important to continue to work towards creating more inclusive and equitable environments for all researchers, regardless of their gender.</a:t>
            </a:r>
          </a:p>
          <a:p>
            <a:pPr marL="158750" indent="0">
              <a:buNone/>
            </a:pPr>
            <a:endParaRPr lang="en-US" dirty="0"/>
          </a:p>
          <a:p>
            <a:pPr marL="158750" indent="0">
              <a:buNone/>
            </a:pPr>
            <a:r>
              <a:rPr lang="en-US" dirty="0"/>
              <a:t>Consequently, it is essential to be aware of these possible biases and to take steps to minimize them, with a potential first step consisting of mitigating these impacts on ML models. Ideally, inclusive and diverse training data, gender-neutral languages, and non-binary gender terms should be used. Since this data may be hard or impossible to gather for large language models, the focus of the research has changed from eliminating the bias in the data to teaching the model not to learn it from the data.</a:t>
            </a:r>
          </a:p>
          <a:p>
            <a:pPr marL="158750" indent="0">
              <a:buNone/>
            </a:pPr>
            <a:endParaRPr lang="en-US" dirty="0"/>
          </a:p>
          <a:p>
            <a:pPr marL="158750" indent="0">
              <a:buNone/>
            </a:pPr>
            <a:r>
              <a:rPr lang="en-US" dirty="0"/>
              <a:t>Approaches in this area, which will be later presented, include frequently evaluating the model's performance to ensure it is accurate and unbiased; utilizing a combination of techniques to debias the data and model, such as counterfactual data augmentation; debiasing the word embeddings, adversarial training; or having a diverse team in the development and maintenance of these machines, including gender diversity and multicultural and multilingual perspectives, which can help to identify and address potential biases.</a:t>
            </a:r>
          </a:p>
          <a:p>
            <a:pPr marL="158750" indent="0">
              <a:buNone/>
            </a:pPr>
            <a:endParaRPr lang="ro-RO" dirty="0"/>
          </a:p>
        </p:txBody>
      </p:sp>
    </p:spTree>
    <p:extLst>
      <p:ext uri="{BB962C8B-B14F-4D97-AF65-F5344CB8AC3E}">
        <p14:creationId xmlns:p14="http://schemas.microsoft.com/office/powerpoint/2010/main" val="1025979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5d6dd943f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5d6dd943f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41863f741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41863f741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5d6dd943f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5d6dd943f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3b51936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63b51936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63b51936f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163b51936f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63b51936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63b51936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63b51936f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63b51936f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63b51936f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63b51936f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63b51936f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63b51936f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63b51936f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63b51936f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ro-RO" dirty="0"/>
          </a:p>
        </p:txBody>
      </p:sp>
    </p:spTree>
    <p:extLst>
      <p:ext uri="{BB962C8B-B14F-4D97-AF65-F5344CB8AC3E}">
        <p14:creationId xmlns:p14="http://schemas.microsoft.com/office/powerpoint/2010/main" val="2722795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63b51936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63b51936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163b51936f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163b51936f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163b51936f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163b51936f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5d6dd943f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5d6dd943f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63b51936f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63b51936f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63b51936f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63b51936f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63b51936f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63b51936f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63b51936f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63b51936f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63b51936f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63b51936f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63b51936f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63b51936f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5d6dd943f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5d6dd943f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Denigration - use of culturally or historically derogatory terms</a:t>
            </a:r>
          </a:p>
          <a:p>
            <a:pPr marL="0" lvl="0" indent="0" algn="l" rtl="0">
              <a:spcBef>
                <a:spcPts val="0"/>
              </a:spcBef>
              <a:spcAft>
                <a:spcPts val="0"/>
              </a:spcAft>
              <a:buNone/>
            </a:pPr>
            <a:r>
              <a:rPr lang="en-US" dirty="0"/>
              <a:t>Stereotyping - reinforces existing societal stereotypes</a:t>
            </a:r>
          </a:p>
          <a:p>
            <a:pPr marL="0" lvl="0" indent="0" algn="l" rtl="0">
              <a:spcBef>
                <a:spcPts val="0"/>
              </a:spcBef>
              <a:spcAft>
                <a:spcPts val="0"/>
              </a:spcAft>
              <a:buNone/>
            </a:pPr>
            <a:r>
              <a:rPr lang="en-US" dirty="0"/>
              <a:t>Recognition- a given algorithm’s inaccuracy in recognition tasks</a:t>
            </a:r>
          </a:p>
          <a:p>
            <a:pPr marL="0" lvl="0" indent="0" algn="l" rtl="0">
              <a:spcBef>
                <a:spcPts val="0"/>
              </a:spcBef>
              <a:spcAft>
                <a:spcPts val="0"/>
              </a:spcAft>
              <a:buNone/>
            </a:pPr>
            <a:r>
              <a:rPr lang="en-US" dirty="0"/>
              <a:t>Under-representation - the disproportionately low representation of a specific group</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0152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63b51936f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63b51936f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d6dd943f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d6dd943f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alignment - </a:t>
            </a:r>
            <a:r>
              <a:rPr lang="en-US" b="0" i="0" dirty="0">
                <a:effectLst/>
                <a:latin typeface="Arial" panose="020B0604020202020204" pitchFamily="34" charset="0"/>
              </a:rPr>
              <a:t>altering already existing datasets</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Model debiasing – Equalizing Gender Bias in Neural Machine Translation with Word Embeddings Techniques</a:t>
            </a:r>
          </a:p>
          <a:p>
            <a:pPr marL="0" lvl="0" indent="0" algn="l" rtl="0">
              <a:spcBef>
                <a:spcPts val="0"/>
              </a:spcBef>
              <a:spcAft>
                <a:spcPts val="0"/>
              </a:spcAft>
              <a:buNone/>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solidFill>
                  <a:schemeClr val="accent2"/>
                </a:solidFill>
                <a:latin typeface="Paytone One"/>
                <a:ea typeface="Paytone One"/>
                <a:cs typeface="Paytone One"/>
                <a:sym typeface="Paytone One"/>
              </a:rPr>
              <a:t>Debiasing through External Components via Inference-time </a:t>
            </a:r>
            <a:r>
              <a:rPr lang="en-US" sz="1100" b="0" i="0" dirty="0">
                <a:solidFill>
                  <a:schemeClr val="accent2"/>
                </a:solidFill>
                <a:effectLst/>
                <a:latin typeface="Arial" panose="020B0604020202020204" pitchFamily="34" charset="0"/>
                <a:ea typeface="Paytone One"/>
                <a:cs typeface="Paytone One"/>
                <a:sym typeface="Paytone One"/>
              </a:rPr>
              <a:t>– </a:t>
            </a:r>
            <a:r>
              <a:rPr lang="en-US" b="0" i="0" dirty="0">
                <a:effectLst/>
                <a:latin typeface="Arial" panose="020B0604020202020204" pitchFamily="34" charset="0"/>
              </a:rPr>
              <a:t>changing first person references into masculine / feminine forms</a:t>
            </a:r>
            <a:endParaRPr lang="en-US" sz="1100" b="0" i="0" dirty="0">
              <a:solidFill>
                <a:schemeClr val="accent2"/>
              </a:solidFill>
              <a:effectLst/>
              <a:latin typeface="Arial" panose="020B0604020202020204" pitchFamily="34" charset="0"/>
              <a:ea typeface="Paytone One"/>
              <a:cs typeface="Paytone One"/>
              <a:sym typeface="Paytone O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Extra: (Costa-</a:t>
            </a:r>
            <a:r>
              <a:rPr lang="en-US" b="0" i="0" dirty="0" err="1">
                <a:effectLst/>
                <a:latin typeface="Arial" panose="020B0604020202020204" pitchFamily="34" charset="0"/>
              </a:rPr>
              <a:t>jussà</a:t>
            </a:r>
            <a:r>
              <a:rPr lang="en-US" b="0" i="0" dirty="0">
                <a:effectLst/>
                <a:latin typeface="Arial" panose="020B0604020202020204" pitchFamily="34" charset="0"/>
              </a:rPr>
              <a:t> and de Jorge, 2020) propose a gender-balanced dataset built from Wikipedia biographies. While this generally improves the generation of feminine forms, the approach is not as effective as it does not account for stereotypes that arise from the qualitative different ways in which men and women are portrayed (Wagner et al., 2021)</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4621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5d231eaa9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5d231eaa9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solidFill>
                  <a:schemeClr val="accent2"/>
                </a:solidFill>
                <a:latin typeface="Questrial"/>
                <a:ea typeface="Questrial"/>
                <a:cs typeface="Questrial"/>
                <a:sym typeface="Questrial"/>
              </a:rPr>
              <a:t>Vanmassenhove</a:t>
            </a:r>
            <a:r>
              <a:rPr lang="en-US" dirty="0">
                <a:solidFill>
                  <a:schemeClr val="accent2"/>
                </a:solidFill>
                <a:latin typeface="Questrial"/>
                <a:ea typeface="Questrial"/>
                <a:cs typeface="Questrial"/>
                <a:sym typeface="Questrial"/>
              </a:rPr>
              <a:t> – prepend with M or F; I am a nurse -&gt; Je suis un(e) </a:t>
            </a:r>
            <a:r>
              <a:rPr lang="en-US" dirty="0" err="1">
                <a:solidFill>
                  <a:schemeClr val="accent2"/>
                </a:solidFill>
                <a:latin typeface="Questrial"/>
                <a:ea typeface="Questrial"/>
                <a:cs typeface="Questrial"/>
                <a:sym typeface="Questrial"/>
              </a:rPr>
              <a:t>infirmier</a:t>
            </a:r>
            <a:r>
              <a:rPr lang="en-US" dirty="0">
                <a:solidFill>
                  <a:schemeClr val="accent2"/>
                </a:solidFill>
                <a:latin typeface="Questrial"/>
                <a:ea typeface="Questrial"/>
                <a:cs typeface="Questrial"/>
                <a:sym typeface="Questrial"/>
              </a:rPr>
              <a: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accent2"/>
                </a:solidFill>
                <a:latin typeface="Questrial"/>
                <a:ea typeface="Questrial"/>
                <a:cs typeface="Questrial"/>
                <a:sym typeface="Questrial"/>
              </a:rPr>
              <a:t>Elaraby – cross-lingual rules based on POS tagging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solidFill>
                  <a:schemeClr val="accent2"/>
                </a:solidFill>
                <a:latin typeface="Questrial"/>
                <a:ea typeface="Questrial"/>
                <a:cs typeface="Questrial"/>
                <a:sym typeface="Questrial"/>
              </a:rPr>
              <a:t>Stafanovics</a:t>
            </a:r>
            <a:r>
              <a:rPr lang="en-US" dirty="0">
                <a:solidFill>
                  <a:schemeClr val="accent2"/>
                </a:solidFill>
                <a:latin typeface="Questrial"/>
                <a:ea typeface="Questrial"/>
                <a:cs typeface="Questrial"/>
                <a:sym typeface="Questrial"/>
              </a:rPr>
              <a:t>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accent2"/>
                </a:solidFill>
                <a:latin typeface="Questrial"/>
                <a:ea typeface="Questrial"/>
                <a:cs typeface="Questrial"/>
                <a:sym typeface="Questrial"/>
              </a:rPr>
              <a:t>Saunders – non-binary translations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chemeClr val="accent2"/>
              </a:solidFill>
              <a:latin typeface="Questrial"/>
              <a:ea typeface="Questrial"/>
              <a:cs typeface="Questrial"/>
              <a:sym typeface="Quest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accent2"/>
                </a:solidFill>
                <a:latin typeface="Questrial"/>
                <a:ea typeface="Questrial"/>
                <a:cs typeface="Questrial"/>
                <a:sym typeface="Questrial"/>
              </a:rPr>
              <a:t>Basta – concatenate sentence with previous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solidFill>
                  <a:schemeClr val="accent2"/>
                </a:solidFill>
                <a:latin typeface="Questrial"/>
                <a:ea typeface="Questrial"/>
                <a:cs typeface="Questrial"/>
                <a:sym typeface="Questrial"/>
              </a:rPr>
              <a:t>Stanovsky</a:t>
            </a:r>
            <a:r>
              <a:rPr lang="en-US" dirty="0">
                <a:solidFill>
                  <a:schemeClr val="accent2"/>
                </a:solidFill>
                <a:latin typeface="Questrial"/>
                <a:ea typeface="Questrial"/>
                <a:cs typeface="Questrial"/>
                <a:sym typeface="Questrial"/>
              </a:rPr>
              <a:t> – fighting bias with bias; The pretty doctor asked the nurse to help with the operation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accent2"/>
                </a:solidFill>
                <a:latin typeface="Questrial"/>
                <a:ea typeface="Questrial"/>
                <a:cs typeface="Questrial"/>
                <a:sym typeface="Questrial"/>
              </a:rPr>
              <a:t>Sharma – template based on morphological taggers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accent2"/>
                </a:solidFill>
                <a:latin typeface="Questrial"/>
                <a:ea typeface="Questrial"/>
                <a:cs typeface="Questrial"/>
                <a:sym typeface="Questrial"/>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Gender swapping – can lead to nonsense (He gave birth)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93195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d231eaa9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d231eaa9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accent2"/>
                </a:solidFill>
                <a:latin typeface="Questrial"/>
                <a:ea typeface="Questrial"/>
                <a:cs typeface="Questrial"/>
                <a:sym typeface="Questrial"/>
              </a:rPr>
              <a:t>Bolukbasi</a:t>
            </a:r>
            <a:r>
              <a:rPr lang="en-US" dirty="0">
                <a:solidFill>
                  <a:schemeClr val="accent2"/>
                </a:solidFill>
                <a:latin typeface="Questrial"/>
                <a:ea typeface="Questrial"/>
                <a:cs typeface="Questrial"/>
                <a:sym typeface="Questrial"/>
              </a:rPr>
              <a:t> - </a:t>
            </a:r>
            <a:r>
              <a:rPr lang="en-US" b="0" i="0" dirty="0">
                <a:effectLst/>
                <a:latin typeface="Arial" panose="020B0604020202020204" pitchFamily="34" charset="0"/>
              </a:rPr>
              <a:t>Man is to Computer Programmer as Woman is to Homemaker</a:t>
            </a:r>
            <a:endParaRPr lang="en-US" dirty="0">
              <a:solidFill>
                <a:schemeClr val="accent2"/>
              </a:solidFill>
              <a:latin typeface="Questrial"/>
              <a:ea typeface="Questrial"/>
              <a:cs typeface="Questrial"/>
              <a:sym typeface="Questrial"/>
            </a:endParaRPr>
          </a:p>
          <a:p>
            <a:pPr marL="0" lvl="0" indent="0" algn="l" rtl="0">
              <a:spcBef>
                <a:spcPts val="0"/>
              </a:spcBef>
              <a:spcAft>
                <a:spcPts val="0"/>
              </a:spcAft>
              <a:buNone/>
            </a:pPr>
            <a:r>
              <a:rPr lang="fr-FR" dirty="0">
                <a:solidFill>
                  <a:schemeClr val="accent2"/>
                </a:solidFill>
                <a:latin typeface="Questrial"/>
                <a:ea typeface="Questrial"/>
                <a:cs typeface="Questrial"/>
                <a:sym typeface="Questrial"/>
              </a:rPr>
              <a:t>Zhao - </a:t>
            </a:r>
            <a:r>
              <a:rPr lang="en-US" b="0" i="0" dirty="0">
                <a:effectLst/>
                <a:latin typeface="Arial" panose="020B0604020202020204" pitchFamily="34" charset="0"/>
              </a:rPr>
              <a:t>Gender Bias in Coreference Resolution: Evaluation and Debiasing Methods</a:t>
            </a:r>
            <a:endParaRPr lang="fr-FR" dirty="0">
              <a:solidFill>
                <a:schemeClr val="accent2"/>
              </a:solidFill>
              <a:latin typeface="Questrial"/>
              <a:ea typeface="Questrial"/>
              <a:cs typeface="Questrial"/>
              <a:sym typeface="Questrial"/>
            </a:endParaRPr>
          </a:p>
          <a:p>
            <a:pPr marL="0" lvl="0" indent="0" algn="l" rtl="0">
              <a:spcBef>
                <a:spcPts val="0"/>
              </a:spcBef>
              <a:spcAft>
                <a:spcPts val="0"/>
              </a:spcAft>
              <a:buNone/>
            </a:pPr>
            <a:r>
              <a:rPr lang="en-US" dirty="0">
                <a:solidFill>
                  <a:schemeClr val="accent2"/>
                </a:solidFill>
                <a:latin typeface="Questrial"/>
                <a:ea typeface="Questrial"/>
                <a:cs typeface="Questrial"/>
                <a:sym typeface="Questrial"/>
              </a:rPr>
              <a:t>Elazar - </a:t>
            </a:r>
            <a:r>
              <a:rPr lang="en-US" b="0" i="0" dirty="0">
                <a:effectLst/>
                <a:latin typeface="Arial" panose="020B0604020202020204" pitchFamily="34" charset="0"/>
              </a:rPr>
              <a:t>Adversarial Removal of Demographic Attributes from Text Data</a:t>
            </a:r>
          </a:p>
          <a:p>
            <a:pPr marL="0" lvl="0" indent="0" algn="l" rtl="0">
              <a:spcBef>
                <a:spcPts val="0"/>
              </a:spcBef>
              <a:spcAft>
                <a:spcPts val="0"/>
              </a:spcAft>
              <a:buNone/>
            </a:pPr>
            <a:endParaRPr lang="en-US" b="0" i="0" dirty="0">
              <a:solidFill>
                <a:schemeClr val="accent2"/>
              </a:solidFill>
              <a:effectLst/>
              <a:latin typeface="Arial" panose="020B0604020202020204" pitchFamily="34" charset="0"/>
              <a:ea typeface="Questrial"/>
              <a:cs typeface="Questrial"/>
              <a:sym typeface="Questrial"/>
            </a:endParaRPr>
          </a:p>
          <a:p>
            <a:pPr marL="0" lvl="0" indent="0" algn="l" rtl="0">
              <a:spcBef>
                <a:spcPts val="0"/>
              </a:spcBef>
              <a:spcAft>
                <a:spcPts val="0"/>
              </a:spcAft>
              <a:buNone/>
            </a:pPr>
            <a:r>
              <a:rPr lang="en-US" b="0" i="0" dirty="0">
                <a:effectLst/>
                <a:latin typeface="Arial" panose="020B0604020202020204" pitchFamily="34" charset="0"/>
              </a:rPr>
              <a:t>Zhao - Gender Bias in Contextualized Word Embeddings</a:t>
            </a:r>
            <a:br>
              <a:rPr lang="en-US" dirty="0"/>
            </a:br>
            <a:r>
              <a:rPr lang="en-US" dirty="0"/>
              <a:t>Kaneko and </a:t>
            </a:r>
            <a:r>
              <a:rPr lang="en-US" dirty="0" err="1"/>
              <a:t>Bollegala</a:t>
            </a:r>
            <a:r>
              <a:rPr lang="en-US" dirty="0"/>
              <a:t> - </a:t>
            </a:r>
            <a:r>
              <a:rPr lang="en-US" b="0" i="0" dirty="0">
                <a:effectLst/>
                <a:latin typeface="Arial" panose="020B0604020202020204" pitchFamily="34" charset="0"/>
              </a:rPr>
              <a:t>Debiasing Pre-trained </a:t>
            </a:r>
            <a:r>
              <a:rPr lang="en-US" b="0" i="0" dirty="0" err="1">
                <a:effectLst/>
                <a:latin typeface="Arial" panose="020B0604020202020204" pitchFamily="34" charset="0"/>
              </a:rPr>
              <a:t>Contextualised</a:t>
            </a:r>
            <a:r>
              <a:rPr lang="en-US" b="0" i="0" dirty="0">
                <a:effectLst/>
                <a:latin typeface="Arial" panose="020B0604020202020204" pitchFamily="34" charset="0"/>
              </a:rPr>
              <a:t> Embeddings</a:t>
            </a:r>
          </a:p>
          <a:p>
            <a:pPr marL="0" lvl="0" indent="0" algn="l" rtl="0">
              <a:spcBef>
                <a:spcPts val="0"/>
              </a:spcBef>
              <a:spcAft>
                <a:spcPts val="0"/>
              </a:spcAft>
              <a:buNone/>
            </a:pPr>
            <a:endParaRPr lang="en-US" dirty="0">
              <a:solidFill>
                <a:schemeClr val="accent2"/>
              </a:solidFill>
              <a:latin typeface="Questrial"/>
              <a:ea typeface="Questrial"/>
              <a:cs typeface="Questrial"/>
              <a:sym typeface="Quest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63b51936f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63b51936f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accent2"/>
                </a:solidFill>
                <a:latin typeface="Questrial"/>
                <a:ea typeface="Questrial"/>
                <a:cs typeface="Questrial"/>
                <a:sym typeface="Questrial"/>
              </a:rPr>
              <a:t>Moryossef</a:t>
            </a:r>
            <a:r>
              <a:rPr lang="en-US" dirty="0">
                <a:solidFill>
                  <a:schemeClr val="accent2"/>
                </a:solidFill>
                <a:latin typeface="Questrial"/>
                <a:ea typeface="Questrial"/>
                <a:cs typeface="Questrial"/>
                <a:sym typeface="Questrial"/>
              </a:rPr>
              <a:t> - </a:t>
            </a:r>
            <a:r>
              <a:rPr lang="en-US" b="0" i="0" dirty="0">
                <a:effectLst/>
                <a:latin typeface="Arial" panose="020B0604020202020204" pitchFamily="34" charset="0"/>
              </a:rPr>
              <a:t>attempts to control the production of feminine and plural references by adding</a:t>
            </a:r>
            <a:r>
              <a:rPr lang="en-US" b="0" i="0" dirty="0">
                <a:effectLst/>
                <a:latin typeface="Courier New" panose="02070309020205020404" pitchFamily="49" charset="0"/>
              </a:rPr>
              <a:t> </a:t>
            </a:r>
            <a:r>
              <a:rPr lang="en-US" b="0" i="0" dirty="0">
                <a:effectLst/>
                <a:latin typeface="Arial" panose="020B0604020202020204" pitchFamily="34" charset="0"/>
              </a:rPr>
              <a:t>a prepended construction: “She said to them“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dirty="0">
                <a:solidFill>
                  <a:schemeClr val="accent2"/>
                </a:solidFill>
                <a:latin typeface="Questrial"/>
                <a:ea typeface="Questrial"/>
                <a:cs typeface="Questrial"/>
                <a:sym typeface="Questrial"/>
              </a:rPr>
              <a:t>Saunders and Byrne - </a:t>
            </a:r>
            <a:r>
              <a:rPr lang="en-US" b="0" i="0" dirty="0">
                <a:effectLst/>
                <a:latin typeface="Arial" panose="020B0604020202020204" pitchFamily="34" charset="0"/>
              </a:rPr>
              <a:t>he gender marked words are</a:t>
            </a:r>
            <a:r>
              <a:rPr lang="en-US" b="0" i="0" dirty="0">
                <a:effectLst/>
                <a:latin typeface="Courier New" panose="02070309020205020404" pitchFamily="49" charset="0"/>
              </a:rPr>
              <a:t> </a:t>
            </a:r>
            <a:r>
              <a:rPr lang="en-US" b="0" i="0" dirty="0">
                <a:effectLst/>
                <a:latin typeface="Arial" panose="020B0604020202020204" pitchFamily="34" charset="0"/>
              </a:rPr>
              <a:t>mapped to all their possible inflectional variants</a:t>
            </a:r>
            <a:r>
              <a:rPr lang="en-US" b="0" i="0" dirty="0">
                <a:effectLst/>
                <a:latin typeface="Courier New" panose="02070309020205020404" pitchFamily="49" charset="0"/>
              </a:rPr>
              <a:t> </a:t>
            </a:r>
            <a:r>
              <a:rPr lang="en-US" b="0" i="0" dirty="0">
                <a:effectLst/>
                <a:latin typeface="Arial" panose="020B0604020202020204" pitchFamily="34" charset="0"/>
              </a:rPr>
              <a:t>and the sentences corresponding to the paths in the</a:t>
            </a:r>
            <a:r>
              <a:rPr lang="en-US" b="0" i="0" dirty="0">
                <a:effectLst/>
                <a:latin typeface="Courier New" panose="02070309020205020404" pitchFamily="49" charset="0"/>
              </a:rPr>
              <a:t> </a:t>
            </a:r>
            <a:r>
              <a:rPr lang="en-US" b="0" i="0" dirty="0">
                <a:effectLst/>
                <a:latin typeface="Arial" panose="020B0604020202020204" pitchFamily="34" charset="0"/>
              </a:rPr>
              <a:t>lattice are re-scored with a gender debiased model</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dirty="0" err="1">
                <a:solidFill>
                  <a:schemeClr val="accent2"/>
                </a:solidFill>
                <a:latin typeface="Questrial"/>
                <a:ea typeface="Questrial"/>
                <a:cs typeface="Questrial"/>
                <a:sym typeface="Questrial"/>
              </a:rPr>
              <a:t>Alhafni</a:t>
            </a:r>
            <a:r>
              <a:rPr lang="en-US" dirty="0">
                <a:solidFill>
                  <a:schemeClr val="accent2"/>
                </a:solidFill>
                <a:latin typeface="Questrial"/>
                <a:ea typeface="Questrial"/>
                <a:cs typeface="Questrial"/>
                <a:sym typeface="Questrial"/>
              </a:rPr>
              <a:t> - f</a:t>
            </a:r>
            <a:r>
              <a:rPr lang="en-US" b="0" i="0" dirty="0">
                <a:effectLst/>
                <a:latin typeface="Arial" panose="020B0604020202020204" pitchFamily="34" charset="0"/>
              </a:rPr>
              <a:t>eeds to the component the preferred gender of the speaker together with the translated Arabic sentence</a:t>
            </a:r>
          </a:p>
          <a:p>
            <a:pPr marL="0" lvl="0" indent="0" algn="l" rtl="0">
              <a:spcBef>
                <a:spcPts val="0"/>
              </a:spcBef>
              <a:spcAft>
                <a:spcPts val="0"/>
              </a:spcAft>
              <a:buNone/>
            </a:pPr>
            <a:r>
              <a:rPr lang="en-US" dirty="0" err="1"/>
              <a:t>Habash</a:t>
            </a:r>
            <a:r>
              <a:rPr lang="en-US" dirty="0"/>
              <a:t> - </a:t>
            </a:r>
            <a:r>
              <a:rPr lang="en-US" b="0" i="0" dirty="0" err="1">
                <a:effectLst/>
                <a:latin typeface="Arial" panose="020B0604020202020204" pitchFamily="34" charset="0"/>
              </a:rPr>
              <a:t>i</a:t>
            </a:r>
            <a:r>
              <a:rPr lang="en-US" b="0" i="0" dirty="0">
                <a:effectLst/>
                <a:latin typeface="Arial" panose="020B0604020202020204" pitchFamily="34" charset="0"/>
              </a:rPr>
              <a:t>) a two-step system that first identifies the gender of 1st person references in an MT output, and then re-inflects them in the opposite form</a:t>
            </a:r>
          </a:p>
          <a:p>
            <a:pPr marL="0" lvl="0" indent="0" algn="l" rtl="0">
              <a:spcBef>
                <a:spcPts val="0"/>
              </a:spcBef>
              <a:spcAft>
                <a:spcPts val="0"/>
              </a:spcAft>
              <a:buNone/>
            </a:pPr>
            <a:r>
              <a:rPr lang="en-US" b="0" i="0" dirty="0">
                <a:effectLst/>
                <a:latin typeface="Arial" panose="020B0604020202020204" pitchFamily="34" charset="0"/>
              </a:rPr>
              <a:t>	ii) a single-step system that always produces both forms from an MT output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6075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63b51936f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63b51936f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6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2233225" y="485905"/>
            <a:ext cx="6196200" cy="2814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500">
                <a:solidFill>
                  <a:schemeClr val="accent2"/>
                </a:solidFill>
                <a:latin typeface="Paytone One"/>
                <a:ea typeface="Paytone One"/>
                <a:cs typeface="Paytone One"/>
                <a:sym typeface="Paytone One"/>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2233215" y="3300439"/>
            <a:ext cx="6196200" cy="450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11" name="Google Shape;11;p2"/>
          <p:cNvSpPr/>
          <p:nvPr/>
        </p:nvSpPr>
        <p:spPr>
          <a:xfrm>
            <a:off x="-3750" y="3959225"/>
            <a:ext cx="9144000" cy="1184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788100" y="587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 name="Google Shape;15;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 name="Google Shape;16;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 name="Google Shape;17;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 name="Google Shape;19;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 name="Google Shape;20;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 name="Google Shape;21;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 name="Google Shape;22;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 name="Google Shape;23;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 name="Google Shape;24;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 name="Google Shape;25;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 name="Google Shape;26;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 name="Google Shape;27;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 name="Google Shape;28;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 name="Google Shape;29;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 name="Google Shape;30;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1" name="Google Shape;31;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2" name="Google Shape;32;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3" name="Google Shape;33;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4" name="Google Shape;34;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5" name="Google Shape;35;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 name="Google Shape;36;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7" name="Google Shape;37;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8" name="Google Shape;38;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2"/>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2" name="Google Shape;42;p2"/>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3" name="Google Shape;43;p2"/>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4" name="Google Shape;44;p2"/>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 name="Google Shape;45;p2"/>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6" name="Google Shape;46;p2"/>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7" name="Google Shape;47;p2"/>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8" name="Google Shape;48;p2"/>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9" name="Google Shape;49;p2"/>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0" name="Google Shape;50;p2"/>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1" name="Google Shape;51;p2"/>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 name="Google Shape;52;p2"/>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3" name="Google Shape;53;p2"/>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4" name="Google Shape;54;p2"/>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5" name="Google Shape;55;p2"/>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6" name="Google Shape;56;p2"/>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7" name="Google Shape;57;p2"/>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8" name="Google Shape;58;p2"/>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 name="Google Shape;59;p2"/>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0" name="Google Shape;60;p2"/>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1" name="Google Shape;61;p2"/>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2" name="Google Shape;62;p2"/>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3" name="Google Shape;63;p2"/>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4" name="Google Shape;64;p2"/>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sp>
        <p:nvSpPr>
          <p:cNvPr id="280" name="Google Shape;280;p11"/>
          <p:cNvSpPr/>
          <p:nvPr/>
        </p:nvSpPr>
        <p:spPr>
          <a:xfrm>
            <a:off x="717150" y="935100"/>
            <a:ext cx="7709700" cy="327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1"/>
          <p:cNvGrpSpPr/>
          <p:nvPr/>
        </p:nvGrpSpPr>
        <p:grpSpPr>
          <a:xfrm rot="-5400000">
            <a:off x="7661788" y="304268"/>
            <a:ext cx="1129770" cy="1173854"/>
            <a:chOff x="11" y="583339"/>
            <a:chExt cx="1129770" cy="1173854"/>
          </a:xfrm>
        </p:grpSpPr>
        <p:sp>
          <p:nvSpPr>
            <p:cNvPr id="282" name="Google Shape;282;p11"/>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3" name="Google Shape;283;p11"/>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4" name="Google Shape;284;p11"/>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5" name="Google Shape;285;p11"/>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6" name="Google Shape;286;p11"/>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7" name="Google Shape;287;p11"/>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8" name="Google Shape;288;p11"/>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89" name="Google Shape;289;p11"/>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0" name="Google Shape;290;p11"/>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1" name="Google Shape;291;p11"/>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2" name="Google Shape;292;p11"/>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3" name="Google Shape;293;p11"/>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4" name="Google Shape;294;p11"/>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5" name="Google Shape;295;p11"/>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6" name="Google Shape;296;p11"/>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7" name="Google Shape;297;p11"/>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8" name="Google Shape;298;p11"/>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99" name="Google Shape;299;p11"/>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0" name="Google Shape;300;p11"/>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1" name="Google Shape;301;p11"/>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2" name="Google Shape;302;p11"/>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3" name="Google Shape;303;p11"/>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4" name="Google Shape;304;p11"/>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5" name="Google Shape;305;p11"/>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06" name="Google Shape;306;p11"/>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307" name="Google Shape;30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8" name="Google Shape;30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
          <p:cNvSpPr/>
          <p:nvPr/>
        </p:nvSpPr>
        <p:spPr>
          <a:xfrm>
            <a:off x="0" y="3095775"/>
            <a:ext cx="6501300" cy="205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3"/>
          <p:cNvGrpSpPr/>
          <p:nvPr/>
        </p:nvGrpSpPr>
        <p:grpSpPr>
          <a:xfrm rot="-5400000">
            <a:off x="348315" y="3682261"/>
            <a:ext cx="1129770" cy="1173854"/>
            <a:chOff x="11" y="583339"/>
            <a:chExt cx="1129770" cy="1173854"/>
          </a:xfrm>
        </p:grpSpPr>
        <p:sp>
          <p:nvSpPr>
            <p:cNvPr id="68" name="Google Shape;68;p3"/>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69" name="Google Shape;69;p3"/>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0" name="Google Shape;70;p3"/>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1" name="Google Shape;71;p3"/>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2" name="Google Shape;72;p3"/>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3" name="Google Shape;73;p3"/>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4" name="Google Shape;74;p3"/>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5" name="Google Shape;75;p3"/>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6" name="Google Shape;76;p3"/>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7" name="Google Shape;77;p3"/>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8" name="Google Shape;78;p3"/>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79" name="Google Shape;79;p3"/>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0" name="Google Shape;80;p3"/>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1" name="Google Shape;81;p3"/>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2" name="Google Shape;82;p3"/>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3" name="Google Shape;83;p3"/>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4" name="Google Shape;84;p3"/>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5" name="Google Shape;85;p3"/>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6" name="Google Shape;86;p3"/>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7" name="Google Shape;87;p3"/>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8" name="Google Shape;88;p3"/>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89" name="Google Shape;89;p3"/>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0" name="Google Shape;90;p3"/>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1" name="Google Shape;91;p3"/>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92" name="Google Shape;92;p3"/>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93" name="Google Shape;93;p3"/>
          <p:cNvSpPr txBox="1">
            <a:spLocks noGrp="1"/>
          </p:cNvSpPr>
          <p:nvPr>
            <p:ph type="title"/>
          </p:nvPr>
        </p:nvSpPr>
        <p:spPr>
          <a:xfrm>
            <a:off x="720500" y="2574469"/>
            <a:ext cx="3852000" cy="7305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4" name="Google Shape;94;p3"/>
          <p:cNvSpPr txBox="1">
            <a:spLocks noGrp="1"/>
          </p:cNvSpPr>
          <p:nvPr>
            <p:ph type="title" idx="2" hasCustomPrompt="1"/>
          </p:nvPr>
        </p:nvSpPr>
        <p:spPr>
          <a:xfrm>
            <a:off x="720000" y="1799269"/>
            <a:ext cx="3852000" cy="77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5" name="Google Shape;95;p3"/>
          <p:cNvSpPr txBox="1">
            <a:spLocks noGrp="1"/>
          </p:cNvSpPr>
          <p:nvPr>
            <p:ph type="subTitle" idx="1"/>
          </p:nvPr>
        </p:nvSpPr>
        <p:spPr>
          <a:xfrm>
            <a:off x="5096513" y="2141500"/>
            <a:ext cx="3327000" cy="84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p:nvPr/>
        </p:nvSpPr>
        <p:spPr>
          <a:xfrm>
            <a:off x="0" y="8075"/>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4"/>
          <p:cNvSpPr txBox="1">
            <a:spLocks noGrp="1"/>
          </p:cNvSpPr>
          <p:nvPr>
            <p:ph type="body" idx="1"/>
          </p:nvPr>
        </p:nvSpPr>
        <p:spPr>
          <a:xfrm>
            <a:off x="720000" y="1144413"/>
            <a:ext cx="7704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300"/>
            </a:lvl1pPr>
            <a:lvl2pPr marL="914400" lvl="1" indent="-317500" rtl="0">
              <a:lnSpc>
                <a:spcPct val="100000"/>
              </a:lnSpc>
              <a:spcBef>
                <a:spcPts val="0"/>
              </a:spcBef>
              <a:spcAft>
                <a:spcPts val="0"/>
              </a:spcAft>
              <a:buSzPts val="1400"/>
              <a:buAutoNum type="alphaLcPeriod"/>
              <a:defRPr/>
            </a:lvl2pPr>
            <a:lvl3pPr marL="1371600" lvl="2" indent="-317500" rtl="0">
              <a:lnSpc>
                <a:spcPct val="100000"/>
              </a:lnSpc>
              <a:spcBef>
                <a:spcPts val="0"/>
              </a:spcBef>
              <a:spcAft>
                <a:spcPts val="0"/>
              </a:spcAft>
              <a:buSzPts val="1400"/>
              <a:buAutoNum type="romanLcPeriod"/>
              <a:defRPr/>
            </a:lvl3pPr>
            <a:lvl4pPr marL="1828800" lvl="3" indent="-317500" rtl="0">
              <a:lnSpc>
                <a:spcPct val="100000"/>
              </a:lnSpc>
              <a:spcBef>
                <a:spcPts val="0"/>
              </a:spcBef>
              <a:spcAft>
                <a:spcPts val="0"/>
              </a:spcAft>
              <a:buSzPts val="1400"/>
              <a:buAutoNum type="arabicPeriod"/>
              <a:defRPr/>
            </a:lvl4pPr>
            <a:lvl5pPr marL="2286000" lvl="4" indent="-317500" rtl="0">
              <a:lnSpc>
                <a:spcPct val="100000"/>
              </a:lnSpc>
              <a:spcBef>
                <a:spcPts val="0"/>
              </a:spcBef>
              <a:spcAft>
                <a:spcPts val="0"/>
              </a:spcAft>
              <a:buSzPts val="1400"/>
              <a:buAutoNum type="alphaLcPeriod"/>
              <a:defRPr/>
            </a:lvl5pPr>
            <a:lvl6pPr marL="2743200" lvl="5" indent="-317500" rtl="0">
              <a:lnSpc>
                <a:spcPct val="100000"/>
              </a:lnSpc>
              <a:spcBef>
                <a:spcPts val="0"/>
              </a:spcBef>
              <a:spcAft>
                <a:spcPts val="0"/>
              </a:spcAft>
              <a:buSzPts val="1400"/>
              <a:buAutoNum type="romanLcPeriod"/>
              <a:defRPr/>
            </a:lvl6pPr>
            <a:lvl7pPr marL="3200400" lvl="6" indent="-317500" rtl="0">
              <a:lnSpc>
                <a:spcPct val="100000"/>
              </a:lnSpc>
              <a:spcBef>
                <a:spcPts val="0"/>
              </a:spcBef>
              <a:spcAft>
                <a:spcPts val="0"/>
              </a:spcAft>
              <a:buSzPts val="1400"/>
              <a:buAutoNum type="arabicPeriod"/>
              <a:defRPr/>
            </a:lvl7pPr>
            <a:lvl8pPr marL="3657600" lvl="7" indent="-317500" rtl="0">
              <a:lnSpc>
                <a:spcPct val="100000"/>
              </a:lnSpc>
              <a:spcBef>
                <a:spcPts val="0"/>
              </a:spcBef>
              <a:spcAft>
                <a:spcPts val="0"/>
              </a:spcAft>
              <a:buSzPts val="1400"/>
              <a:buAutoNum type="alphaLcPeriod"/>
              <a:defRPr/>
            </a:lvl8pPr>
            <a:lvl9pPr marL="4114800" lvl="8" indent="-317500" rtl="0">
              <a:lnSpc>
                <a:spcPct val="100000"/>
              </a:lnSpc>
              <a:spcBef>
                <a:spcPts val="0"/>
              </a:spcBef>
              <a:spcAft>
                <a:spcPts val="0"/>
              </a:spcAft>
              <a:buSzPts val="1400"/>
              <a:buAutoNum type="romanLcPeriod"/>
              <a:defRPr/>
            </a:lvl9pPr>
          </a:lstStyle>
          <a:p>
            <a:endParaRPr/>
          </a:p>
        </p:txBody>
      </p:sp>
      <p:grpSp>
        <p:nvGrpSpPr>
          <p:cNvPr id="100" name="Google Shape;100;p4"/>
          <p:cNvGrpSpPr/>
          <p:nvPr/>
        </p:nvGrpSpPr>
        <p:grpSpPr>
          <a:xfrm rot="-5400000">
            <a:off x="7669066" y="3672814"/>
            <a:ext cx="1129770" cy="1173854"/>
            <a:chOff x="11" y="583339"/>
            <a:chExt cx="1129770" cy="1173854"/>
          </a:xfrm>
        </p:grpSpPr>
        <p:sp>
          <p:nvSpPr>
            <p:cNvPr id="101" name="Google Shape;101;p4"/>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2" name="Google Shape;102;p4"/>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3" name="Google Shape;103;p4"/>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4" name="Google Shape;104;p4"/>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 name="Google Shape;105;p4"/>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6" name="Google Shape;106;p4"/>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7" name="Google Shape;107;p4"/>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8" name="Google Shape;108;p4"/>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9" name="Google Shape;109;p4"/>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0" name="Google Shape;110;p4"/>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1" name="Google Shape;111;p4"/>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2" name="Google Shape;112;p4"/>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3" name="Google Shape;113;p4"/>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 name="Google Shape;114;p4"/>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5" name="Google Shape;115;p4"/>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6" name="Google Shape;116;p4"/>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7" name="Google Shape;117;p4"/>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8" name="Google Shape;118;p4"/>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9" name="Google Shape;119;p4"/>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0" name="Google Shape;120;p4"/>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1" name="Google Shape;121;p4"/>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2" name="Google Shape;122;p4"/>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3" name="Google Shape;123;p4"/>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4" name="Google Shape;124;p4"/>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5" name="Google Shape;125;p4"/>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5"/>
          <p:cNvSpPr/>
          <p:nvPr/>
        </p:nvSpPr>
        <p:spPr>
          <a:xfrm rot="5400000">
            <a:off x="2345225" y="-1157218"/>
            <a:ext cx="1823700" cy="651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5400000">
            <a:off x="4987725" y="973920"/>
            <a:ext cx="1823700" cy="651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5"/>
          <p:cNvGrpSpPr/>
          <p:nvPr/>
        </p:nvGrpSpPr>
        <p:grpSpPr>
          <a:xfrm rot="-5400000">
            <a:off x="7661788" y="304268"/>
            <a:ext cx="1129770" cy="1173854"/>
            <a:chOff x="11" y="583339"/>
            <a:chExt cx="1129770" cy="1173854"/>
          </a:xfrm>
        </p:grpSpPr>
        <p:sp>
          <p:nvSpPr>
            <p:cNvPr id="130" name="Google Shape;130;p5"/>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1" name="Google Shape;131;p5"/>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2" name="Google Shape;132;p5"/>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3" name="Google Shape;133;p5"/>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 name="Google Shape;134;p5"/>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5" name="Google Shape;135;p5"/>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6" name="Google Shape;136;p5"/>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7" name="Google Shape;137;p5"/>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8" name="Google Shape;138;p5"/>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9" name="Google Shape;139;p5"/>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0" name="Google Shape;140;p5"/>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1" name="Google Shape;141;p5"/>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2" name="Google Shape;142;p5"/>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3" name="Google Shape;143;p5"/>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4" name="Google Shape;144;p5"/>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 name="Google Shape;145;p5"/>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6" name="Google Shape;146;p5"/>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7" name="Google Shape;147;p5"/>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8" name="Google Shape;148;p5"/>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9" name="Google Shape;149;p5"/>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0" name="Google Shape;150;p5"/>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1" name="Google Shape;151;p5"/>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2" name="Google Shape;152;p5"/>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3" name="Google Shape;153;p5"/>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4" name="Google Shape;154;p5"/>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55" name="Google Shape;155;p5"/>
          <p:cNvSpPr txBox="1">
            <a:spLocks noGrp="1"/>
          </p:cNvSpPr>
          <p:nvPr>
            <p:ph type="subTitle" idx="1"/>
          </p:nvPr>
        </p:nvSpPr>
        <p:spPr>
          <a:xfrm>
            <a:off x="720000" y="1451282"/>
            <a:ext cx="1729200" cy="1296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56" name="Google Shape;156;p5"/>
          <p:cNvSpPr txBox="1">
            <a:spLocks noGrp="1"/>
          </p:cNvSpPr>
          <p:nvPr>
            <p:ph type="subTitle" idx="2"/>
          </p:nvPr>
        </p:nvSpPr>
        <p:spPr>
          <a:xfrm>
            <a:off x="3346901" y="3569025"/>
            <a:ext cx="1729200" cy="1296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57" name="Google Shape;157;p5"/>
          <p:cNvSpPr txBox="1">
            <a:spLocks noGrp="1"/>
          </p:cNvSpPr>
          <p:nvPr>
            <p:ph type="subTitle" idx="3"/>
          </p:nvPr>
        </p:nvSpPr>
        <p:spPr>
          <a:xfrm>
            <a:off x="2449150" y="1451282"/>
            <a:ext cx="3342600" cy="12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5"/>
          <p:cNvSpPr txBox="1">
            <a:spLocks noGrp="1"/>
          </p:cNvSpPr>
          <p:nvPr>
            <p:ph type="subTitle" idx="4"/>
          </p:nvPr>
        </p:nvSpPr>
        <p:spPr>
          <a:xfrm>
            <a:off x="5104675" y="3569025"/>
            <a:ext cx="3342600" cy="12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7"/>
          <p:cNvSpPr/>
          <p:nvPr/>
        </p:nvSpPr>
        <p:spPr>
          <a:xfrm>
            <a:off x="717150" y="935100"/>
            <a:ext cx="7709700" cy="327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rot="-5400000">
            <a:off x="7661788" y="304268"/>
            <a:ext cx="1129770" cy="1173854"/>
            <a:chOff x="11" y="583339"/>
            <a:chExt cx="1129770" cy="1173854"/>
          </a:xfrm>
        </p:grpSpPr>
        <p:sp>
          <p:nvSpPr>
            <p:cNvPr id="165" name="Google Shape;165;p7"/>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6" name="Google Shape;166;p7"/>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7" name="Google Shape;167;p7"/>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8" name="Google Shape;168;p7"/>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9" name="Google Shape;169;p7"/>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0" name="Google Shape;170;p7"/>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1" name="Google Shape;171;p7"/>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2" name="Google Shape;172;p7"/>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3" name="Google Shape;173;p7"/>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4" name="Google Shape;174;p7"/>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5" name="Google Shape;175;p7"/>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6" name="Google Shape;176;p7"/>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7" name="Google Shape;177;p7"/>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8" name="Google Shape;178;p7"/>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79" name="Google Shape;179;p7"/>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0" name="Google Shape;180;p7"/>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1" name="Google Shape;181;p7"/>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2" name="Google Shape;182;p7"/>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3" name="Google Shape;183;p7"/>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4" name="Google Shape;184;p7"/>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5" name="Google Shape;185;p7"/>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6" name="Google Shape;186;p7"/>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7" name="Google Shape;187;p7"/>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8" name="Google Shape;188;p7"/>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9" name="Google Shape;189;p7"/>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90" name="Google Shape;190;p7"/>
          <p:cNvSpPr txBox="1">
            <a:spLocks noGrp="1"/>
          </p:cNvSpPr>
          <p:nvPr>
            <p:ph type="title"/>
          </p:nvPr>
        </p:nvSpPr>
        <p:spPr>
          <a:xfrm>
            <a:off x="1602450" y="1456075"/>
            <a:ext cx="5939100" cy="543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7"/>
          <p:cNvSpPr txBox="1">
            <a:spLocks noGrp="1"/>
          </p:cNvSpPr>
          <p:nvPr>
            <p:ph type="subTitle" idx="1"/>
          </p:nvPr>
        </p:nvSpPr>
        <p:spPr>
          <a:xfrm>
            <a:off x="1602450" y="1999350"/>
            <a:ext cx="59391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2"/>
        <p:cNvGrpSpPr/>
        <p:nvPr/>
      </p:nvGrpSpPr>
      <p:grpSpPr>
        <a:xfrm>
          <a:off x="0" y="0"/>
          <a:ext cx="0" cy="0"/>
          <a:chOff x="0" y="0"/>
          <a:chExt cx="0" cy="0"/>
        </a:xfrm>
      </p:grpSpPr>
      <p:sp>
        <p:nvSpPr>
          <p:cNvPr id="193" name="Google Shape;193;p8"/>
          <p:cNvSpPr/>
          <p:nvPr/>
        </p:nvSpPr>
        <p:spPr>
          <a:xfrm>
            <a:off x="717150" y="935100"/>
            <a:ext cx="7709700" cy="327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5" name="Google Shape;195;p8"/>
          <p:cNvGrpSpPr/>
          <p:nvPr/>
        </p:nvGrpSpPr>
        <p:grpSpPr>
          <a:xfrm rot="-5400000">
            <a:off x="348315" y="3682261"/>
            <a:ext cx="1129770" cy="1173854"/>
            <a:chOff x="11" y="583339"/>
            <a:chExt cx="1129770" cy="1173854"/>
          </a:xfrm>
        </p:grpSpPr>
        <p:sp>
          <p:nvSpPr>
            <p:cNvPr id="196" name="Google Shape;196;p8"/>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7" name="Google Shape;197;p8"/>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8" name="Google Shape;198;p8"/>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99" name="Google Shape;199;p8"/>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0" name="Google Shape;200;p8"/>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1" name="Google Shape;201;p8"/>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2" name="Google Shape;202;p8"/>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3" name="Google Shape;203;p8"/>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4" name="Google Shape;204;p8"/>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5" name="Google Shape;205;p8"/>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6" name="Google Shape;206;p8"/>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7" name="Google Shape;207;p8"/>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8" name="Google Shape;208;p8"/>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9" name="Google Shape;209;p8"/>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0" name="Google Shape;210;p8"/>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1" name="Google Shape;211;p8"/>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2" name="Google Shape;212;p8"/>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3" name="Google Shape;213;p8"/>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4" name="Google Shape;214;p8"/>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5" name="Google Shape;215;p8"/>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6" name="Google Shape;216;p8"/>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7" name="Google Shape;217;p8"/>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8" name="Google Shape;218;p8"/>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9" name="Google Shape;219;p8"/>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0" name="Google Shape;220;p8"/>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221" name="Google Shape;221;p8"/>
          <p:cNvGrpSpPr/>
          <p:nvPr/>
        </p:nvGrpSpPr>
        <p:grpSpPr>
          <a:xfrm rot="-5400000">
            <a:off x="7661788" y="304268"/>
            <a:ext cx="1129770" cy="1173854"/>
            <a:chOff x="11" y="583339"/>
            <a:chExt cx="1129770" cy="1173854"/>
          </a:xfrm>
        </p:grpSpPr>
        <p:sp>
          <p:nvSpPr>
            <p:cNvPr id="222" name="Google Shape;222;p8"/>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3" name="Google Shape;223;p8"/>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4" name="Google Shape;224;p8"/>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5" name="Google Shape;225;p8"/>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6" name="Google Shape;226;p8"/>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7" name="Google Shape;227;p8"/>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8" name="Google Shape;228;p8"/>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29" name="Google Shape;229;p8"/>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0" name="Google Shape;230;p8"/>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1" name="Google Shape;231;p8"/>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2" name="Google Shape;232;p8"/>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3" name="Google Shape;233;p8"/>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4" name="Google Shape;234;p8"/>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5" name="Google Shape;235;p8"/>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6" name="Google Shape;236;p8"/>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7" name="Google Shape;237;p8"/>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8" name="Google Shape;238;p8"/>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39" name="Google Shape;239;p8"/>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0" name="Google Shape;240;p8"/>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1" name="Google Shape;241;p8"/>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2" name="Google Shape;242;p8"/>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3" name="Google Shape;243;p8"/>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4" name="Google Shape;244;p8"/>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5" name="Google Shape;245;p8"/>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46" name="Google Shape;246;p8"/>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7"/>
        <p:cNvGrpSpPr/>
        <p:nvPr/>
      </p:nvGrpSpPr>
      <p:grpSpPr>
        <a:xfrm>
          <a:off x="0" y="0"/>
          <a:ext cx="0" cy="0"/>
          <a:chOff x="0" y="0"/>
          <a:chExt cx="0" cy="0"/>
        </a:xfrm>
      </p:grpSpPr>
      <p:sp>
        <p:nvSpPr>
          <p:cNvPr id="248" name="Google Shape;248;p9"/>
          <p:cNvSpPr/>
          <p:nvPr/>
        </p:nvSpPr>
        <p:spPr>
          <a:xfrm>
            <a:off x="7316550" y="0"/>
            <a:ext cx="1823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9"/>
          <p:cNvGrpSpPr/>
          <p:nvPr/>
        </p:nvGrpSpPr>
        <p:grpSpPr>
          <a:xfrm rot="-5400000">
            <a:off x="7661788" y="304268"/>
            <a:ext cx="1129770" cy="1173854"/>
            <a:chOff x="11" y="583339"/>
            <a:chExt cx="1129770" cy="1173854"/>
          </a:xfrm>
        </p:grpSpPr>
        <p:sp>
          <p:nvSpPr>
            <p:cNvPr id="250" name="Google Shape;250;p9"/>
            <p:cNvSpPr/>
            <p:nvPr/>
          </p:nvSpPr>
          <p:spPr>
            <a:xfrm>
              <a:off x="9686" y="583339"/>
              <a:ext cx="51388" cy="52830"/>
            </a:xfrm>
            <a:custGeom>
              <a:avLst/>
              <a:gdLst/>
              <a:ahLst/>
              <a:cxnLst/>
              <a:rect l="l" t="t" r="r" b="b"/>
              <a:pathLst>
                <a:path w="1604" h="1649" extrusionOk="0">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1" name="Google Shape;251;p9"/>
            <p:cNvSpPr/>
            <p:nvPr/>
          </p:nvSpPr>
          <p:spPr>
            <a:xfrm>
              <a:off x="277103" y="584524"/>
              <a:ext cx="50908" cy="50555"/>
            </a:xfrm>
            <a:custGeom>
              <a:avLst/>
              <a:gdLst/>
              <a:ahLst/>
              <a:cxnLst/>
              <a:rect l="l" t="t" r="r" b="b"/>
              <a:pathLst>
                <a:path w="1589" h="1578" extrusionOk="0">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2" name="Google Shape;252;p9"/>
            <p:cNvSpPr/>
            <p:nvPr/>
          </p:nvSpPr>
          <p:spPr>
            <a:xfrm>
              <a:off x="543559" y="583435"/>
              <a:ext cx="52349" cy="52734"/>
            </a:xfrm>
            <a:custGeom>
              <a:avLst/>
              <a:gdLst/>
              <a:ahLst/>
              <a:cxnLst/>
              <a:rect l="l" t="t" r="r" b="b"/>
              <a:pathLst>
                <a:path w="1634" h="1646" extrusionOk="0">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3" name="Google Shape;253;p9"/>
            <p:cNvSpPr/>
            <p:nvPr/>
          </p:nvSpPr>
          <p:spPr>
            <a:xfrm>
              <a:off x="810752" y="583435"/>
              <a:ext cx="52093" cy="52734"/>
            </a:xfrm>
            <a:custGeom>
              <a:avLst/>
              <a:gdLst/>
              <a:ahLst/>
              <a:cxnLst/>
              <a:rect l="l" t="t" r="r" b="b"/>
              <a:pathLst>
                <a:path w="1626" h="1646" extrusionOk="0">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4" name="Google Shape;254;p9"/>
            <p:cNvSpPr/>
            <p:nvPr/>
          </p:nvSpPr>
          <p:spPr>
            <a:xfrm>
              <a:off x="1078874" y="584524"/>
              <a:ext cx="50427" cy="50555"/>
            </a:xfrm>
            <a:custGeom>
              <a:avLst/>
              <a:gdLst/>
              <a:ahLst/>
              <a:cxnLst/>
              <a:rect l="l" t="t" r="r" b="b"/>
              <a:pathLst>
                <a:path w="1574" h="1578" extrusionOk="0">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5" name="Google Shape;255;p9"/>
            <p:cNvSpPr/>
            <p:nvPr/>
          </p:nvSpPr>
          <p:spPr>
            <a:xfrm>
              <a:off x="1933" y="863347"/>
              <a:ext cx="59141" cy="53310"/>
            </a:xfrm>
            <a:custGeom>
              <a:avLst/>
              <a:gdLst/>
              <a:ahLst/>
              <a:cxnLst/>
              <a:rect l="l" t="t" r="r" b="b"/>
              <a:pathLst>
                <a:path w="1846" h="1664" extrusionOk="0">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6" name="Google Shape;256;p9"/>
            <p:cNvSpPr/>
            <p:nvPr/>
          </p:nvSpPr>
          <p:spPr>
            <a:xfrm>
              <a:off x="268870" y="863827"/>
              <a:ext cx="59141" cy="50459"/>
            </a:xfrm>
            <a:custGeom>
              <a:avLst/>
              <a:gdLst/>
              <a:ahLst/>
              <a:cxnLst/>
              <a:rect l="l" t="t" r="r" b="b"/>
              <a:pathLst>
                <a:path w="1846" h="1575" extrusionOk="0">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7" name="Google Shape;257;p9"/>
            <p:cNvSpPr/>
            <p:nvPr/>
          </p:nvSpPr>
          <p:spPr>
            <a:xfrm>
              <a:off x="536287" y="863827"/>
              <a:ext cx="59141" cy="50459"/>
            </a:xfrm>
            <a:custGeom>
              <a:avLst/>
              <a:gdLst/>
              <a:ahLst/>
              <a:cxnLst/>
              <a:rect l="l" t="t" r="r" b="b"/>
              <a:pathLst>
                <a:path w="1846" h="1575" extrusionOk="0">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8" name="Google Shape;258;p9"/>
            <p:cNvSpPr/>
            <p:nvPr/>
          </p:nvSpPr>
          <p:spPr>
            <a:xfrm>
              <a:off x="803383" y="863827"/>
              <a:ext cx="58981" cy="50459"/>
            </a:xfrm>
            <a:custGeom>
              <a:avLst/>
              <a:gdLst/>
              <a:ahLst/>
              <a:cxnLst/>
              <a:rect l="l" t="t" r="r" b="b"/>
              <a:pathLst>
                <a:path w="1841" h="1575" extrusionOk="0">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59" name="Google Shape;259;p9"/>
            <p:cNvSpPr/>
            <p:nvPr/>
          </p:nvSpPr>
          <p:spPr>
            <a:xfrm>
              <a:off x="1070160" y="863827"/>
              <a:ext cx="59622" cy="50459"/>
            </a:xfrm>
            <a:custGeom>
              <a:avLst/>
              <a:gdLst/>
              <a:ahLst/>
              <a:cxnLst/>
              <a:rect l="l" t="t" r="r" b="b"/>
              <a:pathLst>
                <a:path w="1861" h="1575" extrusionOk="0">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0" name="Google Shape;260;p9"/>
            <p:cNvSpPr/>
            <p:nvPr/>
          </p:nvSpPr>
          <p:spPr>
            <a:xfrm>
              <a:off x="11" y="1143835"/>
              <a:ext cx="61063" cy="52830"/>
            </a:xfrm>
            <a:custGeom>
              <a:avLst/>
              <a:gdLst/>
              <a:ahLst/>
              <a:cxnLst/>
              <a:rect l="l" t="t" r="r" b="b"/>
              <a:pathLst>
                <a:path w="1906" h="1649" extrusionOk="0">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1" name="Google Shape;261;p9"/>
            <p:cNvSpPr/>
            <p:nvPr/>
          </p:nvSpPr>
          <p:spPr>
            <a:xfrm>
              <a:off x="268870" y="1143835"/>
              <a:ext cx="59141" cy="50459"/>
            </a:xfrm>
            <a:custGeom>
              <a:avLst/>
              <a:gdLst/>
              <a:ahLst/>
              <a:cxnLst/>
              <a:rect l="l" t="t" r="r" b="b"/>
              <a:pathLst>
                <a:path w="1846" h="1575" extrusionOk="0">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2" name="Google Shape;262;p9"/>
            <p:cNvSpPr/>
            <p:nvPr/>
          </p:nvSpPr>
          <p:spPr>
            <a:xfrm>
              <a:off x="536287" y="1143835"/>
              <a:ext cx="59141" cy="50459"/>
            </a:xfrm>
            <a:custGeom>
              <a:avLst/>
              <a:gdLst/>
              <a:ahLst/>
              <a:cxnLst/>
              <a:rect l="l" t="t" r="r" b="b"/>
              <a:pathLst>
                <a:path w="1846" h="1575" extrusionOk="0">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3" name="Google Shape;263;p9"/>
            <p:cNvSpPr/>
            <p:nvPr/>
          </p:nvSpPr>
          <p:spPr>
            <a:xfrm>
              <a:off x="803223" y="1143835"/>
              <a:ext cx="59141" cy="50459"/>
            </a:xfrm>
            <a:custGeom>
              <a:avLst/>
              <a:gdLst/>
              <a:ahLst/>
              <a:cxnLst/>
              <a:rect l="l" t="t" r="r" b="b"/>
              <a:pathLst>
                <a:path w="1846" h="1575" extrusionOk="0">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4" name="Google Shape;264;p9"/>
            <p:cNvSpPr/>
            <p:nvPr/>
          </p:nvSpPr>
          <p:spPr>
            <a:xfrm>
              <a:off x="1070160" y="1143835"/>
              <a:ext cx="59622" cy="50459"/>
            </a:xfrm>
            <a:custGeom>
              <a:avLst/>
              <a:gdLst/>
              <a:ahLst/>
              <a:cxnLst/>
              <a:rect l="l" t="t" r="r" b="b"/>
              <a:pathLst>
                <a:path w="1861" h="1575" extrusionOk="0">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5" name="Google Shape;265;p9"/>
            <p:cNvSpPr/>
            <p:nvPr/>
          </p:nvSpPr>
          <p:spPr>
            <a:xfrm>
              <a:off x="1933" y="1424323"/>
              <a:ext cx="59141" cy="52830"/>
            </a:xfrm>
            <a:custGeom>
              <a:avLst/>
              <a:gdLst/>
              <a:ahLst/>
              <a:cxnLst/>
              <a:rect l="l" t="t" r="r" b="b"/>
              <a:pathLst>
                <a:path w="1846" h="1649" extrusionOk="0">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6" name="Google Shape;266;p9"/>
            <p:cNvSpPr/>
            <p:nvPr/>
          </p:nvSpPr>
          <p:spPr>
            <a:xfrm>
              <a:off x="268870" y="1424323"/>
              <a:ext cx="59141" cy="50459"/>
            </a:xfrm>
            <a:custGeom>
              <a:avLst/>
              <a:gdLst/>
              <a:ahLst/>
              <a:cxnLst/>
              <a:rect l="l" t="t" r="r" b="b"/>
              <a:pathLst>
                <a:path w="1846" h="1575" extrusionOk="0">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7" name="Google Shape;267;p9"/>
            <p:cNvSpPr/>
            <p:nvPr/>
          </p:nvSpPr>
          <p:spPr>
            <a:xfrm>
              <a:off x="536287" y="1424323"/>
              <a:ext cx="59141" cy="50459"/>
            </a:xfrm>
            <a:custGeom>
              <a:avLst/>
              <a:gdLst/>
              <a:ahLst/>
              <a:cxnLst/>
              <a:rect l="l" t="t" r="r" b="b"/>
              <a:pathLst>
                <a:path w="1846" h="1575" extrusionOk="0">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8" name="Google Shape;268;p9"/>
            <p:cNvSpPr/>
            <p:nvPr/>
          </p:nvSpPr>
          <p:spPr>
            <a:xfrm>
              <a:off x="803223" y="1424323"/>
              <a:ext cx="59141" cy="50459"/>
            </a:xfrm>
            <a:custGeom>
              <a:avLst/>
              <a:gdLst/>
              <a:ahLst/>
              <a:cxnLst/>
              <a:rect l="l" t="t" r="r" b="b"/>
              <a:pathLst>
                <a:path w="1846" h="1575" extrusionOk="0">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69" name="Google Shape;269;p9"/>
            <p:cNvSpPr/>
            <p:nvPr/>
          </p:nvSpPr>
          <p:spPr>
            <a:xfrm>
              <a:off x="1070160" y="1424323"/>
              <a:ext cx="59622" cy="50459"/>
            </a:xfrm>
            <a:custGeom>
              <a:avLst/>
              <a:gdLst/>
              <a:ahLst/>
              <a:cxnLst/>
              <a:rect l="l" t="t" r="r" b="b"/>
              <a:pathLst>
                <a:path w="1861" h="1575" extrusionOk="0">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0" name="Google Shape;270;p9"/>
            <p:cNvSpPr/>
            <p:nvPr/>
          </p:nvSpPr>
          <p:spPr>
            <a:xfrm>
              <a:off x="11" y="1704331"/>
              <a:ext cx="61063" cy="52862"/>
            </a:xfrm>
            <a:custGeom>
              <a:avLst/>
              <a:gdLst/>
              <a:ahLst/>
              <a:cxnLst/>
              <a:rect l="l" t="t" r="r" b="b"/>
              <a:pathLst>
                <a:path w="1906" h="1650" extrusionOk="0">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1" name="Google Shape;271;p9"/>
            <p:cNvSpPr/>
            <p:nvPr/>
          </p:nvSpPr>
          <p:spPr>
            <a:xfrm>
              <a:off x="268870" y="1704331"/>
              <a:ext cx="59141" cy="50811"/>
            </a:xfrm>
            <a:custGeom>
              <a:avLst/>
              <a:gdLst/>
              <a:ahLst/>
              <a:cxnLst/>
              <a:rect l="l" t="t" r="r" b="b"/>
              <a:pathLst>
                <a:path w="1846" h="1586" extrusionOk="0">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2" name="Google Shape;272;p9"/>
            <p:cNvSpPr/>
            <p:nvPr/>
          </p:nvSpPr>
          <p:spPr>
            <a:xfrm>
              <a:off x="536287" y="1704331"/>
              <a:ext cx="59141" cy="50811"/>
            </a:xfrm>
            <a:custGeom>
              <a:avLst/>
              <a:gdLst/>
              <a:ahLst/>
              <a:cxnLst/>
              <a:rect l="l" t="t" r="r" b="b"/>
              <a:pathLst>
                <a:path w="1846" h="1586" extrusionOk="0">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3" name="Google Shape;273;p9"/>
            <p:cNvSpPr/>
            <p:nvPr/>
          </p:nvSpPr>
          <p:spPr>
            <a:xfrm>
              <a:off x="803223" y="1704331"/>
              <a:ext cx="59141" cy="50811"/>
            </a:xfrm>
            <a:custGeom>
              <a:avLst/>
              <a:gdLst/>
              <a:ahLst/>
              <a:cxnLst/>
              <a:rect l="l" t="t" r="r" b="b"/>
              <a:pathLst>
                <a:path w="1846" h="1586" extrusionOk="0">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74" name="Google Shape;274;p9"/>
            <p:cNvSpPr/>
            <p:nvPr/>
          </p:nvSpPr>
          <p:spPr>
            <a:xfrm>
              <a:off x="1070160" y="1704331"/>
              <a:ext cx="59622" cy="50811"/>
            </a:xfrm>
            <a:custGeom>
              <a:avLst/>
              <a:gdLst/>
              <a:ahLst/>
              <a:cxnLst/>
              <a:rect l="l" t="t" r="r" b="b"/>
              <a:pathLst>
                <a:path w="1861" h="1586" extrusionOk="0">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75" name="Google Shape;275;p9"/>
          <p:cNvSpPr txBox="1">
            <a:spLocks noGrp="1"/>
          </p:cNvSpPr>
          <p:nvPr>
            <p:ph type="title"/>
          </p:nvPr>
        </p:nvSpPr>
        <p:spPr>
          <a:xfrm>
            <a:off x="702175" y="1281300"/>
            <a:ext cx="4387800" cy="186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6" name="Google Shape;276;p9"/>
          <p:cNvSpPr txBox="1">
            <a:spLocks noGrp="1"/>
          </p:cNvSpPr>
          <p:nvPr>
            <p:ph type="subTitle" idx="1"/>
          </p:nvPr>
        </p:nvSpPr>
        <p:spPr>
          <a:xfrm>
            <a:off x="702175" y="3148800"/>
            <a:ext cx="43878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7"/>
        <p:cNvGrpSpPr/>
        <p:nvPr/>
      </p:nvGrpSpPr>
      <p:grpSpPr>
        <a:xfrm>
          <a:off x="0" y="0"/>
          <a:ext cx="0" cy="0"/>
          <a:chOff x="0" y="0"/>
          <a:chExt cx="0" cy="0"/>
        </a:xfrm>
      </p:grpSpPr>
      <p:sp>
        <p:nvSpPr>
          <p:cNvPr id="278" name="Google Shape;278;p10"/>
          <p:cNvSpPr txBox="1">
            <a:spLocks noGrp="1"/>
          </p:cNvSpPr>
          <p:nvPr>
            <p:ph type="title"/>
          </p:nvPr>
        </p:nvSpPr>
        <p:spPr>
          <a:xfrm>
            <a:off x="713225" y="3966775"/>
            <a:ext cx="7717500" cy="6378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07850"/>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marL="914400" lvl="1"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marL="1371600" lvl="2"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marL="1828800" lvl="3"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marL="2286000" lvl="4"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marL="2743200" lvl="5"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marL="3200400" lvl="6"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marL="3657600" lvl="7"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marL="4114800" lvl="8" indent="-317500">
              <a:lnSpc>
                <a:spcPct val="100000"/>
              </a:lnSpc>
              <a:spcBef>
                <a:spcPts val="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1">
          <p15:clr>
            <a:srgbClr val="EA4335"/>
          </p15:clr>
        </p15:guide>
        <p15:guide id="2" orient="horz" pos="2904">
          <p15:clr>
            <a:srgbClr val="EA4335"/>
          </p15:clr>
        </p15:guide>
        <p15:guide id="3" pos="450">
          <p15:clr>
            <a:srgbClr val="EA4335"/>
          </p15:clr>
        </p15:guide>
        <p15:guide id="4" pos="531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slidesgo.com/theme/minimalist-thesis-defense/?utm_source=slidesgo_template&amp;utm_medium=referral-link&amp;utm_campaign=sg_resourc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oogle.com/spreadsheets/d/1ZQZfPmRs5QBhGuT_N1oDzq-rRAiJrT6Ninn62m163A0/copy#gid=0"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docs.google.com/spreadsheets/d/1ZQZfPmRs5QBhGuT_N1oDzq-rRAiJrT6Ninn62m163A0/copy#gid=292203256"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oogle.com/spreadsheets/d/1ZQZfPmRs5QBhGuT_N1oDzq-rRAiJrT6Ninn62m163A0/copy#gid=541790361"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17"/>
        <p:cNvGrpSpPr/>
        <p:nvPr/>
      </p:nvGrpSpPr>
      <p:grpSpPr>
        <a:xfrm>
          <a:off x="0" y="0"/>
          <a:ext cx="0" cy="0"/>
          <a:chOff x="0" y="0"/>
          <a:chExt cx="0" cy="0"/>
        </a:xfrm>
      </p:grpSpPr>
      <p:sp>
        <p:nvSpPr>
          <p:cNvPr id="318" name="Google Shape;318;p15"/>
          <p:cNvSpPr txBox="1">
            <a:spLocks noGrp="1"/>
          </p:cNvSpPr>
          <p:nvPr>
            <p:ph type="ctrTitle"/>
          </p:nvPr>
        </p:nvSpPr>
        <p:spPr>
          <a:xfrm flipH="1">
            <a:off x="1993104" y="485905"/>
            <a:ext cx="6572251" cy="25716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dirty="0">
                <a:latin typeface="Paytone One" panose="020B0604020202020204" charset="-18"/>
              </a:rPr>
              <a:t>GENDER BIAS IN MACHINE TRANSLATION: A SURVEY</a:t>
            </a:r>
            <a:endParaRPr lang="ro-RO" sz="4000" dirty="0">
              <a:latin typeface="Paytone One" panose="020B0604020202020204" charset="-18"/>
            </a:endParaRPr>
          </a:p>
        </p:txBody>
      </p:sp>
      <p:sp>
        <p:nvSpPr>
          <p:cNvPr id="319" name="Google Shape;319;p15"/>
          <p:cNvSpPr txBox="1">
            <a:spLocks noGrp="1"/>
          </p:cNvSpPr>
          <p:nvPr>
            <p:ph type="subTitle" idx="1"/>
          </p:nvPr>
        </p:nvSpPr>
        <p:spPr>
          <a:xfrm flipH="1">
            <a:off x="2233215" y="3107557"/>
            <a:ext cx="6332140" cy="635768"/>
          </a:xfrm>
          <a:prstGeom prst="rect">
            <a:avLst/>
          </a:prstGeom>
        </p:spPr>
        <p:txBody>
          <a:bodyPr spcFirstLastPara="1" wrap="square" lIns="91425" tIns="91425" rIns="91425" bIns="91425" anchor="t" anchorCtr="0">
            <a:noAutofit/>
          </a:bodyPr>
          <a:lstStyle/>
          <a:p>
            <a:pPr algn="r"/>
            <a:r>
              <a:rPr lang="en-US" dirty="0">
                <a:latin typeface="Grandview" panose="020B0502040204020203" pitchFamily="34" charset="0"/>
              </a:rPr>
              <a:t>Dana D</a:t>
            </a:r>
            <a:r>
              <a:rPr lang="ro-RO" dirty="0" err="1">
                <a:latin typeface="Grandview" panose="020B0502040204020203" pitchFamily="34" charset="0"/>
              </a:rPr>
              <a:t>ăscălescu</a:t>
            </a:r>
            <a:endParaRPr lang="en-US" dirty="0">
              <a:latin typeface="Grandview" panose="020B0502040204020203" pitchFamily="34" charset="0"/>
            </a:endParaRPr>
          </a:p>
          <a:p>
            <a:pPr algn="r"/>
            <a:r>
              <a:rPr lang="ro-RO" dirty="0">
                <a:latin typeface="Grandview" panose="020B0502040204020203" pitchFamily="34" charset="0"/>
              </a:rPr>
              <a:t>Miruna-Andreea</a:t>
            </a:r>
            <a:r>
              <a:rPr lang="en-US" dirty="0">
                <a:latin typeface="Grandview" panose="020B0502040204020203" pitchFamily="34" charset="0"/>
              </a:rPr>
              <a:t> Z</a:t>
            </a:r>
            <a:r>
              <a:rPr lang="ro-RO" dirty="0" err="1">
                <a:latin typeface="Grandview" panose="020B0502040204020203" pitchFamily="34" charset="0"/>
              </a:rPr>
              <a:t>ăvelcă</a:t>
            </a:r>
            <a:r>
              <a:rPr lang="ro-RO" dirty="0">
                <a:latin typeface="Grandview" panose="020B0502040204020203"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AA3D0-49B2-19B4-9259-8DA167521276}"/>
              </a:ext>
            </a:extLst>
          </p:cNvPr>
          <p:cNvSpPr>
            <a:spLocks noGrp="1"/>
          </p:cNvSpPr>
          <p:nvPr>
            <p:ph type="title"/>
          </p:nvPr>
        </p:nvSpPr>
        <p:spPr>
          <a:xfrm>
            <a:off x="973637" y="1412175"/>
            <a:ext cx="5127125" cy="2319150"/>
          </a:xfrm>
        </p:spPr>
        <p:txBody>
          <a:bodyPr wrap="square" anchor="ctr">
            <a:noAutofit/>
          </a:bodyPr>
          <a:lstStyle/>
          <a:p>
            <a:r>
              <a:rPr lang="en-US" sz="5000" dirty="0"/>
              <a:t>Thank you for your attention!</a:t>
            </a:r>
            <a:endParaRPr lang="ro-RO" sz="5000" dirty="0"/>
          </a:p>
        </p:txBody>
      </p:sp>
    </p:spTree>
    <p:extLst>
      <p:ext uri="{BB962C8B-B14F-4D97-AF65-F5344CB8AC3E}">
        <p14:creationId xmlns:p14="http://schemas.microsoft.com/office/powerpoint/2010/main" val="361301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Minimalist thesis defense infographics</a:t>
            </a:r>
            <a:endParaRPr dirty="0"/>
          </a:p>
        </p:txBody>
      </p:sp>
      <p:sp>
        <p:nvSpPr>
          <p:cNvPr id="325" name="Google Shape;325;p16"/>
          <p:cNvSpPr txBox="1">
            <a:spLocks noGrp="1"/>
          </p:cNvSpPr>
          <p:nvPr>
            <p:ph type="body" idx="1"/>
          </p:nvPr>
        </p:nvSpPr>
        <p:spPr>
          <a:xfrm>
            <a:off x="720000" y="1144413"/>
            <a:ext cx="7704000" cy="3456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2"/>
              </a:buClr>
              <a:buSzPts val="1400"/>
              <a:buFont typeface="Anaheim"/>
              <a:buChar char="●"/>
            </a:pPr>
            <a:r>
              <a:rPr lang="en" sz="1400"/>
              <a:t>This template contains an assortment of complementary infographic resources for the </a:t>
            </a:r>
            <a:r>
              <a:rPr lang="en" sz="1400" b="1">
                <a:uFill>
                  <a:noFill/>
                </a:uFill>
                <a:hlinkClick r:id="rId3"/>
              </a:rPr>
              <a:t>Minimalist Thesis Defense</a:t>
            </a:r>
            <a:r>
              <a:rPr lang="en" sz="1400" b="1"/>
              <a:t> </a:t>
            </a:r>
            <a:r>
              <a:rPr lang="en" sz="1400"/>
              <a:t>presentation.</a:t>
            </a:r>
            <a:endParaRPr sz="1400"/>
          </a:p>
          <a:p>
            <a:pPr marL="457200" lvl="0" indent="-317500" algn="l" rtl="0">
              <a:spcBef>
                <a:spcPts val="1000"/>
              </a:spcBef>
              <a:spcAft>
                <a:spcPts val="0"/>
              </a:spcAft>
              <a:buClr>
                <a:schemeClr val="accent2"/>
              </a:buClr>
              <a:buSzPts val="1400"/>
              <a:buFont typeface="Questrial"/>
              <a:buChar char="●"/>
            </a:pPr>
            <a:r>
              <a:rPr lang="en" sz="1400"/>
              <a:t>These infographics are adapted to the style of the aforementioned presentation, so you can insert them easily and have them completely integrated at once. You just need to do the following:</a:t>
            </a:r>
            <a:endParaRPr sz="1400"/>
          </a:p>
          <a:p>
            <a:pPr marL="914400" lvl="1" indent="-317500" algn="l" rtl="0">
              <a:spcBef>
                <a:spcPts val="1000"/>
              </a:spcBef>
              <a:spcAft>
                <a:spcPts val="0"/>
              </a:spcAft>
              <a:buClr>
                <a:schemeClr val="accent2"/>
              </a:buClr>
              <a:buSzPts val="1400"/>
              <a:buFont typeface="Questrial"/>
              <a:buChar char="○"/>
            </a:pPr>
            <a:r>
              <a:rPr lang="en"/>
              <a:t>Select the element that you want to copy</a:t>
            </a:r>
            <a:endParaRPr/>
          </a:p>
          <a:p>
            <a:pPr marL="914400" lvl="1" indent="-317500" algn="l" rtl="0">
              <a:spcBef>
                <a:spcPts val="0"/>
              </a:spcBef>
              <a:spcAft>
                <a:spcPts val="0"/>
              </a:spcAft>
              <a:buClr>
                <a:schemeClr val="accent2"/>
              </a:buClr>
              <a:buSzPts val="1400"/>
              <a:buFont typeface="Questrial"/>
              <a:buChar char="○"/>
            </a:pPr>
            <a:r>
              <a:rPr lang="en"/>
              <a:t>Right-click and choose “Copy”</a:t>
            </a:r>
            <a:endParaRPr/>
          </a:p>
          <a:p>
            <a:pPr marL="914400" lvl="1" indent="-317500" algn="l" rtl="0">
              <a:spcBef>
                <a:spcPts val="0"/>
              </a:spcBef>
              <a:spcAft>
                <a:spcPts val="0"/>
              </a:spcAft>
              <a:buClr>
                <a:schemeClr val="accent2"/>
              </a:buClr>
              <a:buSzPts val="1400"/>
              <a:buFont typeface="Questrial"/>
              <a:buChar char="○"/>
            </a:pPr>
            <a:r>
              <a:rPr lang="en"/>
              <a:t>Go to the slide where you want the element to appear</a:t>
            </a:r>
            <a:endParaRPr/>
          </a:p>
          <a:p>
            <a:pPr marL="914400" lvl="1" indent="-317500" algn="l" rtl="0">
              <a:spcBef>
                <a:spcPts val="0"/>
              </a:spcBef>
              <a:spcAft>
                <a:spcPts val="0"/>
              </a:spcAft>
              <a:buClr>
                <a:schemeClr val="accent2"/>
              </a:buClr>
              <a:buSzPts val="1400"/>
              <a:buFont typeface="Questrial"/>
              <a:buChar char="○"/>
            </a:pPr>
            <a:r>
              <a:rPr lang="en"/>
              <a:t>Right-click and choose “Paste”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68"/>
        <p:cNvGrpSpPr/>
        <p:nvPr/>
      </p:nvGrpSpPr>
      <p:grpSpPr>
        <a:xfrm>
          <a:off x="0" y="0"/>
          <a:ext cx="0" cy="0"/>
          <a:chOff x="0" y="0"/>
          <a:chExt cx="0" cy="0"/>
        </a:xfrm>
      </p:grpSpPr>
      <p:sp>
        <p:nvSpPr>
          <p:cNvPr id="369" name="Google Shape;36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370" name="Google Shape;370;p18"/>
          <p:cNvSpPr/>
          <p:nvPr/>
        </p:nvSpPr>
        <p:spPr>
          <a:xfrm rot="8100000">
            <a:off x="2952813" y="1805025"/>
            <a:ext cx="2162050" cy="2162050"/>
          </a:xfrm>
          <a:prstGeom prst="chord">
            <a:avLst>
              <a:gd name="adj1" fmla="val 2700000"/>
              <a:gd name="adj2" fmla="val 13505149"/>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rot="2700000" flipH="1">
            <a:off x="4029138" y="1805025"/>
            <a:ext cx="2162050" cy="2162050"/>
          </a:xfrm>
          <a:prstGeom prst="chord">
            <a:avLst>
              <a:gd name="adj1" fmla="val 2700000"/>
              <a:gd name="adj2" fmla="val 135051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8"/>
          <p:cNvGrpSpPr/>
          <p:nvPr/>
        </p:nvGrpSpPr>
        <p:grpSpPr>
          <a:xfrm>
            <a:off x="1265312" y="3241000"/>
            <a:ext cx="2316001" cy="1173852"/>
            <a:chOff x="1265312" y="3241000"/>
            <a:chExt cx="2316001" cy="1173852"/>
          </a:xfrm>
        </p:grpSpPr>
        <p:sp>
          <p:nvSpPr>
            <p:cNvPr id="373" name="Google Shape;373;p18"/>
            <p:cNvSpPr txBox="1"/>
            <p:nvPr/>
          </p:nvSpPr>
          <p:spPr>
            <a:xfrm>
              <a:off x="1265312" y="3597652"/>
              <a:ext cx="2316000" cy="81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estrial"/>
                  <a:ea typeface="Questrial"/>
                  <a:cs typeface="Questrial"/>
                  <a:sym typeface="Questrial"/>
                </a:rPr>
                <a:t>Jupiter is a gas giant and the biggest planet in the Solar System</a:t>
              </a:r>
              <a:endParaRPr>
                <a:solidFill>
                  <a:schemeClr val="accent2"/>
                </a:solidFill>
                <a:latin typeface="Questrial"/>
                <a:ea typeface="Questrial"/>
                <a:cs typeface="Questrial"/>
                <a:sym typeface="Questrial"/>
              </a:endParaRPr>
            </a:p>
          </p:txBody>
        </p:sp>
        <p:sp>
          <p:nvSpPr>
            <p:cNvPr id="374" name="Google Shape;374;p18"/>
            <p:cNvSpPr txBox="1"/>
            <p:nvPr/>
          </p:nvSpPr>
          <p:spPr>
            <a:xfrm>
              <a:off x="1265314" y="3241000"/>
              <a:ext cx="23160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375" name="Google Shape;375;p18"/>
          <p:cNvGrpSpPr/>
          <p:nvPr/>
        </p:nvGrpSpPr>
        <p:grpSpPr>
          <a:xfrm>
            <a:off x="5562687" y="1357250"/>
            <a:ext cx="2316000" cy="1174200"/>
            <a:chOff x="5562687" y="1357250"/>
            <a:chExt cx="2316000" cy="1174200"/>
          </a:xfrm>
        </p:grpSpPr>
        <p:sp>
          <p:nvSpPr>
            <p:cNvPr id="376" name="Google Shape;376;p18"/>
            <p:cNvSpPr txBox="1"/>
            <p:nvPr/>
          </p:nvSpPr>
          <p:spPr>
            <a:xfrm>
              <a:off x="5562687" y="1357250"/>
              <a:ext cx="2316000" cy="81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Saturn was named after the Roman god of wealth and agriculture</a:t>
              </a:r>
              <a:endParaRPr>
                <a:solidFill>
                  <a:schemeClr val="accent2"/>
                </a:solidFill>
                <a:latin typeface="Questrial"/>
                <a:ea typeface="Questrial"/>
                <a:cs typeface="Questrial"/>
                <a:sym typeface="Questrial"/>
              </a:endParaRPr>
            </a:p>
          </p:txBody>
        </p:sp>
        <p:sp>
          <p:nvSpPr>
            <p:cNvPr id="377" name="Google Shape;377;p18"/>
            <p:cNvSpPr txBox="1"/>
            <p:nvPr/>
          </p:nvSpPr>
          <p:spPr>
            <a:xfrm>
              <a:off x="5562688" y="2174450"/>
              <a:ext cx="23160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cxnSp>
        <p:nvCxnSpPr>
          <p:cNvPr id="378" name="Google Shape;378;p18"/>
          <p:cNvCxnSpPr>
            <a:stCxn id="374" idx="3"/>
          </p:cNvCxnSpPr>
          <p:nvPr/>
        </p:nvCxnSpPr>
        <p:spPr>
          <a:xfrm>
            <a:off x="3581314" y="3419500"/>
            <a:ext cx="1541400" cy="0"/>
          </a:xfrm>
          <a:prstGeom prst="straightConnector1">
            <a:avLst/>
          </a:prstGeom>
          <a:noFill/>
          <a:ln w="38100" cap="flat" cmpd="sng">
            <a:solidFill>
              <a:schemeClr val="accent6"/>
            </a:solidFill>
            <a:prstDash val="solid"/>
            <a:round/>
            <a:headEnd type="none" w="med" len="med"/>
            <a:tailEnd type="none" w="med" len="med"/>
          </a:ln>
        </p:spPr>
      </p:cxnSp>
      <p:cxnSp>
        <p:nvCxnSpPr>
          <p:cNvPr id="379" name="Google Shape;379;p18"/>
          <p:cNvCxnSpPr>
            <a:stCxn id="377" idx="1"/>
          </p:cNvCxnSpPr>
          <p:nvPr/>
        </p:nvCxnSpPr>
        <p:spPr>
          <a:xfrm rot="10800000">
            <a:off x="4027588" y="2352950"/>
            <a:ext cx="1535100" cy="0"/>
          </a:xfrm>
          <a:prstGeom prst="straightConnector1">
            <a:avLst/>
          </a:prstGeom>
          <a:noFill/>
          <a:ln w="38100"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21325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329"/>
        <p:cNvGrpSpPr/>
        <p:nvPr/>
      </p:nvGrpSpPr>
      <p:grpSpPr>
        <a:xfrm>
          <a:off x="0" y="0"/>
          <a:ext cx="0" cy="0"/>
          <a:chOff x="0" y="0"/>
          <a:chExt cx="0" cy="0"/>
        </a:xfrm>
      </p:grpSpPr>
      <p:sp>
        <p:nvSpPr>
          <p:cNvPr id="330" name="Google Shape;330;p17"/>
          <p:cNvSpPr txBox="1">
            <a:spLocks noGrp="1"/>
          </p:cNvSpPr>
          <p:nvPr>
            <p:ph type="title"/>
          </p:nvPr>
        </p:nvSpPr>
        <p:spPr>
          <a:xfrm>
            <a:off x="720000" y="2094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Categorization of Approaches for Reducing Bias</a:t>
            </a:r>
            <a:endParaRPr dirty="0"/>
          </a:p>
        </p:txBody>
      </p:sp>
      <p:sp>
        <p:nvSpPr>
          <p:cNvPr id="331" name="Google Shape;331;p17"/>
          <p:cNvSpPr/>
          <p:nvPr/>
        </p:nvSpPr>
        <p:spPr>
          <a:xfrm>
            <a:off x="811226" y="2256000"/>
            <a:ext cx="1088700" cy="10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576030" y="1325102"/>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576030" y="241110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576030" y="3497102"/>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7"/>
          <p:cNvCxnSpPr>
            <a:stCxn id="331" idx="6"/>
            <a:endCxn id="332" idx="2"/>
          </p:cNvCxnSpPr>
          <p:nvPr/>
        </p:nvCxnSpPr>
        <p:spPr>
          <a:xfrm rot="10800000" flipH="1">
            <a:off x="1899926" y="1714350"/>
            <a:ext cx="676200" cy="10860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336" name="Google Shape;336;p17"/>
          <p:cNvCxnSpPr>
            <a:stCxn id="331" idx="6"/>
            <a:endCxn id="334" idx="2"/>
          </p:cNvCxnSpPr>
          <p:nvPr/>
        </p:nvCxnSpPr>
        <p:spPr>
          <a:xfrm>
            <a:off x="1899926" y="2800350"/>
            <a:ext cx="676200" cy="10860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337" name="Google Shape;337;p17"/>
          <p:cNvCxnSpPr>
            <a:stCxn id="331" idx="6"/>
            <a:endCxn id="333" idx="2"/>
          </p:cNvCxnSpPr>
          <p:nvPr/>
        </p:nvCxnSpPr>
        <p:spPr>
          <a:xfrm>
            <a:off x="1899926" y="2800350"/>
            <a:ext cx="676200" cy="600"/>
          </a:xfrm>
          <a:prstGeom prst="bentConnector3">
            <a:avLst>
              <a:gd name="adj1" fmla="val 49993"/>
            </a:avLst>
          </a:prstGeom>
          <a:noFill/>
          <a:ln w="38100" cap="flat" cmpd="sng">
            <a:solidFill>
              <a:schemeClr val="accent3"/>
            </a:solidFill>
            <a:prstDash val="solid"/>
            <a:round/>
            <a:headEnd type="none" w="med" len="med"/>
            <a:tailEnd type="none" w="med" len="med"/>
          </a:ln>
        </p:spPr>
      </p:cxnSp>
      <p:grpSp>
        <p:nvGrpSpPr>
          <p:cNvPr id="338" name="Google Shape;338;p17"/>
          <p:cNvGrpSpPr/>
          <p:nvPr/>
        </p:nvGrpSpPr>
        <p:grpSpPr>
          <a:xfrm>
            <a:off x="3504525" y="1305750"/>
            <a:ext cx="4741700" cy="817203"/>
            <a:chOff x="3504525" y="1305750"/>
            <a:chExt cx="4741700" cy="817203"/>
          </a:xfrm>
        </p:grpSpPr>
        <p:sp>
          <p:nvSpPr>
            <p:cNvPr id="339" name="Google Shape;339;p17"/>
            <p:cNvSpPr txBox="1"/>
            <p:nvPr/>
          </p:nvSpPr>
          <p:spPr>
            <a:xfrm>
              <a:off x="5785025" y="1305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actually a cold place. It's full of iron oxide dust</a:t>
              </a:r>
              <a:endParaRPr>
                <a:solidFill>
                  <a:schemeClr val="accent2"/>
                </a:solidFill>
                <a:latin typeface="Questrial"/>
                <a:ea typeface="Questrial"/>
                <a:cs typeface="Questrial"/>
                <a:sym typeface="Questrial"/>
              </a:endParaRPr>
            </a:p>
          </p:txBody>
        </p:sp>
        <p:sp>
          <p:nvSpPr>
            <p:cNvPr id="340" name="Google Shape;340;p17"/>
            <p:cNvSpPr txBox="1"/>
            <p:nvPr/>
          </p:nvSpPr>
          <p:spPr>
            <a:xfrm>
              <a:off x="3504525" y="1305750"/>
              <a:ext cx="20691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Paytone One"/>
                  <a:ea typeface="Paytone One"/>
                  <a:cs typeface="Paytone One"/>
                  <a:sym typeface="Paytone One"/>
                </a:rPr>
                <a:t>Mars</a:t>
              </a:r>
              <a:endParaRPr sz="2400" b="1" dirty="0">
                <a:solidFill>
                  <a:schemeClr val="accent2"/>
                </a:solidFill>
                <a:latin typeface="Paytone One"/>
                <a:ea typeface="Paytone One"/>
                <a:cs typeface="Paytone One"/>
                <a:sym typeface="Paytone One"/>
              </a:endParaRPr>
            </a:p>
          </p:txBody>
        </p:sp>
      </p:grpSp>
      <p:grpSp>
        <p:nvGrpSpPr>
          <p:cNvPr id="341" name="Google Shape;341;p17"/>
          <p:cNvGrpSpPr/>
          <p:nvPr/>
        </p:nvGrpSpPr>
        <p:grpSpPr>
          <a:xfrm>
            <a:off x="3504525" y="2391750"/>
            <a:ext cx="4741700" cy="817203"/>
            <a:chOff x="3504525" y="2391750"/>
            <a:chExt cx="4741700" cy="817203"/>
          </a:xfrm>
        </p:grpSpPr>
        <p:sp>
          <p:nvSpPr>
            <p:cNvPr id="342" name="Google Shape;342;p17"/>
            <p:cNvSpPr txBox="1"/>
            <p:nvPr/>
          </p:nvSpPr>
          <p:spPr>
            <a:xfrm>
              <a:off x="3504525" y="2391750"/>
              <a:ext cx="20691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Paytone One"/>
                  <a:ea typeface="Paytone One"/>
                  <a:cs typeface="Paytone One"/>
                  <a:sym typeface="Paytone One"/>
                </a:rPr>
                <a:t>Venus</a:t>
              </a:r>
              <a:endParaRPr sz="2400" b="1" dirty="0">
                <a:solidFill>
                  <a:schemeClr val="accent2"/>
                </a:solidFill>
                <a:latin typeface="Paytone One"/>
                <a:ea typeface="Paytone One"/>
                <a:cs typeface="Paytone One"/>
                <a:sym typeface="Paytone One"/>
              </a:endParaRPr>
            </a:p>
          </p:txBody>
        </p:sp>
        <p:sp>
          <p:nvSpPr>
            <p:cNvPr id="343" name="Google Shape;343;p17"/>
            <p:cNvSpPr txBox="1"/>
            <p:nvPr/>
          </p:nvSpPr>
          <p:spPr>
            <a:xfrm>
              <a:off x="5785025" y="2391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Venus is the second planet from the Sun. It is named after a Roman goddess</a:t>
              </a:r>
              <a:endParaRPr>
                <a:solidFill>
                  <a:schemeClr val="accent2"/>
                </a:solidFill>
                <a:latin typeface="Questrial"/>
                <a:ea typeface="Questrial"/>
                <a:cs typeface="Questrial"/>
                <a:sym typeface="Questrial"/>
              </a:endParaRPr>
            </a:p>
          </p:txBody>
        </p:sp>
      </p:grpSp>
      <p:grpSp>
        <p:nvGrpSpPr>
          <p:cNvPr id="344" name="Google Shape;344;p17"/>
          <p:cNvGrpSpPr/>
          <p:nvPr/>
        </p:nvGrpSpPr>
        <p:grpSpPr>
          <a:xfrm>
            <a:off x="3504525" y="3477750"/>
            <a:ext cx="4741700" cy="817203"/>
            <a:chOff x="3504525" y="3477750"/>
            <a:chExt cx="4741700" cy="817203"/>
          </a:xfrm>
        </p:grpSpPr>
        <p:sp>
          <p:nvSpPr>
            <p:cNvPr id="345" name="Google Shape;345;p17"/>
            <p:cNvSpPr txBox="1"/>
            <p:nvPr/>
          </p:nvSpPr>
          <p:spPr>
            <a:xfrm>
              <a:off x="3504525" y="3477750"/>
              <a:ext cx="20691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accent2"/>
                  </a:solidFill>
                  <a:latin typeface="Paytone One"/>
                  <a:ea typeface="Paytone One"/>
                  <a:cs typeface="Paytone One"/>
                  <a:sym typeface="Paytone One"/>
                </a:rPr>
                <a:t>Neptune</a:t>
              </a:r>
              <a:endParaRPr sz="2400" b="1" dirty="0">
                <a:solidFill>
                  <a:schemeClr val="accent2"/>
                </a:solidFill>
                <a:latin typeface="Paytone One"/>
                <a:ea typeface="Paytone One"/>
                <a:cs typeface="Paytone One"/>
                <a:sym typeface="Paytone One"/>
              </a:endParaRPr>
            </a:p>
          </p:txBody>
        </p:sp>
        <p:sp>
          <p:nvSpPr>
            <p:cNvPr id="346" name="Google Shape;346;p17"/>
            <p:cNvSpPr txBox="1"/>
            <p:nvPr/>
          </p:nvSpPr>
          <p:spPr>
            <a:xfrm>
              <a:off x="5785025" y="3477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Neptune is the fourth-largest planet by diameter in the Solar System </a:t>
              </a:r>
              <a:endParaRPr>
                <a:solidFill>
                  <a:schemeClr val="accent2"/>
                </a:solidFill>
                <a:latin typeface="Questrial"/>
                <a:ea typeface="Questrial"/>
                <a:cs typeface="Questrial"/>
                <a:sym typeface="Questrial"/>
              </a:endParaRPr>
            </a:p>
          </p:txBody>
        </p:sp>
      </p:grpSp>
      <p:grpSp>
        <p:nvGrpSpPr>
          <p:cNvPr id="347" name="Google Shape;347;p17"/>
          <p:cNvGrpSpPr/>
          <p:nvPr/>
        </p:nvGrpSpPr>
        <p:grpSpPr>
          <a:xfrm>
            <a:off x="2745232" y="3666742"/>
            <a:ext cx="440397" cy="439220"/>
            <a:chOff x="-46779100" y="3938500"/>
            <a:chExt cx="299325" cy="298525"/>
          </a:xfrm>
        </p:grpSpPr>
        <p:sp>
          <p:nvSpPr>
            <p:cNvPr id="348" name="Google Shape;348;p17"/>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7"/>
          <p:cNvGrpSpPr/>
          <p:nvPr/>
        </p:nvGrpSpPr>
        <p:grpSpPr>
          <a:xfrm>
            <a:off x="2780010" y="1494043"/>
            <a:ext cx="370841" cy="440618"/>
            <a:chOff x="-48233050" y="3569725"/>
            <a:chExt cx="252050" cy="299475"/>
          </a:xfrm>
        </p:grpSpPr>
        <p:sp>
          <p:nvSpPr>
            <p:cNvPr id="351" name="Google Shape;351;p1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17"/>
          <p:cNvGrpSpPr/>
          <p:nvPr/>
        </p:nvGrpSpPr>
        <p:grpSpPr>
          <a:xfrm>
            <a:off x="2745232" y="2578993"/>
            <a:ext cx="440397" cy="442714"/>
            <a:chOff x="-45673275" y="3937700"/>
            <a:chExt cx="299325" cy="300900"/>
          </a:xfrm>
        </p:grpSpPr>
        <p:sp>
          <p:nvSpPr>
            <p:cNvPr id="355" name="Google Shape;355;p17"/>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7"/>
          <p:cNvGrpSpPr/>
          <p:nvPr/>
        </p:nvGrpSpPr>
        <p:grpSpPr>
          <a:xfrm>
            <a:off x="1134219" y="2578993"/>
            <a:ext cx="442714" cy="442714"/>
            <a:chOff x="-44512325" y="3176075"/>
            <a:chExt cx="300900" cy="300900"/>
          </a:xfrm>
        </p:grpSpPr>
        <p:sp>
          <p:nvSpPr>
            <p:cNvPr id="362" name="Google Shape;362;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2969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83"/>
        <p:cNvGrpSpPr/>
        <p:nvPr/>
      </p:nvGrpSpPr>
      <p:grpSpPr>
        <a:xfrm>
          <a:off x="0" y="0"/>
          <a:ext cx="0" cy="0"/>
          <a:chOff x="0" y="0"/>
          <a:chExt cx="0" cy="0"/>
        </a:xfrm>
      </p:grpSpPr>
      <p:sp>
        <p:nvSpPr>
          <p:cNvPr id="384" name="Google Shape;38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385" name="Google Shape;385;p19"/>
          <p:cNvGrpSpPr/>
          <p:nvPr/>
        </p:nvGrpSpPr>
        <p:grpSpPr>
          <a:xfrm>
            <a:off x="717297" y="1506338"/>
            <a:ext cx="1809573" cy="929350"/>
            <a:chOff x="720000" y="2671100"/>
            <a:chExt cx="1997101" cy="929350"/>
          </a:xfrm>
        </p:grpSpPr>
        <p:sp>
          <p:nvSpPr>
            <p:cNvPr id="386" name="Google Shape;386;p19"/>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was named after a Roman god</a:t>
              </a:r>
              <a:endParaRPr>
                <a:solidFill>
                  <a:schemeClr val="accent2"/>
                </a:solidFill>
                <a:latin typeface="Questrial"/>
                <a:ea typeface="Questrial"/>
                <a:cs typeface="Questrial"/>
                <a:sym typeface="Questrial"/>
              </a:endParaRPr>
            </a:p>
          </p:txBody>
        </p:sp>
        <p:sp>
          <p:nvSpPr>
            <p:cNvPr id="387" name="Google Shape;387;p19"/>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sp>
        <p:nvSpPr>
          <p:cNvPr id="388" name="Google Shape;388;p19"/>
          <p:cNvSpPr/>
          <p:nvPr/>
        </p:nvSpPr>
        <p:spPr>
          <a:xfrm>
            <a:off x="2526875" y="1614913"/>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9"/>
          <p:cNvGrpSpPr/>
          <p:nvPr/>
        </p:nvGrpSpPr>
        <p:grpSpPr>
          <a:xfrm flipH="1">
            <a:off x="6619802" y="1506338"/>
            <a:ext cx="1809573" cy="929350"/>
            <a:chOff x="720000" y="2671100"/>
            <a:chExt cx="1997101" cy="929350"/>
          </a:xfrm>
        </p:grpSpPr>
        <p:sp>
          <p:nvSpPr>
            <p:cNvPr id="390" name="Google Shape;390;p19"/>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a very small planet</a:t>
              </a:r>
              <a:endParaRPr>
                <a:solidFill>
                  <a:schemeClr val="accent2"/>
                </a:solidFill>
                <a:latin typeface="Questrial"/>
                <a:ea typeface="Questrial"/>
                <a:cs typeface="Questrial"/>
                <a:sym typeface="Questrial"/>
              </a:endParaRPr>
            </a:p>
          </p:txBody>
        </p:sp>
        <p:sp>
          <p:nvSpPr>
            <p:cNvPr id="391" name="Google Shape;391;p19"/>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sp>
        <p:nvSpPr>
          <p:cNvPr id="392" name="Google Shape;392;p19"/>
          <p:cNvSpPr/>
          <p:nvPr/>
        </p:nvSpPr>
        <p:spPr>
          <a:xfrm flipH="1">
            <a:off x="5906997" y="1614913"/>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19"/>
          <p:cNvGrpSpPr/>
          <p:nvPr/>
        </p:nvGrpSpPr>
        <p:grpSpPr>
          <a:xfrm>
            <a:off x="714585" y="2853613"/>
            <a:ext cx="1809573" cy="929350"/>
            <a:chOff x="720000" y="2671100"/>
            <a:chExt cx="1997101" cy="929350"/>
          </a:xfrm>
        </p:grpSpPr>
        <p:sp>
          <p:nvSpPr>
            <p:cNvPr id="394" name="Google Shape;394;p19"/>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us</a:t>
              </a:r>
              <a:endParaRPr>
                <a:solidFill>
                  <a:schemeClr val="accent2"/>
                </a:solidFill>
                <a:latin typeface="Questrial"/>
                <a:ea typeface="Questrial"/>
                <a:cs typeface="Questrial"/>
                <a:sym typeface="Questrial"/>
              </a:endParaRPr>
            </a:p>
          </p:txBody>
        </p:sp>
        <p:sp>
          <p:nvSpPr>
            <p:cNvPr id="395" name="Google Shape;395;p19"/>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sp>
        <p:nvSpPr>
          <p:cNvPr id="396" name="Google Shape;396;p19"/>
          <p:cNvSpPr/>
          <p:nvPr/>
        </p:nvSpPr>
        <p:spPr>
          <a:xfrm>
            <a:off x="2524163" y="29621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9"/>
          <p:cNvGrpSpPr/>
          <p:nvPr/>
        </p:nvGrpSpPr>
        <p:grpSpPr>
          <a:xfrm flipH="1">
            <a:off x="6619789" y="2853613"/>
            <a:ext cx="1809573" cy="929350"/>
            <a:chOff x="720000" y="2671100"/>
            <a:chExt cx="1997101" cy="929350"/>
          </a:xfrm>
        </p:grpSpPr>
        <p:sp>
          <p:nvSpPr>
            <p:cNvPr id="398" name="Google Shape;398;p19"/>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has a very toxic atmosphere</a:t>
              </a:r>
              <a:endParaRPr>
                <a:solidFill>
                  <a:schemeClr val="accent2"/>
                </a:solidFill>
                <a:latin typeface="Questrial"/>
                <a:ea typeface="Questrial"/>
                <a:cs typeface="Questrial"/>
                <a:sym typeface="Questrial"/>
              </a:endParaRPr>
            </a:p>
          </p:txBody>
        </p:sp>
        <p:sp>
          <p:nvSpPr>
            <p:cNvPr id="399" name="Google Shape;399;p19"/>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sp>
        <p:nvSpPr>
          <p:cNvPr id="400" name="Google Shape;400;p19"/>
          <p:cNvSpPr/>
          <p:nvPr/>
        </p:nvSpPr>
        <p:spPr>
          <a:xfrm flipH="1">
            <a:off x="5906985" y="29621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9"/>
          <p:cNvGrpSpPr/>
          <p:nvPr/>
        </p:nvGrpSpPr>
        <p:grpSpPr>
          <a:xfrm>
            <a:off x="3667213" y="3680750"/>
            <a:ext cx="1809573" cy="929350"/>
            <a:chOff x="720000" y="2671100"/>
            <a:chExt cx="1997101" cy="929350"/>
          </a:xfrm>
        </p:grpSpPr>
        <p:sp>
          <p:nvSpPr>
            <p:cNvPr id="402" name="Google Shape;402;p19"/>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403" name="Google Shape;403;p19"/>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sp>
        <p:nvSpPr>
          <p:cNvPr id="404" name="Google Shape;404;p19"/>
          <p:cNvSpPr/>
          <p:nvPr/>
        </p:nvSpPr>
        <p:spPr>
          <a:xfrm>
            <a:off x="4215578" y="29621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9"/>
          <p:cNvGrpSpPr/>
          <p:nvPr/>
        </p:nvGrpSpPr>
        <p:grpSpPr>
          <a:xfrm>
            <a:off x="4372061" y="3115737"/>
            <a:ext cx="402981" cy="405102"/>
            <a:chOff x="-45673275" y="3937700"/>
            <a:chExt cx="299325" cy="300900"/>
          </a:xfrm>
        </p:grpSpPr>
        <p:sp>
          <p:nvSpPr>
            <p:cNvPr id="406" name="Google Shape;406;p19"/>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9"/>
          <p:cNvSpPr/>
          <p:nvPr/>
        </p:nvSpPr>
        <p:spPr>
          <a:xfrm>
            <a:off x="4027650" y="1426663"/>
            <a:ext cx="1088700" cy="10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3" name="Google Shape;413;p19"/>
          <p:cNvCxnSpPr>
            <a:stCxn id="388" idx="6"/>
            <a:endCxn id="412" idx="2"/>
          </p:cNvCxnSpPr>
          <p:nvPr/>
        </p:nvCxnSpPr>
        <p:spPr>
          <a:xfrm>
            <a:off x="3239675" y="1971013"/>
            <a:ext cx="788100" cy="0"/>
          </a:xfrm>
          <a:prstGeom prst="straightConnector1">
            <a:avLst/>
          </a:prstGeom>
          <a:noFill/>
          <a:ln w="38100" cap="flat" cmpd="sng">
            <a:solidFill>
              <a:schemeClr val="accent3"/>
            </a:solidFill>
            <a:prstDash val="solid"/>
            <a:round/>
            <a:headEnd type="none" w="med" len="med"/>
            <a:tailEnd type="none" w="med" len="med"/>
          </a:ln>
        </p:spPr>
      </p:cxnSp>
      <p:cxnSp>
        <p:nvCxnSpPr>
          <p:cNvPr id="414" name="Google Shape;414;p19"/>
          <p:cNvCxnSpPr>
            <a:stCxn id="392" idx="6"/>
            <a:endCxn id="412" idx="6"/>
          </p:cNvCxnSpPr>
          <p:nvPr/>
        </p:nvCxnSpPr>
        <p:spPr>
          <a:xfrm rot="10800000">
            <a:off x="5116497" y="1971013"/>
            <a:ext cx="790500" cy="0"/>
          </a:xfrm>
          <a:prstGeom prst="straightConnector1">
            <a:avLst/>
          </a:prstGeom>
          <a:noFill/>
          <a:ln w="38100" cap="flat" cmpd="sng">
            <a:solidFill>
              <a:schemeClr val="accent3"/>
            </a:solidFill>
            <a:prstDash val="solid"/>
            <a:round/>
            <a:headEnd type="none" w="med" len="med"/>
            <a:tailEnd type="none" w="med" len="med"/>
          </a:ln>
        </p:spPr>
      </p:cxnSp>
      <p:cxnSp>
        <p:nvCxnSpPr>
          <p:cNvPr id="415" name="Google Shape;415;p19"/>
          <p:cNvCxnSpPr>
            <a:stCxn id="404" idx="0"/>
            <a:endCxn id="412" idx="4"/>
          </p:cNvCxnSpPr>
          <p:nvPr/>
        </p:nvCxnSpPr>
        <p:spPr>
          <a:xfrm rot="-5400000">
            <a:off x="4348928" y="2738538"/>
            <a:ext cx="446700" cy="600"/>
          </a:xfrm>
          <a:prstGeom prst="bentConnector3">
            <a:avLst>
              <a:gd name="adj1" fmla="val 50014"/>
            </a:avLst>
          </a:prstGeom>
          <a:noFill/>
          <a:ln w="38100" cap="flat" cmpd="sng">
            <a:solidFill>
              <a:schemeClr val="accent3"/>
            </a:solidFill>
            <a:prstDash val="solid"/>
            <a:round/>
            <a:headEnd type="none" w="med" len="med"/>
            <a:tailEnd type="none" w="med" len="med"/>
          </a:ln>
        </p:spPr>
      </p:cxnSp>
      <p:cxnSp>
        <p:nvCxnSpPr>
          <p:cNvPr id="416" name="Google Shape;416;p19"/>
          <p:cNvCxnSpPr>
            <a:stCxn id="396" idx="7"/>
            <a:endCxn id="412" idx="3"/>
          </p:cNvCxnSpPr>
          <p:nvPr/>
        </p:nvCxnSpPr>
        <p:spPr>
          <a:xfrm rot="-5400000">
            <a:off x="3304475" y="2183887"/>
            <a:ext cx="710700" cy="1054500"/>
          </a:xfrm>
          <a:prstGeom prst="bentConnector3">
            <a:avLst>
              <a:gd name="adj1" fmla="val 46111"/>
            </a:avLst>
          </a:prstGeom>
          <a:noFill/>
          <a:ln w="38100" cap="flat" cmpd="sng">
            <a:solidFill>
              <a:schemeClr val="accent3"/>
            </a:solidFill>
            <a:prstDash val="solid"/>
            <a:round/>
            <a:headEnd type="none" w="med" len="med"/>
            <a:tailEnd type="none" w="med" len="med"/>
          </a:ln>
        </p:spPr>
      </p:cxnSp>
      <p:cxnSp>
        <p:nvCxnSpPr>
          <p:cNvPr id="417" name="Google Shape;417;p19"/>
          <p:cNvCxnSpPr>
            <a:stCxn id="400" idx="7"/>
            <a:endCxn id="412" idx="5"/>
          </p:cNvCxnSpPr>
          <p:nvPr/>
        </p:nvCxnSpPr>
        <p:spPr>
          <a:xfrm rot="5400000" flipH="1">
            <a:off x="5128772" y="2183887"/>
            <a:ext cx="710700" cy="1054500"/>
          </a:xfrm>
          <a:prstGeom prst="bentConnector3">
            <a:avLst>
              <a:gd name="adj1" fmla="val 46111"/>
            </a:avLst>
          </a:prstGeom>
          <a:noFill/>
          <a:ln w="38100" cap="flat" cmpd="sng">
            <a:solidFill>
              <a:schemeClr val="accent3"/>
            </a:solidFill>
            <a:prstDash val="solid"/>
            <a:round/>
            <a:headEnd type="none" w="med" len="med"/>
            <a:tailEnd type="none" w="med" len="med"/>
          </a:ln>
        </p:spPr>
      </p:cxnSp>
      <p:grpSp>
        <p:nvGrpSpPr>
          <p:cNvPr id="418" name="Google Shape;418;p19"/>
          <p:cNvGrpSpPr/>
          <p:nvPr/>
        </p:nvGrpSpPr>
        <p:grpSpPr>
          <a:xfrm>
            <a:off x="2664153" y="3103961"/>
            <a:ext cx="432835" cy="428654"/>
            <a:chOff x="5049725" y="1435050"/>
            <a:chExt cx="486550" cy="481850"/>
          </a:xfrm>
        </p:grpSpPr>
        <p:sp>
          <p:nvSpPr>
            <p:cNvPr id="419" name="Google Shape;419;p19"/>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19"/>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2" name="Google Shape;422;p19"/>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3" name="Google Shape;423;p19"/>
          <p:cNvGrpSpPr/>
          <p:nvPr/>
        </p:nvGrpSpPr>
        <p:grpSpPr>
          <a:xfrm>
            <a:off x="6043196" y="3098678"/>
            <a:ext cx="440397" cy="439220"/>
            <a:chOff x="-46779100" y="3938500"/>
            <a:chExt cx="299325" cy="298525"/>
          </a:xfrm>
        </p:grpSpPr>
        <p:sp>
          <p:nvSpPr>
            <p:cNvPr id="424" name="Google Shape;424;p19"/>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19"/>
          <p:cNvGrpSpPr/>
          <p:nvPr/>
        </p:nvGrpSpPr>
        <p:grpSpPr>
          <a:xfrm>
            <a:off x="6077977" y="1750704"/>
            <a:ext cx="370841" cy="440618"/>
            <a:chOff x="-48233050" y="3569725"/>
            <a:chExt cx="252050" cy="299475"/>
          </a:xfrm>
        </p:grpSpPr>
        <p:sp>
          <p:nvSpPr>
            <p:cNvPr id="427" name="Google Shape;427;p19"/>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9"/>
          <p:cNvGrpSpPr/>
          <p:nvPr/>
        </p:nvGrpSpPr>
        <p:grpSpPr>
          <a:xfrm>
            <a:off x="2660815" y="1764831"/>
            <a:ext cx="444779" cy="412364"/>
            <a:chOff x="6543825" y="3202075"/>
            <a:chExt cx="296975" cy="275350"/>
          </a:xfrm>
        </p:grpSpPr>
        <p:sp>
          <p:nvSpPr>
            <p:cNvPr id="431" name="Google Shape;431;p19"/>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9"/>
          <p:cNvGrpSpPr/>
          <p:nvPr/>
        </p:nvGrpSpPr>
        <p:grpSpPr>
          <a:xfrm>
            <a:off x="4322140" y="1739474"/>
            <a:ext cx="499933" cy="463077"/>
            <a:chOff x="4266025" y="3609275"/>
            <a:chExt cx="299325" cy="277275"/>
          </a:xfrm>
        </p:grpSpPr>
        <p:sp>
          <p:nvSpPr>
            <p:cNvPr id="439" name="Google Shape;439;p19"/>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444"/>
        <p:cNvGrpSpPr/>
        <p:nvPr/>
      </p:nvGrpSpPr>
      <p:grpSpPr>
        <a:xfrm>
          <a:off x="0" y="0"/>
          <a:ext cx="0" cy="0"/>
          <a:chOff x="0" y="0"/>
          <a:chExt cx="0" cy="0"/>
        </a:xfrm>
      </p:grpSpPr>
      <p:sp>
        <p:nvSpPr>
          <p:cNvPr id="445" name="Google Shape;44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446" name="Google Shape;446;p20"/>
          <p:cNvSpPr/>
          <p:nvPr/>
        </p:nvSpPr>
        <p:spPr>
          <a:xfrm>
            <a:off x="1195250" y="1544625"/>
            <a:ext cx="1749300" cy="1749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flipH="1">
            <a:off x="1195350" y="1544625"/>
            <a:ext cx="1749300" cy="1749300"/>
          </a:xfrm>
          <a:prstGeom prst="blockArc">
            <a:avLst>
              <a:gd name="adj1" fmla="val 1996452"/>
              <a:gd name="adj2" fmla="val 16197331"/>
              <a:gd name="adj3" fmla="val 11932"/>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697350" y="1544675"/>
            <a:ext cx="1749300" cy="1749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6199400" y="1544675"/>
            <a:ext cx="1749300" cy="1749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0"/>
          <p:cNvGrpSpPr/>
          <p:nvPr/>
        </p:nvGrpSpPr>
        <p:grpSpPr>
          <a:xfrm>
            <a:off x="839349" y="3425825"/>
            <a:ext cx="2461201" cy="1173853"/>
            <a:chOff x="839350" y="3425825"/>
            <a:chExt cx="2461201" cy="1173853"/>
          </a:xfrm>
        </p:grpSpPr>
        <p:sp>
          <p:nvSpPr>
            <p:cNvPr id="451" name="Google Shape;451;p20"/>
            <p:cNvSpPr txBox="1"/>
            <p:nvPr/>
          </p:nvSpPr>
          <p:spPr>
            <a:xfrm>
              <a:off x="839350" y="3782478"/>
              <a:ext cx="24612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Venus is the second planet from the Sun. It is named after a Roman goddess</a:t>
              </a:r>
              <a:endParaRPr>
                <a:solidFill>
                  <a:schemeClr val="accent2"/>
                </a:solidFill>
                <a:latin typeface="Questrial"/>
                <a:ea typeface="Questrial"/>
                <a:cs typeface="Questrial"/>
                <a:sym typeface="Questrial"/>
              </a:endParaRPr>
            </a:p>
          </p:txBody>
        </p:sp>
        <p:sp>
          <p:nvSpPr>
            <p:cNvPr id="452" name="Google Shape;452;p20"/>
            <p:cNvSpPr txBox="1"/>
            <p:nvPr/>
          </p:nvSpPr>
          <p:spPr>
            <a:xfrm>
              <a:off x="839351" y="3425825"/>
              <a:ext cx="24612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453" name="Google Shape;453;p20"/>
          <p:cNvGrpSpPr/>
          <p:nvPr/>
        </p:nvGrpSpPr>
        <p:grpSpPr>
          <a:xfrm>
            <a:off x="3341399" y="3425825"/>
            <a:ext cx="2461201" cy="1173853"/>
            <a:chOff x="3341400" y="3425825"/>
            <a:chExt cx="2461201" cy="1173853"/>
          </a:xfrm>
        </p:grpSpPr>
        <p:sp>
          <p:nvSpPr>
            <p:cNvPr id="454" name="Google Shape;454;p20"/>
            <p:cNvSpPr txBox="1"/>
            <p:nvPr/>
          </p:nvSpPr>
          <p:spPr>
            <a:xfrm>
              <a:off x="3341400" y="3782478"/>
              <a:ext cx="24612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third planet from the Sun and the only one that harbors life</a:t>
              </a:r>
              <a:endParaRPr>
                <a:solidFill>
                  <a:schemeClr val="accent2"/>
                </a:solidFill>
                <a:latin typeface="Questrial"/>
                <a:ea typeface="Questrial"/>
                <a:cs typeface="Questrial"/>
                <a:sym typeface="Questrial"/>
              </a:endParaRPr>
            </a:p>
          </p:txBody>
        </p:sp>
        <p:sp>
          <p:nvSpPr>
            <p:cNvPr id="455" name="Google Shape;455;p20"/>
            <p:cNvSpPr txBox="1"/>
            <p:nvPr/>
          </p:nvSpPr>
          <p:spPr>
            <a:xfrm>
              <a:off x="3341401" y="3425825"/>
              <a:ext cx="24612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456" name="Google Shape;456;p20"/>
          <p:cNvGrpSpPr/>
          <p:nvPr/>
        </p:nvGrpSpPr>
        <p:grpSpPr>
          <a:xfrm>
            <a:off x="5843449" y="3425825"/>
            <a:ext cx="2461201" cy="1173853"/>
            <a:chOff x="5843450" y="3425825"/>
            <a:chExt cx="2461201" cy="1173853"/>
          </a:xfrm>
        </p:grpSpPr>
        <p:sp>
          <p:nvSpPr>
            <p:cNvPr id="457" name="Google Shape;457;p20"/>
            <p:cNvSpPr txBox="1"/>
            <p:nvPr/>
          </p:nvSpPr>
          <p:spPr>
            <a:xfrm>
              <a:off x="5843450" y="3782478"/>
              <a:ext cx="24612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actually a cold place. It's also full of iron oxide dust</a:t>
              </a:r>
              <a:endParaRPr>
                <a:solidFill>
                  <a:schemeClr val="accent2"/>
                </a:solidFill>
                <a:latin typeface="Questrial"/>
                <a:ea typeface="Questrial"/>
                <a:cs typeface="Questrial"/>
                <a:sym typeface="Questrial"/>
              </a:endParaRPr>
            </a:p>
          </p:txBody>
        </p:sp>
        <p:sp>
          <p:nvSpPr>
            <p:cNvPr id="458" name="Google Shape;458;p20"/>
            <p:cNvSpPr txBox="1"/>
            <p:nvPr/>
          </p:nvSpPr>
          <p:spPr>
            <a:xfrm>
              <a:off x="5843451" y="3425825"/>
              <a:ext cx="24612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sp>
        <p:nvSpPr>
          <p:cNvPr id="459" name="Google Shape;459;p20"/>
          <p:cNvSpPr txBox="1"/>
          <p:nvPr/>
        </p:nvSpPr>
        <p:spPr>
          <a:xfrm>
            <a:off x="1069900" y="2038319"/>
            <a:ext cx="2000100" cy="7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70%</a:t>
            </a:r>
            <a:endParaRPr sz="3100" b="1">
              <a:solidFill>
                <a:schemeClr val="accent6"/>
              </a:solidFill>
              <a:latin typeface="Paytone One"/>
              <a:ea typeface="Paytone One"/>
              <a:cs typeface="Paytone One"/>
              <a:sym typeface="Paytone One"/>
            </a:endParaRPr>
          </a:p>
        </p:txBody>
      </p:sp>
      <p:sp>
        <p:nvSpPr>
          <p:cNvPr id="460" name="Google Shape;460;p20"/>
          <p:cNvSpPr txBox="1"/>
          <p:nvPr/>
        </p:nvSpPr>
        <p:spPr>
          <a:xfrm>
            <a:off x="3571950" y="2038319"/>
            <a:ext cx="2000100" cy="7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50%</a:t>
            </a:r>
            <a:endParaRPr sz="3100" b="1">
              <a:solidFill>
                <a:schemeClr val="accent6"/>
              </a:solidFill>
              <a:latin typeface="Paytone One"/>
              <a:ea typeface="Paytone One"/>
              <a:cs typeface="Paytone One"/>
              <a:sym typeface="Paytone One"/>
            </a:endParaRPr>
          </a:p>
        </p:txBody>
      </p:sp>
      <p:sp>
        <p:nvSpPr>
          <p:cNvPr id="461" name="Google Shape;461;p20"/>
          <p:cNvSpPr txBox="1"/>
          <p:nvPr/>
        </p:nvSpPr>
        <p:spPr>
          <a:xfrm>
            <a:off x="6074000" y="2038319"/>
            <a:ext cx="2000100" cy="7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30%</a:t>
            </a:r>
            <a:endParaRPr sz="3100" b="1">
              <a:solidFill>
                <a:schemeClr val="accent6"/>
              </a:solidFill>
              <a:latin typeface="Paytone One"/>
              <a:ea typeface="Paytone One"/>
              <a:cs typeface="Paytone One"/>
              <a:sym typeface="Paytone One"/>
            </a:endParaRPr>
          </a:p>
        </p:txBody>
      </p:sp>
      <p:sp>
        <p:nvSpPr>
          <p:cNvPr id="462" name="Google Shape;462;p20"/>
          <p:cNvSpPr/>
          <p:nvPr/>
        </p:nvSpPr>
        <p:spPr>
          <a:xfrm flipH="1">
            <a:off x="3697350" y="1544675"/>
            <a:ext cx="1749300" cy="1749300"/>
          </a:xfrm>
          <a:prstGeom prst="blockArc">
            <a:avLst>
              <a:gd name="adj1" fmla="val 5381664"/>
              <a:gd name="adj2" fmla="val 16197331"/>
              <a:gd name="adj3" fmla="val 11932"/>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flipH="1">
            <a:off x="6199400" y="1544675"/>
            <a:ext cx="1749300" cy="1749300"/>
          </a:xfrm>
          <a:prstGeom prst="blockArc">
            <a:avLst>
              <a:gd name="adj1" fmla="val 8699805"/>
              <a:gd name="adj2" fmla="val 16197331"/>
              <a:gd name="adj3" fmla="val 11932"/>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67"/>
        <p:cNvGrpSpPr/>
        <p:nvPr/>
      </p:nvGrpSpPr>
      <p:grpSpPr>
        <a:xfrm>
          <a:off x="0" y="0"/>
          <a:ext cx="0" cy="0"/>
          <a:chOff x="0" y="0"/>
          <a:chExt cx="0" cy="0"/>
        </a:xfrm>
      </p:grpSpPr>
      <p:sp>
        <p:nvSpPr>
          <p:cNvPr id="468" name="Google Shape;46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469" name="Google Shape;469;p21"/>
          <p:cNvSpPr/>
          <p:nvPr/>
        </p:nvSpPr>
        <p:spPr>
          <a:xfrm>
            <a:off x="4090650" y="1156975"/>
            <a:ext cx="962700" cy="96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1518750" y="12430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182600" y="22717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6846450" y="12430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 name="Google Shape;473;p21"/>
          <p:cNvCxnSpPr>
            <a:stCxn id="469" idx="4"/>
            <a:endCxn id="471" idx="0"/>
          </p:cNvCxnSpPr>
          <p:nvPr/>
        </p:nvCxnSpPr>
        <p:spPr>
          <a:xfrm>
            <a:off x="4572000" y="2119375"/>
            <a:ext cx="0" cy="152400"/>
          </a:xfrm>
          <a:prstGeom prst="straightConnector1">
            <a:avLst/>
          </a:prstGeom>
          <a:noFill/>
          <a:ln w="38100" cap="flat" cmpd="sng">
            <a:solidFill>
              <a:schemeClr val="accent3"/>
            </a:solidFill>
            <a:prstDash val="solid"/>
            <a:round/>
            <a:headEnd type="none" w="med" len="med"/>
            <a:tailEnd type="none" w="med" len="med"/>
          </a:ln>
        </p:spPr>
      </p:cxnSp>
      <p:sp>
        <p:nvSpPr>
          <p:cNvPr id="474" name="Google Shape;474;p21"/>
          <p:cNvSpPr txBox="1"/>
          <p:nvPr/>
        </p:nvSpPr>
        <p:spPr>
          <a:xfrm>
            <a:off x="921150" y="3207475"/>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Sam Allen</a:t>
            </a:r>
            <a:endParaRPr>
              <a:solidFill>
                <a:schemeClr val="accent2"/>
              </a:solidFill>
              <a:latin typeface="Questrial"/>
              <a:ea typeface="Questrial"/>
              <a:cs typeface="Questrial"/>
              <a:sym typeface="Questrial"/>
            </a:endParaRPr>
          </a:p>
        </p:txBody>
      </p:sp>
      <p:sp>
        <p:nvSpPr>
          <p:cNvPr id="475" name="Google Shape;475;p21"/>
          <p:cNvSpPr txBox="1"/>
          <p:nvPr/>
        </p:nvSpPr>
        <p:spPr>
          <a:xfrm>
            <a:off x="921150" y="2178775"/>
            <a:ext cx="1974000" cy="778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Team 1: Research</a:t>
            </a:r>
            <a:endParaRPr sz="2400" b="1">
              <a:solidFill>
                <a:schemeClr val="accent2"/>
              </a:solidFill>
              <a:latin typeface="Paytone One"/>
              <a:ea typeface="Paytone One"/>
              <a:cs typeface="Paytone One"/>
              <a:sym typeface="Paytone One"/>
            </a:endParaRPr>
          </a:p>
        </p:txBody>
      </p:sp>
      <p:sp>
        <p:nvSpPr>
          <p:cNvPr id="476" name="Google Shape;476;p21"/>
          <p:cNvSpPr txBox="1"/>
          <p:nvPr/>
        </p:nvSpPr>
        <p:spPr>
          <a:xfrm>
            <a:off x="3585000" y="3207475"/>
            <a:ext cx="1974000" cy="778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Team 2: Interviews</a:t>
            </a:r>
            <a:endParaRPr sz="2400" b="1">
              <a:solidFill>
                <a:schemeClr val="accent2"/>
              </a:solidFill>
              <a:latin typeface="Paytone One"/>
              <a:ea typeface="Paytone One"/>
              <a:cs typeface="Paytone One"/>
              <a:sym typeface="Paytone One"/>
            </a:endParaRPr>
          </a:p>
        </p:txBody>
      </p:sp>
      <p:sp>
        <p:nvSpPr>
          <p:cNvPr id="477" name="Google Shape;477;p21"/>
          <p:cNvSpPr txBox="1"/>
          <p:nvPr/>
        </p:nvSpPr>
        <p:spPr>
          <a:xfrm>
            <a:off x="6248850" y="2178775"/>
            <a:ext cx="1974000" cy="778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Team 3: Writing</a:t>
            </a:r>
            <a:endParaRPr sz="2400" b="1">
              <a:solidFill>
                <a:schemeClr val="accent2"/>
              </a:solidFill>
              <a:latin typeface="Paytone One"/>
              <a:ea typeface="Paytone One"/>
              <a:cs typeface="Paytone One"/>
              <a:sym typeface="Paytone One"/>
            </a:endParaRPr>
          </a:p>
        </p:txBody>
      </p:sp>
      <p:grpSp>
        <p:nvGrpSpPr>
          <p:cNvPr id="478" name="Google Shape;478;p21"/>
          <p:cNvGrpSpPr/>
          <p:nvPr/>
        </p:nvGrpSpPr>
        <p:grpSpPr>
          <a:xfrm>
            <a:off x="4339896" y="1406641"/>
            <a:ext cx="464209" cy="463073"/>
            <a:chOff x="-59029025" y="3711650"/>
            <a:chExt cx="316650" cy="315875"/>
          </a:xfrm>
        </p:grpSpPr>
        <p:sp>
          <p:nvSpPr>
            <p:cNvPr id="479" name="Google Shape;479;p21"/>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1"/>
          <p:cNvGrpSpPr/>
          <p:nvPr/>
        </p:nvGrpSpPr>
        <p:grpSpPr>
          <a:xfrm>
            <a:off x="7011700" y="1424709"/>
            <a:ext cx="448299" cy="415247"/>
            <a:chOff x="4266025" y="3609275"/>
            <a:chExt cx="299325" cy="277275"/>
          </a:xfrm>
        </p:grpSpPr>
        <p:sp>
          <p:nvSpPr>
            <p:cNvPr id="487" name="Google Shape;487;p21"/>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1"/>
          <p:cNvGrpSpPr/>
          <p:nvPr/>
        </p:nvGrpSpPr>
        <p:grpSpPr>
          <a:xfrm>
            <a:off x="4349629" y="2439849"/>
            <a:ext cx="444742" cy="442354"/>
            <a:chOff x="6168925" y="3936925"/>
            <a:chExt cx="296950" cy="295375"/>
          </a:xfrm>
        </p:grpSpPr>
        <p:sp>
          <p:nvSpPr>
            <p:cNvPr id="490" name="Google Shape;490;p2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1"/>
          <p:cNvGrpSpPr/>
          <p:nvPr/>
        </p:nvGrpSpPr>
        <p:grpSpPr>
          <a:xfrm>
            <a:off x="1685760" y="1426146"/>
            <a:ext cx="444779" cy="412364"/>
            <a:chOff x="6543825" y="3202075"/>
            <a:chExt cx="296975" cy="275350"/>
          </a:xfrm>
        </p:grpSpPr>
        <p:sp>
          <p:nvSpPr>
            <p:cNvPr id="497" name="Google Shape;497;p21"/>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4" name="Google Shape;504;p21"/>
          <p:cNvCxnSpPr>
            <a:endCxn id="475" idx="0"/>
          </p:cNvCxnSpPr>
          <p:nvPr/>
        </p:nvCxnSpPr>
        <p:spPr>
          <a:xfrm>
            <a:off x="1908150" y="2021575"/>
            <a:ext cx="0" cy="157200"/>
          </a:xfrm>
          <a:prstGeom prst="straightConnector1">
            <a:avLst/>
          </a:prstGeom>
          <a:noFill/>
          <a:ln w="38100" cap="flat" cmpd="sng">
            <a:solidFill>
              <a:schemeClr val="accent3"/>
            </a:solidFill>
            <a:prstDash val="solid"/>
            <a:round/>
            <a:headEnd type="none" w="med" len="med"/>
            <a:tailEnd type="none" w="med" len="med"/>
          </a:ln>
        </p:spPr>
      </p:cxnSp>
      <p:cxnSp>
        <p:nvCxnSpPr>
          <p:cNvPr id="505" name="Google Shape;505;p21"/>
          <p:cNvCxnSpPr>
            <a:stCxn id="471" idx="4"/>
            <a:endCxn id="476" idx="0"/>
          </p:cNvCxnSpPr>
          <p:nvPr/>
        </p:nvCxnSpPr>
        <p:spPr>
          <a:xfrm>
            <a:off x="4572000" y="3050275"/>
            <a:ext cx="0" cy="157200"/>
          </a:xfrm>
          <a:prstGeom prst="straightConnector1">
            <a:avLst/>
          </a:prstGeom>
          <a:noFill/>
          <a:ln w="38100" cap="flat" cmpd="sng">
            <a:solidFill>
              <a:schemeClr val="accent3"/>
            </a:solidFill>
            <a:prstDash val="solid"/>
            <a:round/>
            <a:headEnd type="none" w="med" len="med"/>
            <a:tailEnd type="none" w="med" len="med"/>
          </a:ln>
        </p:spPr>
      </p:cxnSp>
      <p:cxnSp>
        <p:nvCxnSpPr>
          <p:cNvPr id="506" name="Google Shape;506;p21"/>
          <p:cNvCxnSpPr>
            <a:stCxn id="472" idx="4"/>
            <a:endCxn id="477" idx="0"/>
          </p:cNvCxnSpPr>
          <p:nvPr/>
        </p:nvCxnSpPr>
        <p:spPr>
          <a:xfrm>
            <a:off x="7235850" y="2021575"/>
            <a:ext cx="0" cy="157200"/>
          </a:xfrm>
          <a:prstGeom prst="straightConnector1">
            <a:avLst/>
          </a:prstGeom>
          <a:noFill/>
          <a:ln w="38100" cap="flat" cmpd="sng">
            <a:solidFill>
              <a:schemeClr val="accent3"/>
            </a:solidFill>
            <a:prstDash val="solid"/>
            <a:round/>
            <a:headEnd type="none" w="med" len="med"/>
            <a:tailEnd type="none" w="med" len="med"/>
          </a:ln>
        </p:spPr>
      </p:cxnSp>
      <p:cxnSp>
        <p:nvCxnSpPr>
          <p:cNvPr id="507" name="Google Shape;507;p21"/>
          <p:cNvCxnSpPr>
            <a:stCxn id="475" idx="2"/>
            <a:endCxn id="474" idx="0"/>
          </p:cNvCxnSpPr>
          <p:nvPr/>
        </p:nvCxnSpPr>
        <p:spPr>
          <a:xfrm>
            <a:off x="1908150" y="2957275"/>
            <a:ext cx="0" cy="250200"/>
          </a:xfrm>
          <a:prstGeom prst="straightConnector1">
            <a:avLst/>
          </a:prstGeom>
          <a:noFill/>
          <a:ln w="38100" cap="flat" cmpd="sng">
            <a:solidFill>
              <a:schemeClr val="accent3"/>
            </a:solidFill>
            <a:prstDash val="solid"/>
            <a:round/>
            <a:headEnd type="none" w="med" len="med"/>
            <a:tailEnd type="none" w="med" len="med"/>
          </a:ln>
        </p:spPr>
      </p:cxnSp>
      <p:cxnSp>
        <p:nvCxnSpPr>
          <p:cNvPr id="508" name="Google Shape;508;p21"/>
          <p:cNvCxnSpPr>
            <a:stCxn id="476" idx="2"/>
            <a:endCxn id="509" idx="0"/>
          </p:cNvCxnSpPr>
          <p:nvPr/>
        </p:nvCxnSpPr>
        <p:spPr>
          <a:xfrm>
            <a:off x="4572000" y="3985975"/>
            <a:ext cx="0" cy="267000"/>
          </a:xfrm>
          <a:prstGeom prst="straightConnector1">
            <a:avLst/>
          </a:prstGeom>
          <a:noFill/>
          <a:ln w="38100" cap="flat" cmpd="sng">
            <a:solidFill>
              <a:schemeClr val="accent3"/>
            </a:solidFill>
            <a:prstDash val="solid"/>
            <a:round/>
            <a:headEnd type="none" w="med" len="med"/>
            <a:tailEnd type="none" w="med" len="med"/>
          </a:ln>
        </p:spPr>
      </p:cxnSp>
      <p:cxnSp>
        <p:nvCxnSpPr>
          <p:cNvPr id="510" name="Google Shape;510;p21"/>
          <p:cNvCxnSpPr>
            <a:stCxn id="471" idx="2"/>
            <a:endCxn id="470" idx="6"/>
          </p:cNvCxnSpPr>
          <p:nvPr/>
        </p:nvCxnSpPr>
        <p:spPr>
          <a:xfrm rot="10800000">
            <a:off x="2297400" y="1632325"/>
            <a:ext cx="1885200" cy="1028700"/>
          </a:xfrm>
          <a:prstGeom prst="bentConnector3">
            <a:avLst>
              <a:gd name="adj1" fmla="val 49996"/>
            </a:avLst>
          </a:prstGeom>
          <a:noFill/>
          <a:ln w="38100" cap="flat" cmpd="sng">
            <a:solidFill>
              <a:schemeClr val="accent3"/>
            </a:solidFill>
            <a:prstDash val="solid"/>
            <a:round/>
            <a:headEnd type="none" w="med" len="med"/>
            <a:tailEnd type="none" w="med" len="med"/>
          </a:ln>
        </p:spPr>
      </p:cxnSp>
      <p:cxnSp>
        <p:nvCxnSpPr>
          <p:cNvPr id="511" name="Google Shape;511;p21"/>
          <p:cNvCxnSpPr>
            <a:stCxn id="471" idx="6"/>
            <a:endCxn id="472" idx="2"/>
          </p:cNvCxnSpPr>
          <p:nvPr/>
        </p:nvCxnSpPr>
        <p:spPr>
          <a:xfrm rot="10800000" flipH="1">
            <a:off x="4961400" y="1632325"/>
            <a:ext cx="1885200" cy="1028700"/>
          </a:xfrm>
          <a:prstGeom prst="bentConnector3">
            <a:avLst>
              <a:gd name="adj1" fmla="val 49996"/>
            </a:avLst>
          </a:prstGeom>
          <a:noFill/>
          <a:ln w="38100" cap="flat" cmpd="sng">
            <a:solidFill>
              <a:schemeClr val="accent3"/>
            </a:solidFill>
            <a:prstDash val="solid"/>
            <a:round/>
            <a:headEnd type="none" w="med" len="med"/>
            <a:tailEnd type="none" w="med" len="med"/>
          </a:ln>
        </p:spPr>
      </p:cxnSp>
      <p:sp>
        <p:nvSpPr>
          <p:cNvPr id="512" name="Google Shape;512;p21"/>
          <p:cNvSpPr txBox="1"/>
          <p:nvPr/>
        </p:nvSpPr>
        <p:spPr>
          <a:xfrm>
            <a:off x="921150" y="3730294"/>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John Black</a:t>
            </a:r>
            <a:endParaRPr>
              <a:solidFill>
                <a:schemeClr val="accent2"/>
              </a:solidFill>
              <a:latin typeface="Questrial"/>
              <a:ea typeface="Questrial"/>
              <a:cs typeface="Questrial"/>
              <a:sym typeface="Questrial"/>
            </a:endParaRPr>
          </a:p>
        </p:txBody>
      </p:sp>
      <p:sp>
        <p:nvSpPr>
          <p:cNvPr id="509" name="Google Shape;509;p21"/>
          <p:cNvSpPr txBox="1"/>
          <p:nvPr/>
        </p:nvSpPr>
        <p:spPr>
          <a:xfrm>
            <a:off x="3585000" y="4253100"/>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Kim Stone</a:t>
            </a:r>
            <a:endParaRPr>
              <a:solidFill>
                <a:schemeClr val="accent2"/>
              </a:solidFill>
              <a:latin typeface="Questrial"/>
              <a:ea typeface="Questrial"/>
              <a:cs typeface="Questrial"/>
              <a:sym typeface="Questrial"/>
            </a:endParaRPr>
          </a:p>
        </p:txBody>
      </p:sp>
      <p:cxnSp>
        <p:nvCxnSpPr>
          <p:cNvPr id="513" name="Google Shape;513;p21"/>
          <p:cNvCxnSpPr>
            <a:stCxn id="474" idx="2"/>
            <a:endCxn id="512" idx="0"/>
          </p:cNvCxnSpPr>
          <p:nvPr/>
        </p:nvCxnSpPr>
        <p:spPr>
          <a:xfrm>
            <a:off x="1908150" y="3564475"/>
            <a:ext cx="0" cy="165900"/>
          </a:xfrm>
          <a:prstGeom prst="straightConnector1">
            <a:avLst/>
          </a:prstGeom>
          <a:noFill/>
          <a:ln w="38100" cap="flat" cmpd="sng">
            <a:solidFill>
              <a:schemeClr val="accent3"/>
            </a:solidFill>
            <a:prstDash val="solid"/>
            <a:round/>
            <a:headEnd type="none" w="med" len="med"/>
            <a:tailEnd type="none" w="med" len="med"/>
          </a:ln>
        </p:spPr>
      </p:cxnSp>
      <p:sp>
        <p:nvSpPr>
          <p:cNvPr id="514" name="Google Shape;514;p21"/>
          <p:cNvSpPr txBox="1"/>
          <p:nvPr/>
        </p:nvSpPr>
        <p:spPr>
          <a:xfrm>
            <a:off x="6248850" y="3207475"/>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Lisa Lewis</a:t>
            </a:r>
            <a:endParaRPr>
              <a:solidFill>
                <a:schemeClr val="accent2"/>
              </a:solidFill>
              <a:latin typeface="Questrial"/>
              <a:ea typeface="Questrial"/>
              <a:cs typeface="Questrial"/>
              <a:sym typeface="Questrial"/>
            </a:endParaRPr>
          </a:p>
        </p:txBody>
      </p:sp>
      <p:cxnSp>
        <p:nvCxnSpPr>
          <p:cNvPr id="515" name="Google Shape;515;p21"/>
          <p:cNvCxnSpPr>
            <a:stCxn id="477" idx="2"/>
            <a:endCxn id="514" idx="0"/>
          </p:cNvCxnSpPr>
          <p:nvPr/>
        </p:nvCxnSpPr>
        <p:spPr>
          <a:xfrm>
            <a:off x="7235850" y="2957275"/>
            <a:ext cx="0" cy="250200"/>
          </a:xfrm>
          <a:prstGeom prst="straightConnector1">
            <a:avLst/>
          </a:prstGeom>
          <a:noFill/>
          <a:ln w="38100" cap="flat" cmpd="sng">
            <a:solidFill>
              <a:schemeClr val="accent3"/>
            </a:solidFill>
            <a:prstDash val="solid"/>
            <a:round/>
            <a:headEnd type="none" w="med" len="med"/>
            <a:tailEnd type="none" w="med" len="med"/>
          </a:ln>
        </p:spPr>
      </p:cxnSp>
      <p:sp>
        <p:nvSpPr>
          <p:cNvPr id="516" name="Google Shape;516;p21"/>
          <p:cNvSpPr txBox="1"/>
          <p:nvPr/>
        </p:nvSpPr>
        <p:spPr>
          <a:xfrm>
            <a:off x="6248850" y="3730288"/>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Tim White</a:t>
            </a:r>
            <a:endParaRPr>
              <a:solidFill>
                <a:schemeClr val="accent2"/>
              </a:solidFill>
              <a:latin typeface="Questrial"/>
              <a:ea typeface="Questrial"/>
              <a:cs typeface="Questrial"/>
              <a:sym typeface="Questrial"/>
            </a:endParaRPr>
          </a:p>
        </p:txBody>
      </p:sp>
      <p:cxnSp>
        <p:nvCxnSpPr>
          <p:cNvPr id="517" name="Google Shape;517;p21"/>
          <p:cNvCxnSpPr>
            <a:stCxn id="514" idx="2"/>
            <a:endCxn id="516" idx="0"/>
          </p:cNvCxnSpPr>
          <p:nvPr/>
        </p:nvCxnSpPr>
        <p:spPr>
          <a:xfrm>
            <a:off x="7235850" y="3564475"/>
            <a:ext cx="0" cy="165900"/>
          </a:xfrm>
          <a:prstGeom prst="straightConnector1">
            <a:avLst/>
          </a:prstGeom>
          <a:noFill/>
          <a:ln w="38100" cap="flat" cmpd="sng">
            <a:solidFill>
              <a:schemeClr val="accent3"/>
            </a:solidFill>
            <a:prstDash val="solid"/>
            <a:round/>
            <a:headEnd type="none" w="med" len="med"/>
            <a:tailEnd type="none" w="med" len="med"/>
          </a:ln>
        </p:spPr>
      </p:cxnSp>
      <p:sp>
        <p:nvSpPr>
          <p:cNvPr id="518" name="Google Shape;518;p21"/>
          <p:cNvSpPr txBox="1"/>
          <p:nvPr/>
        </p:nvSpPr>
        <p:spPr>
          <a:xfrm>
            <a:off x="6248850" y="4253100"/>
            <a:ext cx="19740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Beth Cole</a:t>
            </a:r>
            <a:endParaRPr>
              <a:solidFill>
                <a:schemeClr val="accent2"/>
              </a:solidFill>
              <a:latin typeface="Questrial"/>
              <a:ea typeface="Questrial"/>
              <a:cs typeface="Questrial"/>
              <a:sym typeface="Questrial"/>
            </a:endParaRPr>
          </a:p>
        </p:txBody>
      </p:sp>
      <p:cxnSp>
        <p:nvCxnSpPr>
          <p:cNvPr id="519" name="Google Shape;519;p21"/>
          <p:cNvCxnSpPr>
            <a:stCxn id="516" idx="2"/>
            <a:endCxn id="518" idx="0"/>
          </p:cNvCxnSpPr>
          <p:nvPr/>
        </p:nvCxnSpPr>
        <p:spPr>
          <a:xfrm>
            <a:off x="7235850" y="4087288"/>
            <a:ext cx="0" cy="165900"/>
          </a:xfrm>
          <a:prstGeom prst="straightConnector1">
            <a:avLst/>
          </a:prstGeom>
          <a:noFill/>
          <a:ln w="38100" cap="flat" cmpd="sng">
            <a:solidFill>
              <a:schemeClr val="accent3"/>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23"/>
        <p:cNvGrpSpPr/>
        <p:nvPr/>
      </p:nvGrpSpPr>
      <p:grpSpPr>
        <a:xfrm>
          <a:off x="0" y="0"/>
          <a:ext cx="0" cy="0"/>
          <a:chOff x="0" y="0"/>
          <a:chExt cx="0" cy="0"/>
        </a:xfrm>
      </p:grpSpPr>
      <p:sp>
        <p:nvSpPr>
          <p:cNvPr id="524" name="Google Shape;52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525" name="Google Shape;525;p22"/>
          <p:cNvSpPr/>
          <p:nvPr/>
        </p:nvSpPr>
        <p:spPr>
          <a:xfrm>
            <a:off x="3243300" y="1623999"/>
            <a:ext cx="2657400" cy="265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3573527" y="1954175"/>
            <a:ext cx="1997100" cy="1997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3925952" y="2306675"/>
            <a:ext cx="1292100" cy="1292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4233902" y="2614625"/>
            <a:ext cx="676200" cy="6762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2"/>
          <p:cNvGrpSpPr/>
          <p:nvPr/>
        </p:nvGrpSpPr>
        <p:grpSpPr>
          <a:xfrm>
            <a:off x="1006925" y="1588225"/>
            <a:ext cx="1997100" cy="929350"/>
            <a:chOff x="1006875" y="1588225"/>
            <a:chExt cx="1997100" cy="929350"/>
          </a:xfrm>
        </p:grpSpPr>
        <p:sp>
          <p:nvSpPr>
            <p:cNvPr id="530" name="Google Shape;530;p22"/>
            <p:cNvSpPr txBox="1"/>
            <p:nvPr/>
          </p:nvSpPr>
          <p:spPr>
            <a:xfrm>
              <a:off x="1006875" y="1944875"/>
              <a:ext cx="1997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Neptune is very far away from the Sun </a:t>
              </a:r>
              <a:endParaRPr>
                <a:solidFill>
                  <a:schemeClr val="accent2"/>
                </a:solidFill>
                <a:latin typeface="Questrial"/>
                <a:ea typeface="Questrial"/>
                <a:cs typeface="Questrial"/>
                <a:sym typeface="Questrial"/>
              </a:endParaRPr>
            </a:p>
          </p:txBody>
        </p:sp>
        <p:sp>
          <p:nvSpPr>
            <p:cNvPr id="531" name="Google Shape;531;p22"/>
            <p:cNvSpPr txBox="1"/>
            <p:nvPr/>
          </p:nvSpPr>
          <p:spPr>
            <a:xfrm>
              <a:off x="1006875" y="1588225"/>
              <a:ext cx="16344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532" name="Google Shape;532;p22"/>
          <p:cNvGrpSpPr/>
          <p:nvPr/>
        </p:nvGrpSpPr>
        <p:grpSpPr>
          <a:xfrm>
            <a:off x="1006925" y="3352050"/>
            <a:ext cx="1997100" cy="929350"/>
            <a:chOff x="1006875" y="3352050"/>
            <a:chExt cx="1997100" cy="929350"/>
          </a:xfrm>
        </p:grpSpPr>
        <p:sp>
          <p:nvSpPr>
            <p:cNvPr id="533" name="Google Shape;533;p22"/>
            <p:cNvSpPr txBox="1"/>
            <p:nvPr/>
          </p:nvSpPr>
          <p:spPr>
            <a:xfrm>
              <a:off x="1006875" y="3708700"/>
              <a:ext cx="1997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Saturn is composed of hydrogen and helium</a:t>
              </a:r>
              <a:endParaRPr>
                <a:solidFill>
                  <a:schemeClr val="accent2"/>
                </a:solidFill>
                <a:latin typeface="Questrial"/>
                <a:ea typeface="Questrial"/>
                <a:cs typeface="Questrial"/>
                <a:sym typeface="Questrial"/>
              </a:endParaRPr>
            </a:p>
          </p:txBody>
        </p:sp>
        <p:sp>
          <p:nvSpPr>
            <p:cNvPr id="534" name="Google Shape;534;p22"/>
            <p:cNvSpPr txBox="1"/>
            <p:nvPr/>
          </p:nvSpPr>
          <p:spPr>
            <a:xfrm>
              <a:off x="1006875" y="3352050"/>
              <a:ext cx="16344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535" name="Google Shape;535;p22"/>
          <p:cNvGrpSpPr/>
          <p:nvPr/>
        </p:nvGrpSpPr>
        <p:grpSpPr>
          <a:xfrm>
            <a:off x="6139975" y="1588225"/>
            <a:ext cx="1997100" cy="929350"/>
            <a:chOff x="6139925" y="1588225"/>
            <a:chExt cx="1997100" cy="929350"/>
          </a:xfrm>
        </p:grpSpPr>
        <p:sp>
          <p:nvSpPr>
            <p:cNvPr id="536" name="Google Shape;536;p22"/>
            <p:cNvSpPr txBox="1"/>
            <p:nvPr/>
          </p:nvSpPr>
          <p:spPr>
            <a:xfrm>
              <a:off x="6139925" y="1944875"/>
              <a:ext cx="19971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Venus is the second planet from the Sun </a:t>
              </a:r>
              <a:endParaRPr>
                <a:solidFill>
                  <a:schemeClr val="accent2"/>
                </a:solidFill>
                <a:latin typeface="Questrial"/>
                <a:ea typeface="Questrial"/>
                <a:cs typeface="Questrial"/>
                <a:sym typeface="Questrial"/>
              </a:endParaRPr>
            </a:p>
          </p:txBody>
        </p:sp>
        <p:sp>
          <p:nvSpPr>
            <p:cNvPr id="537" name="Google Shape;537;p22"/>
            <p:cNvSpPr txBox="1"/>
            <p:nvPr/>
          </p:nvSpPr>
          <p:spPr>
            <a:xfrm>
              <a:off x="6502450" y="1588225"/>
              <a:ext cx="16344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538" name="Google Shape;538;p22"/>
          <p:cNvGrpSpPr/>
          <p:nvPr/>
        </p:nvGrpSpPr>
        <p:grpSpPr>
          <a:xfrm>
            <a:off x="6139975" y="3352050"/>
            <a:ext cx="1997100" cy="929350"/>
            <a:chOff x="6139925" y="3352050"/>
            <a:chExt cx="1997100" cy="929350"/>
          </a:xfrm>
        </p:grpSpPr>
        <p:sp>
          <p:nvSpPr>
            <p:cNvPr id="539" name="Google Shape;539;p22"/>
            <p:cNvSpPr txBox="1"/>
            <p:nvPr/>
          </p:nvSpPr>
          <p:spPr>
            <a:xfrm>
              <a:off x="6139925" y="3708700"/>
              <a:ext cx="19971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540" name="Google Shape;540;p22"/>
            <p:cNvSpPr txBox="1"/>
            <p:nvPr/>
          </p:nvSpPr>
          <p:spPr>
            <a:xfrm>
              <a:off x="6502625" y="3352050"/>
              <a:ext cx="16344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cxnSp>
        <p:nvCxnSpPr>
          <p:cNvPr id="541" name="Google Shape;541;p22"/>
          <p:cNvCxnSpPr>
            <a:stCxn id="528" idx="6"/>
            <a:endCxn id="540" idx="1"/>
          </p:cNvCxnSpPr>
          <p:nvPr/>
        </p:nvCxnSpPr>
        <p:spPr>
          <a:xfrm>
            <a:off x="4910102" y="2952725"/>
            <a:ext cx="1592700" cy="577800"/>
          </a:xfrm>
          <a:prstGeom prst="bentConnector3">
            <a:avLst>
              <a:gd name="adj1" fmla="val 49996"/>
            </a:avLst>
          </a:prstGeom>
          <a:noFill/>
          <a:ln w="38100" cap="flat" cmpd="sng">
            <a:solidFill>
              <a:schemeClr val="accent6"/>
            </a:solidFill>
            <a:prstDash val="solid"/>
            <a:round/>
            <a:headEnd type="none" w="med" len="med"/>
            <a:tailEnd type="none" w="med" len="med"/>
          </a:ln>
        </p:spPr>
      </p:cxnSp>
      <p:cxnSp>
        <p:nvCxnSpPr>
          <p:cNvPr id="542" name="Google Shape;542;p22"/>
          <p:cNvCxnSpPr>
            <a:stCxn id="525" idx="0"/>
            <a:endCxn id="537" idx="1"/>
          </p:cNvCxnSpPr>
          <p:nvPr/>
        </p:nvCxnSpPr>
        <p:spPr>
          <a:xfrm rot="-5400000" flipH="1">
            <a:off x="5465850" y="730149"/>
            <a:ext cx="142800" cy="1930500"/>
          </a:xfrm>
          <a:prstGeom prst="bentConnector4">
            <a:avLst>
              <a:gd name="adj1" fmla="val -166754"/>
              <a:gd name="adj2" fmla="val 84413"/>
            </a:avLst>
          </a:prstGeom>
          <a:noFill/>
          <a:ln w="38100" cap="flat" cmpd="sng">
            <a:solidFill>
              <a:schemeClr val="accent6"/>
            </a:solidFill>
            <a:prstDash val="solid"/>
            <a:round/>
            <a:headEnd type="none" w="med" len="med"/>
            <a:tailEnd type="none" w="med" len="med"/>
          </a:ln>
        </p:spPr>
      </p:cxnSp>
      <p:cxnSp>
        <p:nvCxnSpPr>
          <p:cNvPr id="543" name="Google Shape;543;p22"/>
          <p:cNvCxnSpPr>
            <a:stCxn id="534" idx="3"/>
            <a:endCxn id="526" idx="4"/>
          </p:cNvCxnSpPr>
          <p:nvPr/>
        </p:nvCxnSpPr>
        <p:spPr>
          <a:xfrm>
            <a:off x="2641325" y="3530550"/>
            <a:ext cx="1930800" cy="420600"/>
          </a:xfrm>
          <a:prstGeom prst="bentConnector4">
            <a:avLst>
              <a:gd name="adj1" fmla="val 24140"/>
              <a:gd name="adj2" fmla="val 156645"/>
            </a:avLst>
          </a:prstGeom>
          <a:noFill/>
          <a:ln w="38100" cap="flat" cmpd="sng">
            <a:solidFill>
              <a:schemeClr val="accent6"/>
            </a:solidFill>
            <a:prstDash val="solid"/>
            <a:round/>
            <a:headEnd type="none" w="med" len="med"/>
            <a:tailEnd type="none" w="med" len="med"/>
          </a:ln>
        </p:spPr>
      </p:cxnSp>
      <p:cxnSp>
        <p:nvCxnSpPr>
          <p:cNvPr id="544" name="Google Shape;544;p22"/>
          <p:cNvCxnSpPr>
            <a:stCxn id="531" idx="3"/>
            <a:endCxn id="527" idx="2"/>
          </p:cNvCxnSpPr>
          <p:nvPr/>
        </p:nvCxnSpPr>
        <p:spPr>
          <a:xfrm>
            <a:off x="2641325" y="1766725"/>
            <a:ext cx="1284600" cy="1185900"/>
          </a:xfrm>
          <a:prstGeom prst="bentConnector3">
            <a:avLst>
              <a:gd name="adj1" fmla="val 50001"/>
            </a:avLst>
          </a:prstGeom>
          <a:noFill/>
          <a:ln w="38100" cap="flat" cmpd="sng">
            <a:solidFill>
              <a:schemeClr val="accent6"/>
            </a:solidFill>
            <a:prstDash val="solid"/>
            <a:round/>
            <a:headEnd type="none" w="med" len="med"/>
            <a:tailEnd type="none" w="med" len="med"/>
          </a:ln>
        </p:spPr>
      </p:cxnSp>
      <p:grpSp>
        <p:nvGrpSpPr>
          <p:cNvPr id="545" name="Google Shape;545;p22"/>
          <p:cNvGrpSpPr/>
          <p:nvPr/>
        </p:nvGrpSpPr>
        <p:grpSpPr>
          <a:xfrm>
            <a:off x="4350719" y="2731343"/>
            <a:ext cx="442714" cy="442714"/>
            <a:chOff x="-44512325" y="3176075"/>
            <a:chExt cx="300900" cy="300900"/>
          </a:xfrm>
        </p:grpSpPr>
        <p:sp>
          <p:nvSpPr>
            <p:cNvPr id="546" name="Google Shape;546;p22"/>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552"/>
        <p:cNvGrpSpPr/>
        <p:nvPr/>
      </p:nvGrpSpPr>
      <p:grpSpPr>
        <a:xfrm>
          <a:off x="0" y="0"/>
          <a:ext cx="0" cy="0"/>
          <a:chOff x="0" y="0"/>
          <a:chExt cx="0" cy="0"/>
        </a:xfrm>
      </p:grpSpPr>
      <p:sp>
        <p:nvSpPr>
          <p:cNvPr id="553" name="Google Shape;55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554" name="Google Shape;554;p23"/>
          <p:cNvSpPr/>
          <p:nvPr/>
        </p:nvSpPr>
        <p:spPr>
          <a:xfrm>
            <a:off x="2878954" y="2187250"/>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335346" y="2187250"/>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4721248" y="3075802"/>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93052" y="3075802"/>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3"/>
          <p:cNvGrpSpPr/>
          <p:nvPr/>
        </p:nvGrpSpPr>
        <p:grpSpPr>
          <a:xfrm>
            <a:off x="1253399" y="3680750"/>
            <a:ext cx="1997101" cy="929350"/>
            <a:chOff x="1253400" y="3680750"/>
            <a:chExt cx="1997101" cy="929350"/>
          </a:xfrm>
        </p:grpSpPr>
        <p:sp>
          <p:nvSpPr>
            <p:cNvPr id="559" name="Google Shape;559;p23"/>
            <p:cNvSpPr txBox="1"/>
            <p:nvPr/>
          </p:nvSpPr>
          <p:spPr>
            <a:xfrm>
              <a:off x="1253400" y="403740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far away from us</a:t>
              </a:r>
              <a:endParaRPr>
                <a:solidFill>
                  <a:schemeClr val="accent2"/>
                </a:solidFill>
                <a:latin typeface="Questrial"/>
                <a:ea typeface="Questrial"/>
                <a:cs typeface="Questrial"/>
                <a:sym typeface="Questrial"/>
              </a:endParaRPr>
            </a:p>
          </p:txBody>
        </p:sp>
        <p:sp>
          <p:nvSpPr>
            <p:cNvPr id="560" name="Google Shape;560;p23"/>
            <p:cNvSpPr txBox="1"/>
            <p:nvPr/>
          </p:nvSpPr>
          <p:spPr>
            <a:xfrm>
              <a:off x="1253401" y="368075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561" name="Google Shape;561;p23"/>
          <p:cNvGrpSpPr/>
          <p:nvPr/>
        </p:nvGrpSpPr>
        <p:grpSpPr>
          <a:xfrm>
            <a:off x="5893499" y="3680750"/>
            <a:ext cx="1997101" cy="929350"/>
            <a:chOff x="5893500" y="3680750"/>
            <a:chExt cx="1997101" cy="929350"/>
          </a:xfrm>
        </p:grpSpPr>
        <p:sp>
          <p:nvSpPr>
            <p:cNvPr id="562" name="Google Shape;562;p23"/>
            <p:cNvSpPr txBox="1"/>
            <p:nvPr/>
          </p:nvSpPr>
          <p:spPr>
            <a:xfrm>
              <a:off x="5893500" y="403740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563" name="Google Shape;563;p23"/>
            <p:cNvSpPr txBox="1"/>
            <p:nvPr/>
          </p:nvSpPr>
          <p:spPr>
            <a:xfrm>
              <a:off x="5893501" y="368075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564" name="Google Shape;564;p23"/>
          <p:cNvGrpSpPr/>
          <p:nvPr/>
        </p:nvGrpSpPr>
        <p:grpSpPr>
          <a:xfrm>
            <a:off x="719999" y="2048881"/>
            <a:ext cx="1997101" cy="929350"/>
            <a:chOff x="720000" y="2062888"/>
            <a:chExt cx="1997101" cy="929350"/>
          </a:xfrm>
        </p:grpSpPr>
        <p:sp>
          <p:nvSpPr>
            <p:cNvPr id="565" name="Google Shape;565;p23"/>
            <p:cNvSpPr txBox="1"/>
            <p:nvPr/>
          </p:nvSpPr>
          <p:spPr>
            <a:xfrm>
              <a:off x="720000" y="2419538"/>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has extremely high temperatures</a:t>
              </a:r>
              <a:endParaRPr>
                <a:solidFill>
                  <a:schemeClr val="accent2"/>
                </a:solidFill>
                <a:latin typeface="Questrial"/>
                <a:ea typeface="Questrial"/>
                <a:cs typeface="Questrial"/>
                <a:sym typeface="Questrial"/>
              </a:endParaRPr>
            </a:p>
          </p:txBody>
        </p:sp>
        <p:sp>
          <p:nvSpPr>
            <p:cNvPr id="566" name="Google Shape;566;p23"/>
            <p:cNvSpPr txBox="1"/>
            <p:nvPr/>
          </p:nvSpPr>
          <p:spPr>
            <a:xfrm>
              <a:off x="720001" y="2062888"/>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567" name="Google Shape;567;p23"/>
          <p:cNvGrpSpPr/>
          <p:nvPr/>
        </p:nvGrpSpPr>
        <p:grpSpPr>
          <a:xfrm>
            <a:off x="6426899" y="2048881"/>
            <a:ext cx="1997101" cy="929350"/>
            <a:chOff x="6426900" y="2034875"/>
            <a:chExt cx="1997101" cy="929350"/>
          </a:xfrm>
        </p:grpSpPr>
        <p:sp>
          <p:nvSpPr>
            <p:cNvPr id="568" name="Google Shape;568;p23"/>
            <p:cNvSpPr txBox="1"/>
            <p:nvPr/>
          </p:nvSpPr>
          <p:spPr>
            <a:xfrm>
              <a:off x="6426900" y="2391525"/>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a cold place</a:t>
              </a:r>
              <a:endParaRPr>
                <a:solidFill>
                  <a:schemeClr val="accent2"/>
                </a:solidFill>
                <a:latin typeface="Questrial"/>
                <a:ea typeface="Questrial"/>
                <a:cs typeface="Questrial"/>
                <a:sym typeface="Questrial"/>
              </a:endParaRPr>
            </a:p>
          </p:txBody>
        </p:sp>
        <p:sp>
          <p:nvSpPr>
            <p:cNvPr id="569" name="Google Shape;569;p23"/>
            <p:cNvSpPr txBox="1"/>
            <p:nvPr/>
          </p:nvSpPr>
          <p:spPr>
            <a:xfrm>
              <a:off x="6426901" y="2034875"/>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570" name="Google Shape;570;p23"/>
          <p:cNvGrpSpPr/>
          <p:nvPr/>
        </p:nvGrpSpPr>
        <p:grpSpPr>
          <a:xfrm>
            <a:off x="3573449" y="1061613"/>
            <a:ext cx="1997101" cy="929350"/>
            <a:chOff x="3519400" y="1061613"/>
            <a:chExt cx="1997101" cy="929350"/>
          </a:xfrm>
        </p:grpSpPr>
        <p:sp>
          <p:nvSpPr>
            <p:cNvPr id="571" name="Google Shape;571;p23"/>
            <p:cNvSpPr txBox="1"/>
            <p:nvPr/>
          </p:nvSpPr>
          <p:spPr>
            <a:xfrm>
              <a:off x="3519400" y="1418263"/>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Questrial"/>
                  <a:ea typeface="Questrial"/>
                  <a:cs typeface="Questrial"/>
                  <a:sym typeface="Questrial"/>
                </a:rPr>
                <a:t>Earth is the third planet from the Sun</a:t>
              </a:r>
              <a:endParaRPr dirty="0">
                <a:solidFill>
                  <a:schemeClr val="accent2"/>
                </a:solidFill>
                <a:latin typeface="Questrial"/>
                <a:ea typeface="Questrial"/>
                <a:cs typeface="Questrial"/>
                <a:sym typeface="Questrial"/>
              </a:endParaRPr>
            </a:p>
          </p:txBody>
        </p:sp>
        <p:sp>
          <p:nvSpPr>
            <p:cNvPr id="572" name="Google Shape;572;p23"/>
            <p:cNvSpPr txBox="1"/>
            <p:nvPr/>
          </p:nvSpPr>
          <p:spPr>
            <a:xfrm>
              <a:off x="3519401" y="1061613"/>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cxnSp>
        <p:nvCxnSpPr>
          <p:cNvPr id="573" name="Google Shape;573;p23"/>
          <p:cNvCxnSpPr>
            <a:stCxn id="563" idx="1"/>
            <a:endCxn id="556" idx="4"/>
          </p:cNvCxnSpPr>
          <p:nvPr/>
        </p:nvCxnSpPr>
        <p:spPr>
          <a:xfrm flipH="1">
            <a:off x="5186101" y="3859250"/>
            <a:ext cx="707400" cy="146100"/>
          </a:xfrm>
          <a:prstGeom prst="bentConnector4">
            <a:avLst>
              <a:gd name="adj1" fmla="val 17144"/>
              <a:gd name="adj2" fmla="val 262886"/>
            </a:avLst>
          </a:prstGeom>
          <a:noFill/>
          <a:ln w="38100" cap="flat" cmpd="sng">
            <a:solidFill>
              <a:schemeClr val="accent3"/>
            </a:solidFill>
            <a:prstDash val="solid"/>
            <a:round/>
            <a:headEnd type="none" w="med" len="med"/>
            <a:tailEnd type="none" w="med" len="med"/>
          </a:ln>
        </p:spPr>
      </p:cxnSp>
      <p:cxnSp>
        <p:nvCxnSpPr>
          <p:cNvPr id="574" name="Google Shape;574;p23"/>
          <p:cNvCxnSpPr>
            <a:stCxn id="560" idx="3"/>
            <a:endCxn id="557" idx="4"/>
          </p:cNvCxnSpPr>
          <p:nvPr/>
        </p:nvCxnSpPr>
        <p:spPr>
          <a:xfrm>
            <a:off x="3250501" y="3859250"/>
            <a:ext cx="707400" cy="146100"/>
          </a:xfrm>
          <a:prstGeom prst="bentConnector4">
            <a:avLst>
              <a:gd name="adj1" fmla="val 17144"/>
              <a:gd name="adj2" fmla="val 262886"/>
            </a:avLst>
          </a:prstGeom>
          <a:noFill/>
          <a:ln w="38100" cap="flat" cmpd="sng">
            <a:solidFill>
              <a:schemeClr val="accent3"/>
            </a:solidFill>
            <a:prstDash val="solid"/>
            <a:round/>
            <a:headEnd type="none" w="med" len="med"/>
            <a:tailEnd type="none" w="med" len="med"/>
          </a:ln>
        </p:spPr>
      </p:cxnSp>
      <p:cxnSp>
        <p:nvCxnSpPr>
          <p:cNvPr id="575" name="Google Shape;575;p23"/>
          <p:cNvCxnSpPr>
            <a:stCxn id="566" idx="3"/>
            <a:endCxn id="554" idx="0"/>
          </p:cNvCxnSpPr>
          <p:nvPr/>
        </p:nvCxnSpPr>
        <p:spPr>
          <a:xfrm rot="10800000" flipH="1">
            <a:off x="2717101" y="2187181"/>
            <a:ext cx="626700" cy="40200"/>
          </a:xfrm>
          <a:prstGeom prst="bentConnector4">
            <a:avLst>
              <a:gd name="adj1" fmla="val 12913"/>
              <a:gd name="adj2" fmla="val 692180"/>
            </a:avLst>
          </a:prstGeom>
          <a:noFill/>
          <a:ln w="38100" cap="flat" cmpd="sng">
            <a:solidFill>
              <a:schemeClr val="accent3"/>
            </a:solidFill>
            <a:prstDash val="solid"/>
            <a:round/>
            <a:headEnd type="none" w="med" len="med"/>
            <a:tailEnd type="none" w="med" len="med"/>
          </a:ln>
        </p:spPr>
      </p:cxnSp>
      <p:cxnSp>
        <p:nvCxnSpPr>
          <p:cNvPr id="576" name="Google Shape;576;p23"/>
          <p:cNvCxnSpPr>
            <a:stCxn id="569" idx="1"/>
            <a:endCxn id="555" idx="0"/>
          </p:cNvCxnSpPr>
          <p:nvPr/>
        </p:nvCxnSpPr>
        <p:spPr>
          <a:xfrm rot="10800000">
            <a:off x="5800201" y="2187181"/>
            <a:ext cx="626700" cy="40200"/>
          </a:xfrm>
          <a:prstGeom prst="bentConnector4">
            <a:avLst>
              <a:gd name="adj1" fmla="val 12913"/>
              <a:gd name="adj2" fmla="val 692180"/>
            </a:avLst>
          </a:prstGeom>
          <a:noFill/>
          <a:ln w="38100" cap="flat" cmpd="sng">
            <a:solidFill>
              <a:schemeClr val="accent3"/>
            </a:solidFill>
            <a:prstDash val="solid"/>
            <a:round/>
            <a:headEnd type="none" w="med" len="med"/>
            <a:tailEnd type="none" w="med" len="med"/>
          </a:ln>
        </p:spPr>
      </p:cxnSp>
      <p:cxnSp>
        <p:nvCxnSpPr>
          <p:cNvPr id="577" name="Google Shape;577;p23"/>
          <p:cNvCxnSpPr>
            <a:stCxn id="571" idx="2"/>
            <a:endCxn id="578" idx="0"/>
          </p:cNvCxnSpPr>
          <p:nvPr/>
        </p:nvCxnSpPr>
        <p:spPr>
          <a:xfrm rot="-5400000" flipH="1">
            <a:off x="4474199" y="2088763"/>
            <a:ext cx="196200" cy="600"/>
          </a:xfrm>
          <a:prstGeom prst="bentConnector3">
            <a:avLst>
              <a:gd name="adj1" fmla="val 50022"/>
            </a:avLst>
          </a:prstGeom>
          <a:noFill/>
          <a:ln w="38100" cap="flat" cmpd="sng">
            <a:solidFill>
              <a:schemeClr val="accent3"/>
            </a:solidFill>
            <a:prstDash val="solid"/>
            <a:round/>
            <a:headEnd type="none" w="med" len="med"/>
            <a:tailEnd type="none" w="med" len="med"/>
          </a:ln>
        </p:spPr>
      </p:cxnSp>
      <p:sp>
        <p:nvSpPr>
          <p:cNvPr id="578" name="Google Shape;578;p23"/>
          <p:cNvSpPr/>
          <p:nvPr/>
        </p:nvSpPr>
        <p:spPr>
          <a:xfrm>
            <a:off x="4107150" y="2187250"/>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3"/>
          <p:cNvGrpSpPr/>
          <p:nvPr/>
        </p:nvGrpSpPr>
        <p:grpSpPr>
          <a:xfrm>
            <a:off x="3711940" y="3306546"/>
            <a:ext cx="491929" cy="467911"/>
            <a:chOff x="-6690625" y="3631325"/>
            <a:chExt cx="307225" cy="292225"/>
          </a:xfrm>
        </p:grpSpPr>
        <p:sp>
          <p:nvSpPr>
            <p:cNvPr id="580" name="Google Shape;580;p23"/>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4949923" y="3305285"/>
            <a:ext cx="470473" cy="470433"/>
            <a:chOff x="-4478975" y="3251700"/>
            <a:chExt cx="293825" cy="293800"/>
          </a:xfrm>
        </p:grpSpPr>
        <p:sp>
          <p:nvSpPr>
            <p:cNvPr id="586" name="Google Shape;586;p23"/>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3"/>
          <p:cNvGrpSpPr/>
          <p:nvPr/>
        </p:nvGrpSpPr>
        <p:grpSpPr>
          <a:xfrm>
            <a:off x="4341187" y="2418615"/>
            <a:ext cx="461626" cy="466670"/>
            <a:chOff x="-2668225" y="3239075"/>
            <a:chExt cx="288300" cy="291450"/>
          </a:xfrm>
        </p:grpSpPr>
        <p:sp>
          <p:nvSpPr>
            <p:cNvPr id="590" name="Google Shape;590;p23"/>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23"/>
          <p:cNvGrpSpPr/>
          <p:nvPr/>
        </p:nvGrpSpPr>
        <p:grpSpPr>
          <a:xfrm>
            <a:off x="3109845" y="2417975"/>
            <a:ext cx="467911" cy="467951"/>
            <a:chOff x="-5251625" y="3272950"/>
            <a:chExt cx="292225" cy="292250"/>
          </a:xfrm>
        </p:grpSpPr>
        <p:sp>
          <p:nvSpPr>
            <p:cNvPr id="596" name="Google Shape;596;p23"/>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23"/>
          <p:cNvGrpSpPr/>
          <p:nvPr/>
        </p:nvGrpSpPr>
        <p:grpSpPr>
          <a:xfrm>
            <a:off x="5622348" y="2418635"/>
            <a:ext cx="355707" cy="466630"/>
            <a:chOff x="-3365275" y="3253275"/>
            <a:chExt cx="222150" cy="291425"/>
          </a:xfrm>
        </p:grpSpPr>
        <p:sp>
          <p:nvSpPr>
            <p:cNvPr id="600" name="Google Shape;600;p23"/>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605"/>
        <p:cNvGrpSpPr/>
        <p:nvPr/>
      </p:nvGrpSpPr>
      <p:grpSpPr>
        <a:xfrm>
          <a:off x="0" y="0"/>
          <a:ext cx="0" cy="0"/>
          <a:chOff x="0" y="0"/>
          <a:chExt cx="0" cy="0"/>
        </a:xfrm>
      </p:grpSpPr>
      <p:sp>
        <p:nvSpPr>
          <p:cNvPr id="606" name="Google Shape;60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aphicFrame>
        <p:nvGraphicFramePr>
          <p:cNvPr id="607" name="Google Shape;607;p24"/>
          <p:cNvGraphicFramePr/>
          <p:nvPr/>
        </p:nvGraphicFramePr>
        <p:xfrm>
          <a:off x="952500" y="1238250"/>
          <a:ext cx="7239000" cy="3200220"/>
        </p:xfrm>
        <a:graphic>
          <a:graphicData uri="http://schemas.openxmlformats.org/drawingml/2006/table">
            <a:tbl>
              <a:tblPr>
                <a:noFill/>
                <a:tableStyleId>{7B5D1424-9A30-4C99-A5AF-B869BDCDD9EC}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a:solidFill>
                            <a:schemeClr val="accent6"/>
                          </a:solidFill>
                          <a:latin typeface="Questrial"/>
                          <a:ea typeface="Questrial"/>
                          <a:cs typeface="Questrial"/>
                          <a:sym typeface="Questrial"/>
                        </a:rPr>
                        <a:t>Venus</a:t>
                      </a:r>
                      <a:endParaRPr sz="180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a:solidFill>
                            <a:schemeClr val="accent6"/>
                          </a:solidFill>
                          <a:latin typeface="Questrial"/>
                          <a:ea typeface="Questrial"/>
                          <a:cs typeface="Questrial"/>
                          <a:sym typeface="Questrial"/>
                        </a:rPr>
                        <a:t>Mercury</a:t>
                      </a:r>
                      <a:endParaRPr sz="180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a:solidFill>
                            <a:schemeClr val="accent6"/>
                          </a:solidFill>
                          <a:latin typeface="Questrial"/>
                          <a:ea typeface="Questrial"/>
                          <a:cs typeface="Questrial"/>
                          <a:sym typeface="Questrial"/>
                        </a:rPr>
                        <a:t>Jupiter</a:t>
                      </a:r>
                      <a:endParaRPr sz="180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a:solidFill>
                            <a:schemeClr val="accent6"/>
                          </a:solidFill>
                          <a:latin typeface="Questrial"/>
                          <a:ea typeface="Questrial"/>
                          <a:cs typeface="Questrial"/>
                          <a:sym typeface="Questrial"/>
                        </a:rPr>
                        <a:t>Neptune</a:t>
                      </a:r>
                      <a:endParaRPr sz="180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1</a:t>
                      </a:r>
                      <a:endParaRPr sz="2400" b="1">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2</a:t>
                      </a:r>
                      <a:endParaRPr sz="2400" b="1">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3</a:t>
                      </a:r>
                      <a:endParaRPr sz="2400" b="1">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4</a:t>
                      </a:r>
                      <a:endParaRPr sz="2400" b="1">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x</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5</a:t>
                      </a:r>
                      <a:endParaRPr sz="2400" b="1">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2400">
                          <a:solidFill>
                            <a:schemeClr val="accent2"/>
                          </a:solidFill>
                          <a:latin typeface="Paytone One"/>
                          <a:ea typeface="Paytone One"/>
                          <a:cs typeface="Paytone One"/>
                          <a:sym typeface="Paytone One"/>
                        </a:rPr>
                        <a:t>v</a:t>
                      </a:r>
                      <a:endParaRPr sz="240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76B9-07BB-4CC0-A203-62E003F7C4F1}"/>
              </a:ext>
            </a:extLst>
          </p:cNvPr>
          <p:cNvSpPr>
            <a:spLocks noGrp="1"/>
          </p:cNvSpPr>
          <p:nvPr>
            <p:ph type="title"/>
          </p:nvPr>
        </p:nvSpPr>
        <p:spPr>
          <a:xfrm>
            <a:off x="1316663" y="199819"/>
            <a:ext cx="6367800" cy="600281"/>
          </a:xfrm>
        </p:spPr>
        <p:txBody>
          <a:bodyPr/>
          <a:lstStyle/>
          <a:p>
            <a:r>
              <a:rPr lang="en-US" sz="2800" b="1" dirty="0"/>
              <a:t>Introduction</a:t>
            </a:r>
            <a:endParaRPr lang="ro-RO" sz="2800" b="1" dirty="0"/>
          </a:p>
        </p:txBody>
      </p:sp>
      <p:pic>
        <p:nvPicPr>
          <p:cNvPr id="4" name="Graphic 3" descr="Male with solid fill">
            <a:extLst>
              <a:ext uri="{FF2B5EF4-FFF2-40B4-BE49-F238E27FC236}">
                <a16:creationId xmlns:a16="http://schemas.microsoft.com/office/drawing/2014/main" id="{2BDB8742-7D73-7AB2-9087-C74C5D245B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1723162"/>
            <a:ext cx="1440000" cy="1440000"/>
          </a:xfrm>
          <a:prstGeom prst="rect">
            <a:avLst/>
          </a:prstGeom>
        </p:spPr>
      </p:pic>
      <p:pic>
        <p:nvPicPr>
          <p:cNvPr id="6" name="Graphic 5" descr="Female with solid fill">
            <a:extLst>
              <a:ext uri="{FF2B5EF4-FFF2-40B4-BE49-F238E27FC236}">
                <a16:creationId xmlns:a16="http://schemas.microsoft.com/office/drawing/2014/main" id="{A51EED32-57D2-B5DF-2E83-0870468E2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71862" y="1985962"/>
            <a:ext cx="1440000" cy="1440000"/>
          </a:xfrm>
          <a:prstGeom prst="rect">
            <a:avLst/>
          </a:prstGeom>
        </p:spPr>
      </p:pic>
    </p:spTree>
    <p:extLst>
      <p:ext uri="{BB962C8B-B14F-4D97-AF65-F5344CB8AC3E}">
        <p14:creationId xmlns:p14="http://schemas.microsoft.com/office/powerpoint/2010/main" val="601803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611"/>
        <p:cNvGrpSpPr/>
        <p:nvPr/>
      </p:nvGrpSpPr>
      <p:grpSpPr>
        <a:xfrm>
          <a:off x="0" y="0"/>
          <a:ext cx="0" cy="0"/>
          <a:chOff x="0" y="0"/>
          <a:chExt cx="0" cy="0"/>
        </a:xfrm>
      </p:grpSpPr>
      <p:sp>
        <p:nvSpPr>
          <p:cNvPr id="612" name="Google Shape;61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613" name="Google Shape;613;p25"/>
          <p:cNvSpPr/>
          <p:nvPr/>
        </p:nvSpPr>
        <p:spPr>
          <a:xfrm>
            <a:off x="4090650" y="1728475"/>
            <a:ext cx="962700" cy="96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6510000" y="2947675"/>
            <a:ext cx="962700" cy="96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1671300" y="2947675"/>
            <a:ext cx="962700" cy="96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6" name="Google Shape;616;p25"/>
          <p:cNvCxnSpPr>
            <a:stCxn id="615" idx="6"/>
            <a:endCxn id="613" idx="2"/>
          </p:cNvCxnSpPr>
          <p:nvPr/>
        </p:nvCxnSpPr>
        <p:spPr>
          <a:xfrm rot="10800000" flipH="1">
            <a:off x="2634000" y="2209675"/>
            <a:ext cx="1456500" cy="1219200"/>
          </a:xfrm>
          <a:prstGeom prst="bentConnector3">
            <a:avLst>
              <a:gd name="adj1" fmla="val 50005"/>
            </a:avLst>
          </a:prstGeom>
          <a:noFill/>
          <a:ln w="38100" cap="flat" cmpd="sng">
            <a:solidFill>
              <a:schemeClr val="accent3"/>
            </a:solidFill>
            <a:prstDash val="solid"/>
            <a:round/>
            <a:headEnd type="none" w="med" len="med"/>
            <a:tailEnd type="none" w="med" len="med"/>
          </a:ln>
        </p:spPr>
      </p:cxnSp>
      <p:cxnSp>
        <p:nvCxnSpPr>
          <p:cNvPr id="617" name="Google Shape;617;p25"/>
          <p:cNvCxnSpPr>
            <a:stCxn id="613" idx="6"/>
            <a:endCxn id="614" idx="2"/>
          </p:cNvCxnSpPr>
          <p:nvPr/>
        </p:nvCxnSpPr>
        <p:spPr>
          <a:xfrm>
            <a:off x="5053350" y="2209675"/>
            <a:ext cx="1456800" cy="1219200"/>
          </a:xfrm>
          <a:prstGeom prst="bentConnector3">
            <a:avLst>
              <a:gd name="adj1" fmla="val 49995"/>
            </a:avLst>
          </a:prstGeom>
          <a:noFill/>
          <a:ln w="38100" cap="flat" cmpd="sng">
            <a:solidFill>
              <a:schemeClr val="accent3"/>
            </a:solidFill>
            <a:prstDash val="solid"/>
            <a:round/>
            <a:headEnd type="none" w="med" len="med"/>
            <a:tailEnd type="none" w="med" len="med"/>
          </a:ln>
        </p:spPr>
      </p:cxnSp>
      <p:grpSp>
        <p:nvGrpSpPr>
          <p:cNvPr id="618" name="Google Shape;618;p25"/>
          <p:cNvGrpSpPr/>
          <p:nvPr/>
        </p:nvGrpSpPr>
        <p:grpSpPr>
          <a:xfrm>
            <a:off x="3480299" y="3086125"/>
            <a:ext cx="2183401" cy="1056550"/>
            <a:chOff x="3480300" y="3169375"/>
            <a:chExt cx="2183401" cy="1056550"/>
          </a:xfrm>
        </p:grpSpPr>
        <p:sp>
          <p:nvSpPr>
            <p:cNvPr id="619" name="Google Shape;619;p25"/>
            <p:cNvSpPr txBox="1"/>
            <p:nvPr/>
          </p:nvSpPr>
          <p:spPr>
            <a:xfrm>
              <a:off x="3480300" y="3526025"/>
              <a:ext cx="2183400" cy="6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the fourth-largest planet in the Solar System</a:t>
              </a:r>
              <a:endParaRPr>
                <a:solidFill>
                  <a:schemeClr val="accent2"/>
                </a:solidFill>
                <a:latin typeface="Questrial"/>
                <a:ea typeface="Questrial"/>
                <a:cs typeface="Questrial"/>
                <a:sym typeface="Questrial"/>
              </a:endParaRPr>
            </a:p>
          </p:txBody>
        </p:sp>
        <p:sp>
          <p:nvSpPr>
            <p:cNvPr id="620" name="Google Shape;620;p25"/>
            <p:cNvSpPr txBox="1"/>
            <p:nvPr/>
          </p:nvSpPr>
          <p:spPr>
            <a:xfrm>
              <a:off x="3480301" y="3169375"/>
              <a:ext cx="21834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621" name="Google Shape;621;p25"/>
          <p:cNvGrpSpPr/>
          <p:nvPr/>
        </p:nvGrpSpPr>
        <p:grpSpPr>
          <a:xfrm>
            <a:off x="1060949" y="1492975"/>
            <a:ext cx="2183401" cy="1056550"/>
            <a:chOff x="1213350" y="1569175"/>
            <a:chExt cx="2183401" cy="1056550"/>
          </a:xfrm>
        </p:grpSpPr>
        <p:sp>
          <p:nvSpPr>
            <p:cNvPr id="622" name="Google Shape;622;p25"/>
            <p:cNvSpPr txBox="1"/>
            <p:nvPr/>
          </p:nvSpPr>
          <p:spPr>
            <a:xfrm>
              <a:off x="1213350" y="1925825"/>
              <a:ext cx="2183400" cy="6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Venus is the second planet from the Sun. It is named after </a:t>
              </a:r>
              <a:endParaRPr>
                <a:solidFill>
                  <a:schemeClr val="accent2"/>
                </a:solidFill>
                <a:latin typeface="Questrial"/>
                <a:ea typeface="Questrial"/>
                <a:cs typeface="Questrial"/>
                <a:sym typeface="Questrial"/>
              </a:endParaRPr>
            </a:p>
          </p:txBody>
        </p:sp>
        <p:sp>
          <p:nvSpPr>
            <p:cNvPr id="623" name="Google Shape;623;p25"/>
            <p:cNvSpPr txBox="1"/>
            <p:nvPr/>
          </p:nvSpPr>
          <p:spPr>
            <a:xfrm>
              <a:off x="1213351" y="1569175"/>
              <a:ext cx="21834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624" name="Google Shape;624;p25"/>
          <p:cNvGrpSpPr/>
          <p:nvPr/>
        </p:nvGrpSpPr>
        <p:grpSpPr>
          <a:xfrm>
            <a:off x="5899649" y="1492975"/>
            <a:ext cx="2183401" cy="1056550"/>
            <a:chOff x="5747250" y="1569175"/>
            <a:chExt cx="2183401" cy="1056550"/>
          </a:xfrm>
        </p:grpSpPr>
        <p:sp>
          <p:nvSpPr>
            <p:cNvPr id="625" name="Google Shape;625;p25"/>
            <p:cNvSpPr txBox="1"/>
            <p:nvPr/>
          </p:nvSpPr>
          <p:spPr>
            <a:xfrm>
              <a:off x="5747250" y="1925825"/>
              <a:ext cx="2183400" cy="6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the second-largest planet in the Solar System</a:t>
              </a:r>
              <a:endParaRPr>
                <a:solidFill>
                  <a:schemeClr val="accent2"/>
                </a:solidFill>
                <a:latin typeface="Questrial"/>
                <a:ea typeface="Questrial"/>
                <a:cs typeface="Questrial"/>
                <a:sym typeface="Questrial"/>
              </a:endParaRPr>
            </a:p>
          </p:txBody>
        </p:sp>
        <p:sp>
          <p:nvSpPr>
            <p:cNvPr id="626" name="Google Shape;626;p25"/>
            <p:cNvSpPr txBox="1"/>
            <p:nvPr/>
          </p:nvSpPr>
          <p:spPr>
            <a:xfrm>
              <a:off x="5747251" y="1569175"/>
              <a:ext cx="21834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627" name="Google Shape;627;p25"/>
          <p:cNvGrpSpPr/>
          <p:nvPr/>
        </p:nvGrpSpPr>
        <p:grpSpPr>
          <a:xfrm>
            <a:off x="1917306" y="3189359"/>
            <a:ext cx="470688" cy="479026"/>
            <a:chOff x="-65144125" y="4094450"/>
            <a:chExt cx="311900" cy="317425"/>
          </a:xfrm>
        </p:grpSpPr>
        <p:sp>
          <p:nvSpPr>
            <p:cNvPr id="628" name="Google Shape;628;p25"/>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25"/>
          <p:cNvSpPr/>
          <p:nvPr/>
        </p:nvSpPr>
        <p:spPr>
          <a:xfrm>
            <a:off x="4368139" y="1970166"/>
            <a:ext cx="407721" cy="479026"/>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25"/>
          <p:cNvGrpSpPr/>
          <p:nvPr/>
        </p:nvGrpSpPr>
        <p:grpSpPr>
          <a:xfrm>
            <a:off x="6751252" y="3179718"/>
            <a:ext cx="480196" cy="479252"/>
            <a:chOff x="-60254550" y="3367325"/>
            <a:chExt cx="318200" cy="317575"/>
          </a:xfrm>
        </p:grpSpPr>
        <p:sp>
          <p:nvSpPr>
            <p:cNvPr id="633" name="Google Shape;633;p25"/>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640"/>
        <p:cNvGrpSpPr/>
        <p:nvPr/>
      </p:nvGrpSpPr>
      <p:grpSpPr>
        <a:xfrm>
          <a:off x="0" y="0"/>
          <a:ext cx="0" cy="0"/>
          <a:chOff x="0" y="0"/>
          <a:chExt cx="0" cy="0"/>
        </a:xfrm>
      </p:grpSpPr>
      <p:sp>
        <p:nvSpPr>
          <p:cNvPr id="641" name="Google Shape;641;p26"/>
          <p:cNvSpPr/>
          <p:nvPr/>
        </p:nvSpPr>
        <p:spPr>
          <a:xfrm>
            <a:off x="2837100" y="1273000"/>
            <a:ext cx="1765500" cy="176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6"/>
          <p:cNvGrpSpPr/>
          <p:nvPr/>
        </p:nvGrpSpPr>
        <p:grpSpPr>
          <a:xfrm>
            <a:off x="3405235" y="1273074"/>
            <a:ext cx="1765396" cy="1765396"/>
            <a:chOff x="2090875" y="2078075"/>
            <a:chExt cx="1292100" cy="1292100"/>
          </a:xfrm>
        </p:grpSpPr>
        <p:sp>
          <p:nvSpPr>
            <p:cNvPr id="643" name="Google Shape;643;p26"/>
            <p:cNvSpPr/>
            <p:nvPr/>
          </p:nvSpPr>
          <p:spPr>
            <a:xfrm>
              <a:off x="2090875" y="2078075"/>
              <a:ext cx="1292100" cy="1292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090875" y="2078075"/>
              <a:ext cx="1292100" cy="1292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646" name="Google Shape;646;p26"/>
          <p:cNvGrpSpPr/>
          <p:nvPr/>
        </p:nvGrpSpPr>
        <p:grpSpPr>
          <a:xfrm>
            <a:off x="3973265" y="1273024"/>
            <a:ext cx="1765500" cy="1765500"/>
            <a:chOff x="3973299" y="1425424"/>
            <a:chExt cx="1765500" cy="1765500"/>
          </a:xfrm>
        </p:grpSpPr>
        <p:grpSp>
          <p:nvGrpSpPr>
            <p:cNvPr id="647" name="Google Shape;647;p26"/>
            <p:cNvGrpSpPr/>
            <p:nvPr/>
          </p:nvGrpSpPr>
          <p:grpSpPr>
            <a:xfrm>
              <a:off x="3973349" y="1425474"/>
              <a:ext cx="1765396" cy="1765396"/>
              <a:chOff x="2090875" y="2078075"/>
              <a:chExt cx="1292100" cy="1292100"/>
            </a:xfrm>
          </p:grpSpPr>
          <p:sp>
            <p:nvSpPr>
              <p:cNvPr id="648" name="Google Shape;648;p26"/>
              <p:cNvSpPr/>
              <p:nvPr/>
            </p:nvSpPr>
            <p:spPr>
              <a:xfrm>
                <a:off x="2090875" y="2078075"/>
                <a:ext cx="1292100" cy="1292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090875" y="2078075"/>
                <a:ext cx="1292100" cy="1292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26"/>
            <p:cNvSpPr/>
            <p:nvPr/>
          </p:nvSpPr>
          <p:spPr>
            <a:xfrm>
              <a:off x="3973299" y="1425424"/>
              <a:ext cx="1765500" cy="17655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6"/>
          <p:cNvGrpSpPr/>
          <p:nvPr/>
        </p:nvGrpSpPr>
        <p:grpSpPr>
          <a:xfrm>
            <a:off x="4541400" y="1272849"/>
            <a:ext cx="1765500" cy="1765500"/>
            <a:chOff x="6230724" y="2844599"/>
            <a:chExt cx="1765500" cy="1765500"/>
          </a:xfrm>
        </p:grpSpPr>
        <p:grpSp>
          <p:nvGrpSpPr>
            <p:cNvPr id="652" name="Google Shape;652;p26"/>
            <p:cNvGrpSpPr/>
            <p:nvPr/>
          </p:nvGrpSpPr>
          <p:grpSpPr>
            <a:xfrm>
              <a:off x="6230724" y="2844599"/>
              <a:ext cx="1765500" cy="1765500"/>
              <a:chOff x="4035424" y="1892149"/>
              <a:chExt cx="1765500" cy="1765500"/>
            </a:xfrm>
          </p:grpSpPr>
          <p:grpSp>
            <p:nvGrpSpPr>
              <p:cNvPr id="653" name="Google Shape;653;p26"/>
              <p:cNvGrpSpPr/>
              <p:nvPr/>
            </p:nvGrpSpPr>
            <p:grpSpPr>
              <a:xfrm>
                <a:off x="4035474" y="1892199"/>
                <a:ext cx="1765396" cy="1765396"/>
                <a:chOff x="2090875" y="2078075"/>
                <a:chExt cx="1292100" cy="1292100"/>
              </a:xfrm>
            </p:grpSpPr>
            <p:sp>
              <p:nvSpPr>
                <p:cNvPr id="654" name="Google Shape;654;p26"/>
                <p:cNvSpPr/>
                <p:nvPr/>
              </p:nvSpPr>
              <p:spPr>
                <a:xfrm>
                  <a:off x="2090875" y="2078075"/>
                  <a:ext cx="1292100" cy="1292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2090875" y="2078075"/>
                  <a:ext cx="1292100" cy="1292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6"/>
              <p:cNvSpPr/>
              <p:nvPr/>
            </p:nvSpPr>
            <p:spPr>
              <a:xfrm>
                <a:off x="4035424" y="1892149"/>
                <a:ext cx="1765500" cy="17655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6"/>
            <p:cNvSpPr/>
            <p:nvPr/>
          </p:nvSpPr>
          <p:spPr>
            <a:xfrm>
              <a:off x="6230724" y="2844599"/>
              <a:ext cx="1765500" cy="17655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6"/>
          <p:cNvGrpSpPr/>
          <p:nvPr/>
        </p:nvGrpSpPr>
        <p:grpSpPr>
          <a:xfrm>
            <a:off x="719999" y="2518700"/>
            <a:ext cx="1997101" cy="929350"/>
            <a:chOff x="720000" y="2671100"/>
            <a:chExt cx="1997101" cy="929350"/>
          </a:xfrm>
        </p:grpSpPr>
        <p:sp>
          <p:nvSpPr>
            <p:cNvPr id="659" name="Google Shape;659;p26"/>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660" name="Google Shape;660;p26"/>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661" name="Google Shape;661;p26"/>
          <p:cNvGrpSpPr/>
          <p:nvPr/>
        </p:nvGrpSpPr>
        <p:grpSpPr>
          <a:xfrm>
            <a:off x="2092724" y="3528350"/>
            <a:ext cx="1997101" cy="929350"/>
            <a:chOff x="2092725" y="3680750"/>
            <a:chExt cx="1997101" cy="929350"/>
          </a:xfrm>
        </p:grpSpPr>
        <p:sp>
          <p:nvSpPr>
            <p:cNvPr id="662" name="Google Shape;662;p26"/>
            <p:cNvSpPr txBox="1"/>
            <p:nvPr/>
          </p:nvSpPr>
          <p:spPr>
            <a:xfrm>
              <a:off x="2092725" y="403740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663" name="Google Shape;663;p26"/>
            <p:cNvSpPr txBox="1"/>
            <p:nvPr/>
          </p:nvSpPr>
          <p:spPr>
            <a:xfrm>
              <a:off x="2092726" y="368075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664" name="Google Shape;664;p26"/>
          <p:cNvGrpSpPr/>
          <p:nvPr/>
        </p:nvGrpSpPr>
        <p:grpSpPr>
          <a:xfrm>
            <a:off x="6426899" y="2518700"/>
            <a:ext cx="1997101" cy="929350"/>
            <a:chOff x="6426900" y="2671100"/>
            <a:chExt cx="1997101" cy="929350"/>
          </a:xfrm>
        </p:grpSpPr>
        <p:sp>
          <p:nvSpPr>
            <p:cNvPr id="665" name="Google Shape;665;p26"/>
            <p:cNvSpPr txBox="1"/>
            <p:nvPr/>
          </p:nvSpPr>
          <p:spPr>
            <a:xfrm flipH="1">
              <a:off x="6426901"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666" name="Google Shape;666;p26"/>
            <p:cNvSpPr txBox="1"/>
            <p:nvPr/>
          </p:nvSpPr>
          <p:spPr>
            <a:xfrm flipH="1">
              <a:off x="6426900"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667" name="Google Shape;667;p26"/>
          <p:cNvGrpSpPr/>
          <p:nvPr/>
        </p:nvGrpSpPr>
        <p:grpSpPr>
          <a:xfrm>
            <a:off x="5054174" y="3528350"/>
            <a:ext cx="1997101" cy="929350"/>
            <a:chOff x="5054175" y="3680750"/>
            <a:chExt cx="1997101" cy="929350"/>
          </a:xfrm>
        </p:grpSpPr>
        <p:sp>
          <p:nvSpPr>
            <p:cNvPr id="668" name="Google Shape;668;p26"/>
            <p:cNvSpPr txBox="1"/>
            <p:nvPr/>
          </p:nvSpPr>
          <p:spPr>
            <a:xfrm flipH="1">
              <a:off x="5054176" y="403740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planet where we all live</a:t>
              </a:r>
              <a:endParaRPr>
                <a:solidFill>
                  <a:schemeClr val="accent2"/>
                </a:solidFill>
                <a:latin typeface="Questrial"/>
                <a:ea typeface="Questrial"/>
                <a:cs typeface="Questrial"/>
                <a:sym typeface="Questrial"/>
              </a:endParaRPr>
            </a:p>
          </p:txBody>
        </p:sp>
        <p:sp>
          <p:nvSpPr>
            <p:cNvPr id="669" name="Google Shape;669;p26"/>
            <p:cNvSpPr txBox="1"/>
            <p:nvPr/>
          </p:nvSpPr>
          <p:spPr>
            <a:xfrm flipH="1">
              <a:off x="5054175" y="368075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cxnSp>
        <p:nvCxnSpPr>
          <p:cNvPr id="670" name="Google Shape;670;p26"/>
          <p:cNvCxnSpPr>
            <a:stCxn id="660" idx="0"/>
            <a:endCxn id="641" idx="2"/>
          </p:cNvCxnSpPr>
          <p:nvPr/>
        </p:nvCxnSpPr>
        <p:spPr>
          <a:xfrm rot="-5400000">
            <a:off x="2096251" y="1778000"/>
            <a:ext cx="363000" cy="1118400"/>
          </a:xfrm>
          <a:prstGeom prst="bentConnector2">
            <a:avLst/>
          </a:prstGeom>
          <a:noFill/>
          <a:ln w="38100" cap="flat" cmpd="sng">
            <a:solidFill>
              <a:schemeClr val="accent3"/>
            </a:solidFill>
            <a:prstDash val="solid"/>
            <a:round/>
            <a:headEnd type="none" w="med" len="med"/>
            <a:tailEnd type="none" w="med" len="med"/>
          </a:ln>
        </p:spPr>
      </p:cxnSp>
      <p:cxnSp>
        <p:nvCxnSpPr>
          <p:cNvPr id="671" name="Google Shape;671;p26"/>
          <p:cNvCxnSpPr>
            <a:stCxn id="657" idx="6"/>
            <a:endCxn id="666" idx="0"/>
          </p:cNvCxnSpPr>
          <p:nvPr/>
        </p:nvCxnSpPr>
        <p:spPr>
          <a:xfrm>
            <a:off x="6306900" y="2155599"/>
            <a:ext cx="1118400" cy="363000"/>
          </a:xfrm>
          <a:prstGeom prst="bentConnector2">
            <a:avLst/>
          </a:prstGeom>
          <a:noFill/>
          <a:ln w="38100" cap="flat" cmpd="sng">
            <a:solidFill>
              <a:schemeClr val="accent3"/>
            </a:solidFill>
            <a:prstDash val="solid"/>
            <a:round/>
            <a:headEnd type="none" w="med" len="med"/>
            <a:tailEnd type="none" w="med" len="med"/>
          </a:ln>
        </p:spPr>
      </p:cxnSp>
      <p:cxnSp>
        <p:nvCxnSpPr>
          <p:cNvPr id="672" name="Google Shape;672;p26"/>
          <p:cNvCxnSpPr>
            <a:stCxn id="644" idx="4"/>
            <a:endCxn id="663" idx="0"/>
          </p:cNvCxnSpPr>
          <p:nvPr/>
        </p:nvCxnSpPr>
        <p:spPr>
          <a:xfrm rot="5400000">
            <a:off x="3444633" y="2685071"/>
            <a:ext cx="489900" cy="1196700"/>
          </a:xfrm>
          <a:prstGeom prst="bentConnector3">
            <a:avLst>
              <a:gd name="adj1" fmla="val 49998"/>
            </a:avLst>
          </a:prstGeom>
          <a:noFill/>
          <a:ln w="38100" cap="flat" cmpd="sng">
            <a:solidFill>
              <a:schemeClr val="accent3"/>
            </a:solidFill>
            <a:prstDash val="solid"/>
            <a:round/>
            <a:headEnd type="none" w="med" len="med"/>
            <a:tailEnd type="none" w="med" len="med"/>
          </a:ln>
        </p:spPr>
      </p:cxnSp>
      <p:cxnSp>
        <p:nvCxnSpPr>
          <p:cNvPr id="673" name="Google Shape;673;p26"/>
          <p:cNvCxnSpPr>
            <a:stCxn id="650" idx="4"/>
            <a:endCxn id="669" idx="0"/>
          </p:cNvCxnSpPr>
          <p:nvPr/>
        </p:nvCxnSpPr>
        <p:spPr>
          <a:xfrm rot="-5400000" flipH="1">
            <a:off x="5209415" y="2685124"/>
            <a:ext cx="489900" cy="1196700"/>
          </a:xfrm>
          <a:prstGeom prst="bentConnector3">
            <a:avLst>
              <a:gd name="adj1" fmla="val 49992"/>
            </a:avLst>
          </a:prstGeom>
          <a:noFill/>
          <a:ln w="38100" cap="flat" cmpd="sng">
            <a:solidFill>
              <a:schemeClr val="accent3"/>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77"/>
        <p:cNvGrpSpPr/>
        <p:nvPr/>
      </p:nvGrpSpPr>
      <p:grpSpPr>
        <a:xfrm>
          <a:off x="0" y="0"/>
          <a:ext cx="0" cy="0"/>
          <a:chOff x="0" y="0"/>
          <a:chExt cx="0" cy="0"/>
        </a:xfrm>
      </p:grpSpPr>
      <p:sp>
        <p:nvSpPr>
          <p:cNvPr id="678" name="Google Shape;678;p27"/>
          <p:cNvSpPr/>
          <p:nvPr/>
        </p:nvSpPr>
        <p:spPr>
          <a:xfrm>
            <a:off x="5142052" y="1547799"/>
            <a:ext cx="2657400" cy="2657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rot="2700000" flipH="1">
            <a:off x="5141999" y="1547705"/>
            <a:ext cx="2657590" cy="2657590"/>
          </a:xfrm>
          <a:prstGeom prst="chord">
            <a:avLst>
              <a:gd name="adj1" fmla="val 1480599"/>
              <a:gd name="adj2" fmla="val 14718123"/>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681" name="Google Shape;681;p27"/>
          <p:cNvSpPr/>
          <p:nvPr/>
        </p:nvSpPr>
        <p:spPr>
          <a:xfrm rot="2700000" flipH="1">
            <a:off x="5141824" y="1547705"/>
            <a:ext cx="2657590" cy="2657590"/>
          </a:xfrm>
          <a:prstGeom prst="chord">
            <a:avLst>
              <a:gd name="adj1" fmla="val 2700000"/>
              <a:gd name="adj2" fmla="val 13505149"/>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rot="2700000" flipH="1">
            <a:off x="5141824" y="1547705"/>
            <a:ext cx="2657590" cy="2657590"/>
          </a:xfrm>
          <a:prstGeom prst="chord">
            <a:avLst>
              <a:gd name="adj1" fmla="val 4626914"/>
              <a:gd name="adj2" fmla="val 11565607"/>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3" name="Google Shape;683;p27"/>
          <p:cNvCxnSpPr>
            <a:endCxn id="684" idx="3"/>
          </p:cNvCxnSpPr>
          <p:nvPr/>
        </p:nvCxnSpPr>
        <p:spPr>
          <a:xfrm rot="10800000">
            <a:off x="4654606" y="1998650"/>
            <a:ext cx="1828800" cy="0"/>
          </a:xfrm>
          <a:prstGeom prst="straightConnector1">
            <a:avLst/>
          </a:prstGeom>
          <a:noFill/>
          <a:ln w="38100" cap="flat" cmpd="sng">
            <a:solidFill>
              <a:schemeClr val="accent2"/>
            </a:solidFill>
            <a:prstDash val="solid"/>
            <a:round/>
            <a:headEnd type="none" w="med" len="med"/>
            <a:tailEnd type="none" w="med" len="med"/>
          </a:ln>
        </p:spPr>
      </p:cxnSp>
      <p:cxnSp>
        <p:nvCxnSpPr>
          <p:cNvPr id="685" name="Google Shape;685;p27"/>
          <p:cNvCxnSpPr>
            <a:endCxn id="686" idx="3"/>
          </p:cNvCxnSpPr>
          <p:nvPr/>
        </p:nvCxnSpPr>
        <p:spPr>
          <a:xfrm rot="10800000">
            <a:off x="4654606" y="2624125"/>
            <a:ext cx="1828800" cy="0"/>
          </a:xfrm>
          <a:prstGeom prst="straightConnector1">
            <a:avLst/>
          </a:prstGeom>
          <a:noFill/>
          <a:ln w="38100" cap="flat" cmpd="sng">
            <a:solidFill>
              <a:schemeClr val="accent2"/>
            </a:solidFill>
            <a:prstDash val="solid"/>
            <a:round/>
            <a:headEnd type="none" w="med" len="med"/>
            <a:tailEnd type="none" w="med" len="med"/>
          </a:ln>
        </p:spPr>
      </p:cxnSp>
      <p:cxnSp>
        <p:nvCxnSpPr>
          <p:cNvPr id="687" name="Google Shape;687;p27"/>
          <p:cNvCxnSpPr>
            <a:endCxn id="688" idx="3"/>
          </p:cNvCxnSpPr>
          <p:nvPr/>
        </p:nvCxnSpPr>
        <p:spPr>
          <a:xfrm rot="10800000">
            <a:off x="4654606" y="3249600"/>
            <a:ext cx="1828800" cy="0"/>
          </a:xfrm>
          <a:prstGeom prst="straightConnector1">
            <a:avLst/>
          </a:prstGeom>
          <a:noFill/>
          <a:ln w="38100" cap="flat" cmpd="sng">
            <a:solidFill>
              <a:schemeClr val="accent2"/>
            </a:solidFill>
            <a:prstDash val="solid"/>
            <a:round/>
            <a:headEnd type="none" w="med" len="med"/>
            <a:tailEnd type="none" w="med" len="med"/>
          </a:ln>
        </p:spPr>
      </p:cxnSp>
      <p:cxnSp>
        <p:nvCxnSpPr>
          <p:cNvPr id="689" name="Google Shape;689;p27"/>
          <p:cNvCxnSpPr>
            <a:endCxn id="690" idx="3"/>
          </p:cNvCxnSpPr>
          <p:nvPr/>
        </p:nvCxnSpPr>
        <p:spPr>
          <a:xfrm rot="10800000">
            <a:off x="4654606" y="3875075"/>
            <a:ext cx="1828800" cy="0"/>
          </a:xfrm>
          <a:prstGeom prst="straightConnector1">
            <a:avLst/>
          </a:prstGeom>
          <a:noFill/>
          <a:ln w="38100" cap="flat" cmpd="sng">
            <a:solidFill>
              <a:schemeClr val="accent2"/>
            </a:solidFill>
            <a:prstDash val="solid"/>
            <a:round/>
            <a:headEnd type="none" w="med" len="med"/>
            <a:tailEnd type="none" w="med" len="med"/>
          </a:ln>
        </p:spPr>
      </p:cxnSp>
      <p:sp>
        <p:nvSpPr>
          <p:cNvPr id="684" name="Google Shape;684;p27"/>
          <p:cNvSpPr txBox="1"/>
          <p:nvPr/>
        </p:nvSpPr>
        <p:spPr>
          <a:xfrm>
            <a:off x="3202606" y="1731950"/>
            <a:ext cx="14520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31%</a:t>
            </a:r>
            <a:endParaRPr sz="3100" b="1">
              <a:solidFill>
                <a:schemeClr val="accent6"/>
              </a:solidFill>
              <a:latin typeface="Paytone One"/>
              <a:ea typeface="Paytone One"/>
              <a:cs typeface="Paytone One"/>
              <a:sym typeface="Paytone One"/>
            </a:endParaRPr>
          </a:p>
        </p:txBody>
      </p:sp>
      <p:sp>
        <p:nvSpPr>
          <p:cNvPr id="686" name="Google Shape;686;p27"/>
          <p:cNvSpPr txBox="1"/>
          <p:nvPr/>
        </p:nvSpPr>
        <p:spPr>
          <a:xfrm>
            <a:off x="3202606" y="2357425"/>
            <a:ext cx="14520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28%</a:t>
            </a:r>
            <a:endParaRPr sz="3100" b="1">
              <a:solidFill>
                <a:schemeClr val="accent6"/>
              </a:solidFill>
              <a:latin typeface="Paytone One"/>
              <a:ea typeface="Paytone One"/>
              <a:cs typeface="Paytone One"/>
              <a:sym typeface="Paytone One"/>
            </a:endParaRPr>
          </a:p>
        </p:txBody>
      </p:sp>
      <p:sp>
        <p:nvSpPr>
          <p:cNvPr id="688" name="Google Shape;688;p27"/>
          <p:cNvSpPr txBox="1"/>
          <p:nvPr/>
        </p:nvSpPr>
        <p:spPr>
          <a:xfrm>
            <a:off x="3202606" y="2982900"/>
            <a:ext cx="14520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22%</a:t>
            </a:r>
            <a:endParaRPr sz="3100" b="1">
              <a:solidFill>
                <a:schemeClr val="accent6"/>
              </a:solidFill>
              <a:latin typeface="Paytone One"/>
              <a:ea typeface="Paytone One"/>
              <a:cs typeface="Paytone One"/>
              <a:sym typeface="Paytone One"/>
            </a:endParaRPr>
          </a:p>
        </p:txBody>
      </p:sp>
      <p:sp>
        <p:nvSpPr>
          <p:cNvPr id="690" name="Google Shape;690;p27"/>
          <p:cNvSpPr txBox="1"/>
          <p:nvPr/>
        </p:nvSpPr>
        <p:spPr>
          <a:xfrm>
            <a:off x="3202606" y="3608375"/>
            <a:ext cx="14520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19%</a:t>
            </a:r>
            <a:endParaRPr sz="3100" b="1">
              <a:solidFill>
                <a:schemeClr val="accent6"/>
              </a:solidFill>
              <a:latin typeface="Paytone One"/>
              <a:ea typeface="Paytone One"/>
              <a:cs typeface="Paytone One"/>
              <a:sym typeface="Paytone One"/>
            </a:endParaRPr>
          </a:p>
        </p:txBody>
      </p:sp>
      <p:grpSp>
        <p:nvGrpSpPr>
          <p:cNvPr id="691" name="Google Shape;691;p27"/>
          <p:cNvGrpSpPr/>
          <p:nvPr/>
        </p:nvGrpSpPr>
        <p:grpSpPr>
          <a:xfrm>
            <a:off x="1251206" y="1658325"/>
            <a:ext cx="1895261" cy="680650"/>
            <a:chOff x="719988" y="2747300"/>
            <a:chExt cx="1997113" cy="680650"/>
          </a:xfrm>
        </p:grpSpPr>
        <p:sp>
          <p:nvSpPr>
            <p:cNvPr id="692" name="Google Shape;692;p27"/>
            <p:cNvSpPr txBox="1"/>
            <p:nvPr/>
          </p:nvSpPr>
          <p:spPr>
            <a:xfrm>
              <a:off x="719988" y="3027750"/>
              <a:ext cx="1997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Mars is very cold </a:t>
              </a:r>
              <a:endParaRPr>
                <a:solidFill>
                  <a:schemeClr val="accent2"/>
                </a:solidFill>
                <a:latin typeface="Questrial"/>
                <a:ea typeface="Questrial"/>
                <a:cs typeface="Questrial"/>
                <a:sym typeface="Questrial"/>
              </a:endParaRPr>
            </a:p>
          </p:txBody>
        </p:sp>
        <p:sp>
          <p:nvSpPr>
            <p:cNvPr id="693" name="Google Shape;693;p27"/>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694" name="Google Shape;694;p27"/>
          <p:cNvGrpSpPr/>
          <p:nvPr/>
        </p:nvGrpSpPr>
        <p:grpSpPr>
          <a:xfrm>
            <a:off x="1251206" y="2283800"/>
            <a:ext cx="1895261" cy="680650"/>
            <a:chOff x="719988" y="2747300"/>
            <a:chExt cx="1997113" cy="680650"/>
          </a:xfrm>
        </p:grpSpPr>
        <p:sp>
          <p:nvSpPr>
            <p:cNvPr id="695" name="Google Shape;695;p27"/>
            <p:cNvSpPr txBox="1"/>
            <p:nvPr/>
          </p:nvSpPr>
          <p:spPr>
            <a:xfrm>
              <a:off x="719988" y="3027750"/>
              <a:ext cx="1997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far away</a:t>
              </a:r>
              <a:endParaRPr>
                <a:solidFill>
                  <a:schemeClr val="accent2"/>
                </a:solidFill>
                <a:latin typeface="Questrial"/>
                <a:ea typeface="Questrial"/>
                <a:cs typeface="Questrial"/>
                <a:sym typeface="Questrial"/>
              </a:endParaRPr>
            </a:p>
          </p:txBody>
        </p:sp>
        <p:sp>
          <p:nvSpPr>
            <p:cNvPr id="696" name="Google Shape;696;p27"/>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697" name="Google Shape;697;p27"/>
          <p:cNvGrpSpPr/>
          <p:nvPr/>
        </p:nvGrpSpPr>
        <p:grpSpPr>
          <a:xfrm>
            <a:off x="1251206" y="2909275"/>
            <a:ext cx="1895261" cy="680650"/>
            <a:chOff x="719988" y="2747300"/>
            <a:chExt cx="1997113" cy="680650"/>
          </a:xfrm>
        </p:grpSpPr>
        <p:sp>
          <p:nvSpPr>
            <p:cNvPr id="698" name="Google Shape;698;p27"/>
            <p:cNvSpPr txBox="1"/>
            <p:nvPr/>
          </p:nvSpPr>
          <p:spPr>
            <a:xfrm>
              <a:off x="719988" y="3027750"/>
              <a:ext cx="1997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is a hot planet</a:t>
              </a:r>
              <a:endParaRPr>
                <a:solidFill>
                  <a:schemeClr val="accent2"/>
                </a:solidFill>
                <a:latin typeface="Questrial"/>
                <a:ea typeface="Questrial"/>
                <a:cs typeface="Questrial"/>
                <a:sym typeface="Questrial"/>
              </a:endParaRPr>
            </a:p>
          </p:txBody>
        </p:sp>
        <p:sp>
          <p:nvSpPr>
            <p:cNvPr id="699" name="Google Shape;699;p27"/>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700" name="Google Shape;700;p27"/>
          <p:cNvGrpSpPr/>
          <p:nvPr/>
        </p:nvGrpSpPr>
        <p:grpSpPr>
          <a:xfrm>
            <a:off x="1251206" y="3534750"/>
            <a:ext cx="1895261" cy="680650"/>
            <a:chOff x="719988" y="2747300"/>
            <a:chExt cx="1997113" cy="680650"/>
          </a:xfrm>
        </p:grpSpPr>
        <p:sp>
          <p:nvSpPr>
            <p:cNvPr id="701" name="Google Shape;701;p27"/>
            <p:cNvSpPr txBox="1"/>
            <p:nvPr/>
          </p:nvSpPr>
          <p:spPr>
            <a:xfrm>
              <a:off x="719988" y="3027750"/>
              <a:ext cx="1997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a gas giant</a:t>
              </a:r>
              <a:endParaRPr>
                <a:solidFill>
                  <a:schemeClr val="accent2"/>
                </a:solidFill>
                <a:latin typeface="Questrial"/>
                <a:ea typeface="Questrial"/>
                <a:cs typeface="Questrial"/>
                <a:sym typeface="Questrial"/>
              </a:endParaRPr>
            </a:p>
          </p:txBody>
        </p:sp>
        <p:sp>
          <p:nvSpPr>
            <p:cNvPr id="702" name="Google Shape;702;p27"/>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706"/>
        <p:cNvGrpSpPr/>
        <p:nvPr/>
      </p:nvGrpSpPr>
      <p:grpSpPr>
        <a:xfrm>
          <a:off x="0" y="0"/>
          <a:ext cx="0" cy="0"/>
          <a:chOff x="0" y="0"/>
          <a:chExt cx="0" cy="0"/>
        </a:xfrm>
      </p:grpSpPr>
      <p:sp>
        <p:nvSpPr>
          <p:cNvPr id="707" name="Google Shape;70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aphicFrame>
        <p:nvGraphicFramePr>
          <p:cNvPr id="708" name="Google Shape;708;p28"/>
          <p:cNvGraphicFramePr/>
          <p:nvPr/>
        </p:nvGraphicFramePr>
        <p:xfrm>
          <a:off x="1114438" y="1104900"/>
          <a:ext cx="6915125" cy="3428865"/>
        </p:xfrm>
        <a:graphic>
          <a:graphicData uri="http://schemas.openxmlformats.org/drawingml/2006/table">
            <a:tbl>
              <a:tblPr>
                <a:noFill/>
                <a:tableStyleId>{7B5D1424-9A30-4C99-A5AF-B869BDCDD9EC}</a:tableStyleId>
              </a:tblPr>
              <a:tblGrid>
                <a:gridCol w="1383025">
                  <a:extLst>
                    <a:ext uri="{9D8B030D-6E8A-4147-A177-3AD203B41FA5}">
                      <a16:colId xmlns:a16="http://schemas.microsoft.com/office/drawing/2014/main" val="20000"/>
                    </a:ext>
                  </a:extLst>
                </a:gridCol>
                <a:gridCol w="1383025">
                  <a:extLst>
                    <a:ext uri="{9D8B030D-6E8A-4147-A177-3AD203B41FA5}">
                      <a16:colId xmlns:a16="http://schemas.microsoft.com/office/drawing/2014/main" val="20001"/>
                    </a:ext>
                  </a:extLst>
                </a:gridCol>
                <a:gridCol w="1383025">
                  <a:extLst>
                    <a:ext uri="{9D8B030D-6E8A-4147-A177-3AD203B41FA5}">
                      <a16:colId xmlns:a16="http://schemas.microsoft.com/office/drawing/2014/main" val="20002"/>
                    </a:ext>
                  </a:extLst>
                </a:gridCol>
                <a:gridCol w="1383025">
                  <a:extLst>
                    <a:ext uri="{9D8B030D-6E8A-4147-A177-3AD203B41FA5}">
                      <a16:colId xmlns:a16="http://schemas.microsoft.com/office/drawing/2014/main" val="20003"/>
                    </a:ext>
                  </a:extLst>
                </a:gridCol>
                <a:gridCol w="13830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accent6"/>
                          </a:solidFill>
                          <a:latin typeface="Paytone One"/>
                          <a:ea typeface="Paytone One"/>
                          <a:cs typeface="Paytone One"/>
                          <a:sym typeface="Paytone One"/>
                        </a:rPr>
                        <a:t>Neptune</a:t>
                      </a:r>
                      <a:endParaRPr sz="1800" b="1">
                        <a:solidFill>
                          <a:schemeClr val="accent6"/>
                        </a:solidFill>
                        <a:latin typeface="Paytone One"/>
                        <a:ea typeface="Paytone One"/>
                        <a:cs typeface="Paytone One"/>
                        <a:sym typeface="Paytone One"/>
                      </a:endParaRPr>
                    </a:p>
                  </a:txBody>
                  <a:tcPr marL="91425" marR="91425" marT="91425" marB="91425">
                    <a:lnL w="38100" cap="flat" cmpd="sng">
                      <a:solidFill>
                        <a:schemeClr val="accent3">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3">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b="1">
                          <a:solidFill>
                            <a:schemeClr val="accent6"/>
                          </a:solidFill>
                          <a:latin typeface="Paytone One"/>
                          <a:ea typeface="Paytone One"/>
                          <a:cs typeface="Paytone One"/>
                          <a:sym typeface="Paytone One"/>
                        </a:rPr>
                        <a:t>Jupiter</a:t>
                      </a:r>
                      <a:endParaRPr sz="1800" b="1">
                        <a:solidFill>
                          <a:schemeClr val="accent6"/>
                        </a:solidFill>
                        <a:latin typeface="Paytone One"/>
                        <a:ea typeface="Paytone One"/>
                        <a:cs typeface="Paytone One"/>
                        <a:sym typeface="Paytone One"/>
                      </a:endParaRPr>
                    </a:p>
                  </a:txBody>
                  <a:tcPr marL="91425" marR="91425" marT="91425" marB="91425">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3">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b="1">
                          <a:solidFill>
                            <a:schemeClr val="accent6"/>
                          </a:solidFill>
                          <a:latin typeface="Paytone One"/>
                          <a:ea typeface="Paytone One"/>
                          <a:cs typeface="Paytone One"/>
                          <a:sym typeface="Paytone One"/>
                        </a:rPr>
                        <a:t>Saturn</a:t>
                      </a:r>
                      <a:endParaRPr sz="1800" b="1">
                        <a:solidFill>
                          <a:schemeClr val="accent6"/>
                        </a:solidFill>
                        <a:latin typeface="Paytone One"/>
                        <a:ea typeface="Paytone One"/>
                        <a:cs typeface="Paytone One"/>
                        <a:sym typeface="Paytone One"/>
                      </a:endParaRPr>
                    </a:p>
                  </a:txBody>
                  <a:tcPr marL="91425" marR="91425" marT="91425" marB="91425">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3">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b="1">
                          <a:solidFill>
                            <a:schemeClr val="accent6"/>
                          </a:solidFill>
                          <a:latin typeface="Paytone One"/>
                          <a:ea typeface="Paytone One"/>
                          <a:cs typeface="Paytone One"/>
                          <a:sym typeface="Paytone One"/>
                        </a:rPr>
                        <a:t>Mars</a:t>
                      </a:r>
                      <a:endParaRPr sz="1800" b="1">
                        <a:solidFill>
                          <a:schemeClr val="accent6"/>
                        </a:solidFill>
                        <a:latin typeface="Paytone One"/>
                        <a:ea typeface="Paytone One"/>
                        <a:cs typeface="Paytone One"/>
                        <a:sym typeface="Paytone One"/>
                      </a:endParaRPr>
                    </a:p>
                  </a:txBody>
                  <a:tcPr marL="91425" marR="91425" marT="91425" marB="91425">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3">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rowSpan="2">
                  <a:txBody>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Step 1</a:t>
                      </a:r>
                      <a:endParaRPr sz="2400" b="1">
                        <a:solidFill>
                          <a:schemeClr val="accent2"/>
                        </a:solidFill>
                        <a:latin typeface="Paytone One"/>
                        <a:ea typeface="Paytone One"/>
                        <a:cs typeface="Paytone One"/>
                        <a:sym typeface="Paytone One"/>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163,000</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3">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No</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15%</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is a very hot planet</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396225">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extLst>
                  <a:ext uri="{0D108BD9-81ED-4DB2-BD59-A6C34878D82A}">
                    <a16:rowId xmlns:a16="http://schemas.microsoft.com/office/drawing/2014/main" val="10002"/>
                  </a:ext>
                </a:extLst>
              </a:tr>
              <a:tr h="396225">
                <a:tc rowSpan="2">
                  <a:txBody>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Step 2</a:t>
                      </a:r>
                      <a:endParaRPr sz="2400" b="1">
                        <a:solidFill>
                          <a:schemeClr val="accent2"/>
                        </a:solidFill>
                        <a:latin typeface="Paytone One"/>
                        <a:ea typeface="Paytone One"/>
                        <a:cs typeface="Paytone One"/>
                        <a:sym typeface="Paytone One"/>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215,000</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3">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Yes</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36%</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We all live on the Earth</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96225">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extLst>
                  <a:ext uri="{0D108BD9-81ED-4DB2-BD59-A6C34878D82A}">
                    <a16:rowId xmlns:a16="http://schemas.microsoft.com/office/drawing/2014/main" val="10004"/>
                  </a:ext>
                </a:extLst>
              </a:tr>
              <a:tr h="396225">
                <a:tc rowSpan="2">
                  <a:txBody>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Step 3</a:t>
                      </a:r>
                      <a:endParaRPr sz="2400" b="1">
                        <a:solidFill>
                          <a:schemeClr val="accent2"/>
                        </a:solidFill>
                        <a:latin typeface="Paytone One"/>
                        <a:ea typeface="Paytone One"/>
                        <a:cs typeface="Paytone One"/>
                        <a:sym typeface="Paytone One"/>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341,000</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3">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Yes</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72%</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tc rowSpan="2">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Mars is full of iron oxide dust </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396225">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tc vMerge="1">
                  <a:txBody>
                    <a:bodyPr/>
                    <a:lstStyle/>
                    <a:p>
                      <a:endParaRPr lang="ro-RO"/>
                    </a:p>
                  </a:txBody>
                  <a:tcPr/>
                </a:tc>
                <a:extLst>
                  <a:ext uri="{0D108BD9-81ED-4DB2-BD59-A6C34878D82A}">
                    <a16:rowId xmlns:a16="http://schemas.microsoft.com/office/drawing/2014/main" val="10006"/>
                  </a:ext>
                </a:extLst>
              </a:tr>
              <a:tr h="396225">
                <a:tc>
                  <a:txBody>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Step 4</a:t>
                      </a:r>
                      <a:endParaRPr sz="2400" b="1">
                        <a:solidFill>
                          <a:schemeClr val="accent2"/>
                        </a:solidFill>
                        <a:latin typeface="Paytone One"/>
                        <a:ea typeface="Paytone One"/>
                        <a:cs typeface="Paytone One"/>
                        <a:sym typeface="Paytone One"/>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2">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521,000</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3">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3">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No</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3">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97%</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2">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3">
                          <a:alpha val="0"/>
                        </a:scheme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a:t>
                      </a:r>
                      <a:endParaRPr>
                        <a:solidFill>
                          <a:schemeClr val="accent2"/>
                        </a:solidFill>
                        <a:latin typeface="Questrial"/>
                        <a:ea typeface="Questrial"/>
                        <a:cs typeface="Questrial"/>
                        <a:sym typeface="Questrial"/>
                      </a:endParaRPr>
                    </a:p>
                  </a:txBody>
                  <a:tcPr marL="91425" marR="91425" marT="91425" marB="91425" anchor="ctr">
                    <a:lnL w="38100" cap="flat" cmpd="sng">
                      <a:solidFill>
                        <a:schemeClr val="accent2">
                          <a:alpha val="0"/>
                        </a:schemeClr>
                      </a:solidFill>
                      <a:prstDash val="solid"/>
                      <a:round/>
                      <a:headEnd type="none" w="sm" len="sm"/>
                      <a:tailEnd type="none" w="sm" len="sm"/>
                    </a:lnL>
                    <a:lnR w="38100" cap="flat" cmpd="sng">
                      <a:solidFill>
                        <a:schemeClr val="accent3">
                          <a:alpha val="0"/>
                        </a:schemeClr>
                      </a:solidFill>
                      <a:prstDash val="solid"/>
                      <a:round/>
                      <a:headEnd type="none" w="sm" len="sm"/>
                      <a:tailEnd type="none" w="sm" len="sm"/>
                    </a:lnR>
                    <a:lnT w="38100" cap="flat" cmpd="sng">
                      <a:solidFill>
                        <a:schemeClr val="accent2">
                          <a:alpha val="0"/>
                        </a:schemeClr>
                      </a:solidFill>
                      <a:prstDash val="solid"/>
                      <a:round/>
                      <a:headEnd type="none" w="sm" len="sm"/>
                      <a:tailEnd type="none" w="sm" len="sm"/>
                    </a:lnT>
                    <a:lnB w="38100" cap="flat" cmpd="sng">
                      <a:solidFill>
                        <a:schemeClr val="accent3">
                          <a:alpha val="0"/>
                        </a:schemeClr>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12"/>
        <p:cNvGrpSpPr/>
        <p:nvPr/>
      </p:nvGrpSpPr>
      <p:grpSpPr>
        <a:xfrm>
          <a:off x="0" y="0"/>
          <a:ext cx="0" cy="0"/>
          <a:chOff x="0" y="0"/>
          <a:chExt cx="0" cy="0"/>
        </a:xfrm>
      </p:grpSpPr>
      <p:sp>
        <p:nvSpPr>
          <p:cNvPr id="713" name="Google Shape;71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714" name="Google Shape;714;p29"/>
          <p:cNvSpPr/>
          <p:nvPr/>
        </p:nvSpPr>
        <p:spPr>
          <a:xfrm>
            <a:off x="1754400" y="2470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29"/>
          <p:cNvCxnSpPr>
            <a:stCxn id="714" idx="6"/>
            <a:endCxn id="716" idx="2"/>
          </p:cNvCxnSpPr>
          <p:nvPr/>
        </p:nvCxnSpPr>
        <p:spPr>
          <a:xfrm>
            <a:off x="2533200" y="2860000"/>
            <a:ext cx="435300" cy="0"/>
          </a:xfrm>
          <a:prstGeom prst="straightConnector1">
            <a:avLst/>
          </a:prstGeom>
          <a:noFill/>
          <a:ln w="38100" cap="flat" cmpd="sng">
            <a:solidFill>
              <a:schemeClr val="accent3"/>
            </a:solidFill>
            <a:prstDash val="solid"/>
            <a:round/>
            <a:headEnd type="none" w="med" len="med"/>
            <a:tailEnd type="none" w="med" len="med"/>
          </a:ln>
        </p:spPr>
      </p:cxnSp>
      <p:sp>
        <p:nvSpPr>
          <p:cNvPr id="716" name="Google Shape;716;p29"/>
          <p:cNvSpPr/>
          <p:nvPr/>
        </p:nvSpPr>
        <p:spPr>
          <a:xfrm>
            <a:off x="2968502" y="2470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9"/>
          <p:cNvSpPr/>
          <p:nvPr/>
        </p:nvSpPr>
        <p:spPr>
          <a:xfrm>
            <a:off x="4182602" y="2470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5396702" y="2470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9"/>
          <p:cNvSpPr/>
          <p:nvPr/>
        </p:nvSpPr>
        <p:spPr>
          <a:xfrm>
            <a:off x="6610800" y="2470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0" name="Google Shape;720;p29"/>
          <p:cNvCxnSpPr>
            <a:stCxn id="716" idx="6"/>
            <a:endCxn id="717" idx="2"/>
          </p:cNvCxnSpPr>
          <p:nvPr/>
        </p:nvCxnSpPr>
        <p:spPr>
          <a:xfrm>
            <a:off x="3747302" y="2860000"/>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721" name="Google Shape;721;p29"/>
          <p:cNvCxnSpPr>
            <a:stCxn id="717" idx="6"/>
            <a:endCxn id="718" idx="2"/>
          </p:cNvCxnSpPr>
          <p:nvPr/>
        </p:nvCxnSpPr>
        <p:spPr>
          <a:xfrm>
            <a:off x="4961402" y="2860000"/>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722" name="Google Shape;722;p29"/>
          <p:cNvCxnSpPr>
            <a:stCxn id="718" idx="6"/>
            <a:endCxn id="719" idx="2"/>
          </p:cNvCxnSpPr>
          <p:nvPr/>
        </p:nvCxnSpPr>
        <p:spPr>
          <a:xfrm>
            <a:off x="6175502" y="2860000"/>
            <a:ext cx="435300" cy="0"/>
          </a:xfrm>
          <a:prstGeom prst="straightConnector1">
            <a:avLst/>
          </a:prstGeom>
          <a:noFill/>
          <a:ln w="38100" cap="flat" cmpd="sng">
            <a:solidFill>
              <a:schemeClr val="accent3"/>
            </a:solidFill>
            <a:prstDash val="solid"/>
            <a:round/>
            <a:headEnd type="none" w="med" len="med"/>
            <a:tailEnd type="none" w="med" len="med"/>
          </a:ln>
        </p:spPr>
      </p:cxnSp>
      <p:grpSp>
        <p:nvGrpSpPr>
          <p:cNvPr id="723" name="Google Shape;723;p29"/>
          <p:cNvGrpSpPr/>
          <p:nvPr/>
        </p:nvGrpSpPr>
        <p:grpSpPr>
          <a:xfrm>
            <a:off x="1145250" y="3295586"/>
            <a:ext cx="1997101" cy="953350"/>
            <a:chOff x="1145250" y="3217005"/>
            <a:chExt cx="1997101" cy="953350"/>
          </a:xfrm>
        </p:grpSpPr>
        <p:sp>
          <p:nvSpPr>
            <p:cNvPr id="724" name="Google Shape;724;p29"/>
            <p:cNvSpPr txBox="1"/>
            <p:nvPr/>
          </p:nvSpPr>
          <p:spPr>
            <a:xfrm flipH="1">
              <a:off x="1145251" y="3597655"/>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725" name="Google Shape;725;p29"/>
            <p:cNvSpPr txBox="1"/>
            <p:nvPr/>
          </p:nvSpPr>
          <p:spPr>
            <a:xfrm flipH="1">
              <a:off x="1145250" y="3217005"/>
              <a:ext cx="19971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726" name="Google Shape;726;p29"/>
          <p:cNvGrpSpPr/>
          <p:nvPr/>
        </p:nvGrpSpPr>
        <p:grpSpPr>
          <a:xfrm>
            <a:off x="3573450" y="3295636"/>
            <a:ext cx="1997101" cy="953300"/>
            <a:chOff x="3573450" y="3217055"/>
            <a:chExt cx="1997101" cy="953300"/>
          </a:xfrm>
        </p:grpSpPr>
        <p:sp>
          <p:nvSpPr>
            <p:cNvPr id="727" name="Google Shape;727;p29"/>
            <p:cNvSpPr txBox="1"/>
            <p:nvPr/>
          </p:nvSpPr>
          <p:spPr>
            <a:xfrm flipH="1">
              <a:off x="3573451" y="3597655"/>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has extremely high temperatures</a:t>
              </a:r>
              <a:endParaRPr>
                <a:solidFill>
                  <a:schemeClr val="accent2"/>
                </a:solidFill>
                <a:latin typeface="Questrial"/>
                <a:ea typeface="Questrial"/>
                <a:cs typeface="Questrial"/>
                <a:sym typeface="Questrial"/>
              </a:endParaRPr>
            </a:p>
          </p:txBody>
        </p:sp>
        <p:sp>
          <p:nvSpPr>
            <p:cNvPr id="728" name="Google Shape;728;p29"/>
            <p:cNvSpPr txBox="1"/>
            <p:nvPr/>
          </p:nvSpPr>
          <p:spPr>
            <a:xfrm flipH="1">
              <a:off x="3573450" y="3217055"/>
              <a:ext cx="19971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729" name="Google Shape;729;p29"/>
          <p:cNvGrpSpPr/>
          <p:nvPr/>
        </p:nvGrpSpPr>
        <p:grpSpPr>
          <a:xfrm>
            <a:off x="6001650" y="3295561"/>
            <a:ext cx="1997101" cy="953375"/>
            <a:chOff x="6001650" y="3216980"/>
            <a:chExt cx="1997101" cy="953375"/>
          </a:xfrm>
        </p:grpSpPr>
        <p:sp>
          <p:nvSpPr>
            <p:cNvPr id="730" name="Google Shape;730;p29"/>
            <p:cNvSpPr txBox="1"/>
            <p:nvPr/>
          </p:nvSpPr>
          <p:spPr>
            <a:xfrm flipH="1">
              <a:off x="6001651" y="3597655"/>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The Earth is the planet with life</a:t>
              </a:r>
              <a:endParaRPr>
                <a:solidFill>
                  <a:schemeClr val="accent2"/>
                </a:solidFill>
                <a:latin typeface="Questrial"/>
                <a:ea typeface="Questrial"/>
                <a:cs typeface="Questrial"/>
                <a:sym typeface="Questrial"/>
              </a:endParaRPr>
            </a:p>
          </p:txBody>
        </p:sp>
        <p:sp>
          <p:nvSpPr>
            <p:cNvPr id="731" name="Google Shape;731;p29"/>
            <p:cNvSpPr txBox="1"/>
            <p:nvPr/>
          </p:nvSpPr>
          <p:spPr>
            <a:xfrm flipH="1">
              <a:off x="6001650" y="3216980"/>
              <a:ext cx="19971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732" name="Google Shape;732;p29"/>
          <p:cNvGrpSpPr/>
          <p:nvPr/>
        </p:nvGrpSpPr>
        <p:grpSpPr>
          <a:xfrm>
            <a:off x="4787550" y="1390600"/>
            <a:ext cx="1997100" cy="953700"/>
            <a:chOff x="4787550" y="1314400"/>
            <a:chExt cx="1997100" cy="953700"/>
          </a:xfrm>
        </p:grpSpPr>
        <p:sp>
          <p:nvSpPr>
            <p:cNvPr id="733" name="Google Shape;733;p29"/>
            <p:cNvSpPr txBox="1"/>
            <p:nvPr/>
          </p:nvSpPr>
          <p:spPr>
            <a:xfrm flipH="1">
              <a:off x="4787550" y="1314400"/>
              <a:ext cx="19971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was named after a Roman god</a:t>
              </a:r>
              <a:endParaRPr>
                <a:solidFill>
                  <a:schemeClr val="accent2"/>
                </a:solidFill>
                <a:latin typeface="Questrial"/>
                <a:ea typeface="Questrial"/>
                <a:cs typeface="Questrial"/>
                <a:sym typeface="Questrial"/>
              </a:endParaRPr>
            </a:p>
          </p:txBody>
        </p:sp>
        <p:sp>
          <p:nvSpPr>
            <p:cNvPr id="734" name="Google Shape;734;p29"/>
            <p:cNvSpPr txBox="1"/>
            <p:nvPr/>
          </p:nvSpPr>
          <p:spPr>
            <a:xfrm flipH="1">
              <a:off x="4787550" y="1734700"/>
              <a:ext cx="1997100" cy="5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sp>
        <p:nvSpPr>
          <p:cNvPr id="735" name="Google Shape;735;p29"/>
          <p:cNvSpPr txBox="1"/>
          <p:nvPr/>
        </p:nvSpPr>
        <p:spPr>
          <a:xfrm>
            <a:off x="1655700" y="2593300"/>
            <a:ext cx="9762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01.</a:t>
            </a:r>
            <a:endParaRPr sz="3100" b="1">
              <a:solidFill>
                <a:schemeClr val="accent6"/>
              </a:solidFill>
              <a:latin typeface="Paytone One"/>
              <a:ea typeface="Paytone One"/>
              <a:cs typeface="Paytone One"/>
              <a:sym typeface="Paytone One"/>
            </a:endParaRPr>
          </a:p>
        </p:txBody>
      </p:sp>
      <p:sp>
        <p:nvSpPr>
          <p:cNvPr id="736" name="Google Shape;736;p29"/>
          <p:cNvSpPr txBox="1"/>
          <p:nvPr/>
        </p:nvSpPr>
        <p:spPr>
          <a:xfrm>
            <a:off x="2869800" y="2593300"/>
            <a:ext cx="9762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02.</a:t>
            </a:r>
            <a:endParaRPr sz="3100" b="1">
              <a:solidFill>
                <a:schemeClr val="accent6"/>
              </a:solidFill>
              <a:latin typeface="Paytone One"/>
              <a:ea typeface="Paytone One"/>
              <a:cs typeface="Paytone One"/>
              <a:sym typeface="Paytone One"/>
            </a:endParaRPr>
          </a:p>
        </p:txBody>
      </p:sp>
      <p:sp>
        <p:nvSpPr>
          <p:cNvPr id="737" name="Google Shape;737;p29"/>
          <p:cNvSpPr txBox="1"/>
          <p:nvPr/>
        </p:nvSpPr>
        <p:spPr>
          <a:xfrm>
            <a:off x="4083900" y="2593300"/>
            <a:ext cx="9762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03.</a:t>
            </a:r>
            <a:endParaRPr sz="3100" b="1">
              <a:solidFill>
                <a:schemeClr val="accent6"/>
              </a:solidFill>
              <a:latin typeface="Paytone One"/>
              <a:ea typeface="Paytone One"/>
              <a:cs typeface="Paytone One"/>
              <a:sym typeface="Paytone One"/>
            </a:endParaRPr>
          </a:p>
        </p:txBody>
      </p:sp>
      <p:sp>
        <p:nvSpPr>
          <p:cNvPr id="738" name="Google Shape;738;p29"/>
          <p:cNvSpPr txBox="1"/>
          <p:nvPr/>
        </p:nvSpPr>
        <p:spPr>
          <a:xfrm>
            <a:off x="5298000" y="2593300"/>
            <a:ext cx="9762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04.</a:t>
            </a:r>
            <a:endParaRPr sz="3100" b="1">
              <a:solidFill>
                <a:schemeClr val="accent6"/>
              </a:solidFill>
              <a:latin typeface="Paytone One"/>
              <a:ea typeface="Paytone One"/>
              <a:cs typeface="Paytone One"/>
              <a:sym typeface="Paytone One"/>
            </a:endParaRPr>
          </a:p>
        </p:txBody>
      </p:sp>
      <p:sp>
        <p:nvSpPr>
          <p:cNvPr id="739" name="Google Shape;739;p29"/>
          <p:cNvSpPr txBox="1"/>
          <p:nvPr/>
        </p:nvSpPr>
        <p:spPr>
          <a:xfrm>
            <a:off x="6512100" y="2593300"/>
            <a:ext cx="976200" cy="53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05.</a:t>
            </a:r>
            <a:endParaRPr sz="3100" b="1">
              <a:solidFill>
                <a:schemeClr val="accent6"/>
              </a:solidFill>
              <a:latin typeface="Paytone One"/>
              <a:ea typeface="Paytone One"/>
              <a:cs typeface="Paytone One"/>
              <a:sym typeface="Paytone One"/>
            </a:endParaRPr>
          </a:p>
        </p:txBody>
      </p:sp>
      <p:grpSp>
        <p:nvGrpSpPr>
          <p:cNvPr id="740" name="Google Shape;740;p29"/>
          <p:cNvGrpSpPr/>
          <p:nvPr/>
        </p:nvGrpSpPr>
        <p:grpSpPr>
          <a:xfrm>
            <a:off x="2359350" y="1390600"/>
            <a:ext cx="1997100" cy="953701"/>
            <a:chOff x="2359350" y="1314400"/>
            <a:chExt cx="1997100" cy="953701"/>
          </a:xfrm>
        </p:grpSpPr>
        <p:sp>
          <p:nvSpPr>
            <p:cNvPr id="741" name="Google Shape;741;p29"/>
            <p:cNvSpPr txBox="1"/>
            <p:nvPr/>
          </p:nvSpPr>
          <p:spPr>
            <a:xfrm flipH="1">
              <a:off x="2359350" y="1314400"/>
              <a:ext cx="19971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742" name="Google Shape;742;p29"/>
            <p:cNvSpPr txBox="1"/>
            <p:nvPr/>
          </p:nvSpPr>
          <p:spPr>
            <a:xfrm flipH="1">
              <a:off x="2359350" y="1734701"/>
              <a:ext cx="1997100" cy="5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746"/>
        <p:cNvGrpSpPr/>
        <p:nvPr/>
      </p:nvGrpSpPr>
      <p:grpSpPr>
        <a:xfrm>
          <a:off x="0" y="0"/>
          <a:ext cx="0" cy="0"/>
          <a:chOff x="0" y="0"/>
          <a:chExt cx="0" cy="0"/>
        </a:xfrm>
      </p:grpSpPr>
      <p:sp>
        <p:nvSpPr>
          <p:cNvPr id="747" name="Google Shape;747;p30"/>
          <p:cNvSpPr/>
          <p:nvPr/>
        </p:nvSpPr>
        <p:spPr>
          <a:xfrm>
            <a:off x="1546600" y="1437602"/>
            <a:ext cx="1532100" cy="153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749" name="Google Shape;749;p30"/>
          <p:cNvSpPr/>
          <p:nvPr/>
        </p:nvSpPr>
        <p:spPr>
          <a:xfrm rot="10800000">
            <a:off x="1546550" y="1437452"/>
            <a:ext cx="1532100" cy="1532400"/>
          </a:xfrm>
          <a:prstGeom prst="pie">
            <a:avLst>
              <a:gd name="adj1" fmla="val 5423908"/>
              <a:gd name="adj2" fmla="val 2681058"/>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6065350" y="2636977"/>
            <a:ext cx="1532100" cy="153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rot="10800000">
            <a:off x="6065350" y="2636827"/>
            <a:ext cx="1532100" cy="1532400"/>
          </a:xfrm>
          <a:prstGeom prst="pie">
            <a:avLst>
              <a:gd name="adj1" fmla="val 5423908"/>
              <a:gd name="adj2" fmla="val 18750976"/>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30"/>
          <p:cNvGrpSpPr/>
          <p:nvPr/>
        </p:nvGrpSpPr>
        <p:grpSpPr>
          <a:xfrm>
            <a:off x="1314074" y="3239675"/>
            <a:ext cx="1997101" cy="929350"/>
            <a:chOff x="1695074" y="3239675"/>
            <a:chExt cx="1997101" cy="929350"/>
          </a:xfrm>
        </p:grpSpPr>
        <p:sp>
          <p:nvSpPr>
            <p:cNvPr id="753" name="Google Shape;753;p30"/>
            <p:cNvSpPr txBox="1"/>
            <p:nvPr/>
          </p:nvSpPr>
          <p:spPr>
            <a:xfrm>
              <a:off x="1695074" y="3596325"/>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754" name="Google Shape;754;p30"/>
            <p:cNvSpPr txBox="1"/>
            <p:nvPr/>
          </p:nvSpPr>
          <p:spPr>
            <a:xfrm>
              <a:off x="1695076" y="3239675"/>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755" name="Google Shape;755;p30"/>
          <p:cNvGrpSpPr/>
          <p:nvPr/>
        </p:nvGrpSpPr>
        <p:grpSpPr>
          <a:xfrm>
            <a:off x="5832824" y="1437450"/>
            <a:ext cx="1997101" cy="929350"/>
            <a:chOff x="5451824" y="1437450"/>
            <a:chExt cx="1997101" cy="929350"/>
          </a:xfrm>
        </p:grpSpPr>
        <p:sp>
          <p:nvSpPr>
            <p:cNvPr id="756" name="Google Shape;756;p30"/>
            <p:cNvSpPr txBox="1"/>
            <p:nvPr/>
          </p:nvSpPr>
          <p:spPr>
            <a:xfrm>
              <a:off x="5451824" y="14374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us</a:t>
              </a:r>
              <a:endParaRPr>
                <a:solidFill>
                  <a:schemeClr val="accent2"/>
                </a:solidFill>
                <a:latin typeface="Questrial"/>
                <a:ea typeface="Questrial"/>
                <a:cs typeface="Questrial"/>
                <a:sym typeface="Questrial"/>
              </a:endParaRPr>
            </a:p>
          </p:txBody>
        </p:sp>
        <p:sp>
          <p:nvSpPr>
            <p:cNvPr id="757" name="Google Shape;757;p30"/>
            <p:cNvSpPr txBox="1"/>
            <p:nvPr/>
          </p:nvSpPr>
          <p:spPr>
            <a:xfrm>
              <a:off x="5451826" y="20098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sp>
        <p:nvSpPr>
          <p:cNvPr id="758" name="Google Shape;758;p30"/>
          <p:cNvSpPr txBox="1"/>
          <p:nvPr/>
        </p:nvSpPr>
        <p:spPr>
          <a:xfrm>
            <a:off x="3462456" y="1936952"/>
            <a:ext cx="1452000" cy="533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87%</a:t>
            </a:r>
            <a:endParaRPr sz="3100" b="1">
              <a:solidFill>
                <a:schemeClr val="accent6"/>
              </a:solidFill>
              <a:latin typeface="Paytone One"/>
              <a:ea typeface="Paytone One"/>
              <a:cs typeface="Paytone One"/>
              <a:sym typeface="Paytone One"/>
            </a:endParaRPr>
          </a:p>
        </p:txBody>
      </p:sp>
      <p:sp>
        <p:nvSpPr>
          <p:cNvPr id="759" name="Google Shape;759;p30"/>
          <p:cNvSpPr txBox="1"/>
          <p:nvPr/>
        </p:nvSpPr>
        <p:spPr>
          <a:xfrm>
            <a:off x="4224456" y="3136327"/>
            <a:ext cx="1452000" cy="533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63%</a:t>
            </a:r>
            <a:endParaRPr sz="3100" b="1">
              <a:solidFill>
                <a:schemeClr val="accent6"/>
              </a:solidFill>
              <a:latin typeface="Paytone One"/>
              <a:ea typeface="Paytone One"/>
              <a:cs typeface="Paytone One"/>
              <a:sym typeface="Paytone One"/>
            </a:endParaRPr>
          </a:p>
        </p:txBody>
      </p:sp>
      <p:cxnSp>
        <p:nvCxnSpPr>
          <p:cNvPr id="760" name="Google Shape;760;p30"/>
          <p:cNvCxnSpPr>
            <a:stCxn id="758" idx="1"/>
          </p:cNvCxnSpPr>
          <p:nvPr/>
        </p:nvCxnSpPr>
        <p:spPr>
          <a:xfrm rot="10800000">
            <a:off x="2318256" y="2203652"/>
            <a:ext cx="1144200" cy="0"/>
          </a:xfrm>
          <a:prstGeom prst="straightConnector1">
            <a:avLst/>
          </a:prstGeom>
          <a:noFill/>
          <a:ln w="38100" cap="flat" cmpd="sng">
            <a:solidFill>
              <a:schemeClr val="accent2"/>
            </a:solidFill>
            <a:prstDash val="solid"/>
            <a:round/>
            <a:headEnd type="none" w="med" len="med"/>
            <a:tailEnd type="none" w="med" len="med"/>
          </a:ln>
        </p:spPr>
      </p:cxnSp>
      <p:cxnSp>
        <p:nvCxnSpPr>
          <p:cNvPr id="761" name="Google Shape;761;p30"/>
          <p:cNvCxnSpPr>
            <a:endCxn id="759" idx="3"/>
          </p:cNvCxnSpPr>
          <p:nvPr/>
        </p:nvCxnSpPr>
        <p:spPr>
          <a:xfrm rot="10800000">
            <a:off x="5676456" y="3403027"/>
            <a:ext cx="1166400" cy="0"/>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765"/>
        <p:cNvGrpSpPr/>
        <p:nvPr/>
      </p:nvGrpSpPr>
      <p:grpSpPr>
        <a:xfrm>
          <a:off x="0" y="0"/>
          <a:ext cx="0" cy="0"/>
          <a:chOff x="0" y="0"/>
          <a:chExt cx="0" cy="0"/>
        </a:xfrm>
      </p:grpSpPr>
      <p:sp>
        <p:nvSpPr>
          <p:cNvPr id="766" name="Google Shape;76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767" name="Google Shape;767;p31"/>
          <p:cNvGrpSpPr/>
          <p:nvPr/>
        </p:nvGrpSpPr>
        <p:grpSpPr>
          <a:xfrm>
            <a:off x="3473461" y="1736431"/>
            <a:ext cx="2196988" cy="2196988"/>
            <a:chOff x="3973299" y="1425424"/>
            <a:chExt cx="1765500" cy="1765500"/>
          </a:xfrm>
        </p:grpSpPr>
        <p:grpSp>
          <p:nvGrpSpPr>
            <p:cNvPr id="768" name="Google Shape;768;p31"/>
            <p:cNvGrpSpPr/>
            <p:nvPr/>
          </p:nvGrpSpPr>
          <p:grpSpPr>
            <a:xfrm>
              <a:off x="3973349" y="1425474"/>
              <a:ext cx="1765396" cy="1765396"/>
              <a:chOff x="2090875" y="2078075"/>
              <a:chExt cx="1292100" cy="1292100"/>
            </a:xfrm>
          </p:grpSpPr>
          <p:sp>
            <p:nvSpPr>
              <p:cNvPr id="769" name="Google Shape;769;p31"/>
              <p:cNvSpPr/>
              <p:nvPr/>
            </p:nvSpPr>
            <p:spPr>
              <a:xfrm>
                <a:off x="2090875" y="2078075"/>
                <a:ext cx="1292100" cy="1292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2090875" y="2078075"/>
                <a:ext cx="1292100" cy="12921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31"/>
            <p:cNvSpPr/>
            <p:nvPr/>
          </p:nvSpPr>
          <p:spPr>
            <a:xfrm>
              <a:off x="3973299" y="1425424"/>
              <a:ext cx="1765500" cy="1765500"/>
            </a:xfrm>
            <a:prstGeom prst="ellipse">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1"/>
          <p:cNvSpPr/>
          <p:nvPr/>
        </p:nvSpPr>
        <p:spPr>
          <a:xfrm rot="2700000">
            <a:off x="3206614" y="1469808"/>
            <a:ext cx="778949" cy="778525"/>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rot="2700000">
            <a:off x="5158422" y="3421510"/>
            <a:ext cx="778949" cy="778525"/>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rot="-8100000">
            <a:off x="3206636" y="3421510"/>
            <a:ext cx="778949" cy="778525"/>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rot="-8100000">
            <a:off x="5158232" y="1469808"/>
            <a:ext cx="778949" cy="778525"/>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31"/>
          <p:cNvGrpSpPr/>
          <p:nvPr/>
        </p:nvGrpSpPr>
        <p:grpSpPr>
          <a:xfrm>
            <a:off x="948649" y="1394395"/>
            <a:ext cx="1997101" cy="929350"/>
            <a:chOff x="720000" y="2671100"/>
            <a:chExt cx="1997101" cy="929350"/>
          </a:xfrm>
        </p:grpSpPr>
        <p:sp>
          <p:nvSpPr>
            <p:cNvPr id="777" name="Google Shape;777;p31"/>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estrial"/>
                  <a:ea typeface="Questrial"/>
                  <a:cs typeface="Questrial"/>
                  <a:sym typeface="Questrial"/>
                </a:rPr>
                <a:t>Venus has a very beautiful name</a:t>
              </a:r>
              <a:endParaRPr>
                <a:solidFill>
                  <a:schemeClr val="accent2"/>
                </a:solidFill>
                <a:latin typeface="Questrial"/>
                <a:ea typeface="Questrial"/>
                <a:cs typeface="Questrial"/>
                <a:sym typeface="Questrial"/>
              </a:endParaRPr>
            </a:p>
          </p:txBody>
        </p:sp>
        <p:sp>
          <p:nvSpPr>
            <p:cNvPr id="778" name="Google Shape;778;p31"/>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779" name="Google Shape;779;p31"/>
          <p:cNvGrpSpPr/>
          <p:nvPr/>
        </p:nvGrpSpPr>
        <p:grpSpPr>
          <a:xfrm>
            <a:off x="948649" y="3346097"/>
            <a:ext cx="1997101" cy="929350"/>
            <a:chOff x="720000" y="2671100"/>
            <a:chExt cx="1997101" cy="929350"/>
          </a:xfrm>
        </p:grpSpPr>
        <p:sp>
          <p:nvSpPr>
            <p:cNvPr id="780" name="Google Shape;780;p31"/>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Questrial"/>
                  <a:ea typeface="Questrial"/>
                  <a:cs typeface="Questrial"/>
                  <a:sym typeface="Questrial"/>
                </a:rPr>
                <a:t>Mercury is the smallest planet of them all</a:t>
              </a:r>
              <a:endParaRPr>
                <a:solidFill>
                  <a:schemeClr val="accent2"/>
                </a:solidFill>
                <a:latin typeface="Questrial"/>
                <a:ea typeface="Questrial"/>
                <a:cs typeface="Questrial"/>
                <a:sym typeface="Questrial"/>
              </a:endParaRPr>
            </a:p>
          </p:txBody>
        </p:sp>
        <p:sp>
          <p:nvSpPr>
            <p:cNvPr id="781" name="Google Shape;781;p31"/>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782" name="Google Shape;782;p31"/>
          <p:cNvGrpSpPr/>
          <p:nvPr/>
        </p:nvGrpSpPr>
        <p:grpSpPr>
          <a:xfrm>
            <a:off x="6198249" y="1394395"/>
            <a:ext cx="1997101" cy="929350"/>
            <a:chOff x="720000" y="2671100"/>
            <a:chExt cx="1997101" cy="929350"/>
          </a:xfrm>
        </p:grpSpPr>
        <p:sp>
          <p:nvSpPr>
            <p:cNvPr id="783" name="Google Shape;783;p31"/>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Saturn is not the only planet with rings</a:t>
              </a:r>
              <a:endParaRPr>
                <a:solidFill>
                  <a:schemeClr val="accent2"/>
                </a:solidFill>
                <a:latin typeface="Questrial"/>
                <a:ea typeface="Questrial"/>
                <a:cs typeface="Questrial"/>
                <a:sym typeface="Questrial"/>
              </a:endParaRPr>
            </a:p>
          </p:txBody>
        </p:sp>
        <p:sp>
          <p:nvSpPr>
            <p:cNvPr id="784" name="Google Shape;784;p31"/>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785" name="Google Shape;785;p31"/>
          <p:cNvGrpSpPr/>
          <p:nvPr/>
        </p:nvGrpSpPr>
        <p:grpSpPr>
          <a:xfrm>
            <a:off x="6198249" y="3346097"/>
            <a:ext cx="1997101" cy="929350"/>
            <a:chOff x="720000" y="2671100"/>
            <a:chExt cx="1997101" cy="929350"/>
          </a:xfrm>
        </p:grpSpPr>
        <p:sp>
          <p:nvSpPr>
            <p:cNvPr id="786" name="Google Shape;786;p31"/>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Neptune is the farthest planet from the Sun</a:t>
              </a:r>
              <a:endParaRPr>
                <a:solidFill>
                  <a:schemeClr val="accent2"/>
                </a:solidFill>
                <a:latin typeface="Questrial"/>
                <a:ea typeface="Questrial"/>
                <a:cs typeface="Questrial"/>
                <a:sym typeface="Questrial"/>
              </a:endParaRPr>
            </a:p>
          </p:txBody>
        </p:sp>
        <p:sp>
          <p:nvSpPr>
            <p:cNvPr id="787" name="Google Shape;787;p31"/>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788" name="Google Shape;788;p31"/>
          <p:cNvGrpSpPr/>
          <p:nvPr/>
        </p:nvGrpSpPr>
        <p:grpSpPr>
          <a:xfrm>
            <a:off x="5327696" y="3591162"/>
            <a:ext cx="440397" cy="439220"/>
            <a:chOff x="-46779100" y="3938500"/>
            <a:chExt cx="299325" cy="298525"/>
          </a:xfrm>
        </p:grpSpPr>
        <p:sp>
          <p:nvSpPr>
            <p:cNvPr id="789" name="Google Shape;789;p31"/>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a:off x="3410677" y="1638761"/>
            <a:ext cx="370841" cy="440618"/>
            <a:chOff x="-48233050" y="3569725"/>
            <a:chExt cx="252050" cy="299475"/>
          </a:xfrm>
        </p:grpSpPr>
        <p:sp>
          <p:nvSpPr>
            <p:cNvPr id="792" name="Google Shape;792;p3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1"/>
          <p:cNvGrpSpPr/>
          <p:nvPr/>
        </p:nvGrpSpPr>
        <p:grpSpPr>
          <a:xfrm>
            <a:off x="3375899" y="3589415"/>
            <a:ext cx="440397" cy="442714"/>
            <a:chOff x="-45673275" y="3937700"/>
            <a:chExt cx="299325" cy="300900"/>
          </a:xfrm>
        </p:grpSpPr>
        <p:sp>
          <p:nvSpPr>
            <p:cNvPr id="796" name="Google Shape;796;p31"/>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1"/>
          <p:cNvGrpSpPr/>
          <p:nvPr/>
        </p:nvGrpSpPr>
        <p:grpSpPr>
          <a:xfrm>
            <a:off x="5326539" y="1637713"/>
            <a:ext cx="442714" cy="442714"/>
            <a:chOff x="-44512325" y="3176075"/>
            <a:chExt cx="300900" cy="300900"/>
          </a:xfrm>
        </p:grpSpPr>
        <p:sp>
          <p:nvSpPr>
            <p:cNvPr id="803" name="Google Shape;803;p31"/>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1"/>
          <p:cNvGrpSpPr/>
          <p:nvPr/>
        </p:nvGrpSpPr>
        <p:grpSpPr>
          <a:xfrm>
            <a:off x="4059600" y="2323808"/>
            <a:ext cx="1024711" cy="1022235"/>
            <a:chOff x="-59029025" y="3711650"/>
            <a:chExt cx="316650" cy="315875"/>
          </a:xfrm>
        </p:grpSpPr>
        <p:sp>
          <p:nvSpPr>
            <p:cNvPr id="807" name="Google Shape;807;p31"/>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817"/>
        <p:cNvGrpSpPr/>
        <p:nvPr/>
      </p:nvGrpSpPr>
      <p:grpSpPr>
        <a:xfrm>
          <a:off x="0" y="0"/>
          <a:ext cx="0" cy="0"/>
          <a:chOff x="0" y="0"/>
          <a:chExt cx="0" cy="0"/>
        </a:xfrm>
      </p:grpSpPr>
      <p:sp>
        <p:nvSpPr>
          <p:cNvPr id="818" name="Google Shape;81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819" name="Google Shape;819;p32"/>
          <p:cNvSpPr/>
          <p:nvPr/>
        </p:nvSpPr>
        <p:spPr>
          <a:xfrm>
            <a:off x="2823263"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3251888"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3680513"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4109138"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4537763"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4966388" y="168395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395013" y="1683950"/>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5823638" y="1683950"/>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6252263" y="1683950"/>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6680888" y="1683950"/>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2823263" y="2659425"/>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3251888" y="2659425"/>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3680513" y="2659425"/>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4109138" y="2659425"/>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4537763"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4966388"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5395013"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823638"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6252263"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6680888" y="2659425"/>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2823263"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3251888"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3680513"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4109138"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4537763"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4966388"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5395013"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5823638"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6252263" y="3634900"/>
            <a:ext cx="344700" cy="344700"/>
          </a:xfrm>
          <a:prstGeom prst="ellipse">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6680888" y="3634900"/>
            <a:ext cx="344700" cy="34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2"/>
          <p:cNvGrpSpPr/>
          <p:nvPr/>
        </p:nvGrpSpPr>
        <p:grpSpPr>
          <a:xfrm>
            <a:off x="720012" y="1429725"/>
            <a:ext cx="1895249" cy="853150"/>
            <a:chOff x="720000" y="2747300"/>
            <a:chExt cx="1997101" cy="853150"/>
          </a:xfrm>
        </p:grpSpPr>
        <p:sp>
          <p:nvSpPr>
            <p:cNvPr id="850" name="Google Shape;850;p32"/>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851" name="Google Shape;851;p32"/>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852" name="Google Shape;852;p32"/>
          <p:cNvGrpSpPr/>
          <p:nvPr/>
        </p:nvGrpSpPr>
        <p:grpSpPr>
          <a:xfrm>
            <a:off x="720012" y="2405200"/>
            <a:ext cx="1895249" cy="853150"/>
            <a:chOff x="720000" y="2747300"/>
            <a:chExt cx="1997101" cy="853150"/>
          </a:xfrm>
        </p:grpSpPr>
        <p:sp>
          <p:nvSpPr>
            <p:cNvPr id="853" name="Google Shape;853;p32"/>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854" name="Google Shape;854;p32"/>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855" name="Google Shape;855;p32"/>
          <p:cNvGrpSpPr/>
          <p:nvPr/>
        </p:nvGrpSpPr>
        <p:grpSpPr>
          <a:xfrm>
            <a:off x="720012" y="3380675"/>
            <a:ext cx="1895249" cy="853150"/>
            <a:chOff x="720000" y="2747300"/>
            <a:chExt cx="1997101" cy="853150"/>
          </a:xfrm>
        </p:grpSpPr>
        <p:sp>
          <p:nvSpPr>
            <p:cNvPr id="856" name="Google Shape;856;p32"/>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was named after a Roman god</a:t>
              </a:r>
              <a:endParaRPr>
                <a:solidFill>
                  <a:schemeClr val="accent2"/>
                </a:solidFill>
                <a:latin typeface="Questrial"/>
                <a:ea typeface="Questrial"/>
                <a:cs typeface="Questrial"/>
                <a:sym typeface="Questrial"/>
              </a:endParaRPr>
            </a:p>
          </p:txBody>
        </p:sp>
        <p:sp>
          <p:nvSpPr>
            <p:cNvPr id="857" name="Google Shape;857;p32"/>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sp>
        <p:nvSpPr>
          <p:cNvPr id="858" name="Google Shape;858;p32"/>
          <p:cNvSpPr txBox="1"/>
          <p:nvPr/>
        </p:nvSpPr>
        <p:spPr>
          <a:xfrm>
            <a:off x="7206600" y="1537550"/>
            <a:ext cx="1217400" cy="63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63%</a:t>
            </a:r>
            <a:endParaRPr sz="3100" b="1">
              <a:solidFill>
                <a:schemeClr val="accent6"/>
              </a:solidFill>
              <a:latin typeface="Paytone One"/>
              <a:ea typeface="Paytone One"/>
              <a:cs typeface="Paytone One"/>
              <a:sym typeface="Paytone One"/>
            </a:endParaRPr>
          </a:p>
        </p:txBody>
      </p:sp>
      <p:sp>
        <p:nvSpPr>
          <p:cNvPr id="859" name="Google Shape;859;p32"/>
          <p:cNvSpPr txBox="1"/>
          <p:nvPr/>
        </p:nvSpPr>
        <p:spPr>
          <a:xfrm>
            <a:off x="7206600" y="2513025"/>
            <a:ext cx="1217400" cy="63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42%</a:t>
            </a:r>
            <a:endParaRPr sz="3100" b="1">
              <a:solidFill>
                <a:schemeClr val="accent6"/>
              </a:solidFill>
              <a:latin typeface="Paytone One"/>
              <a:ea typeface="Paytone One"/>
              <a:cs typeface="Paytone One"/>
              <a:sym typeface="Paytone One"/>
            </a:endParaRPr>
          </a:p>
        </p:txBody>
      </p:sp>
      <p:sp>
        <p:nvSpPr>
          <p:cNvPr id="860" name="Google Shape;860;p32"/>
          <p:cNvSpPr txBox="1"/>
          <p:nvPr/>
        </p:nvSpPr>
        <p:spPr>
          <a:xfrm>
            <a:off x="7206600" y="3488500"/>
            <a:ext cx="1217400" cy="63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91%</a:t>
            </a:r>
            <a:endParaRPr sz="3100" b="1">
              <a:solidFill>
                <a:schemeClr val="accent6"/>
              </a:solidFill>
              <a:latin typeface="Paytone One"/>
              <a:ea typeface="Paytone One"/>
              <a:cs typeface="Paytone One"/>
              <a:sym typeface="Paytone On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864"/>
        <p:cNvGrpSpPr/>
        <p:nvPr/>
      </p:nvGrpSpPr>
      <p:grpSpPr>
        <a:xfrm>
          <a:off x="0" y="0"/>
          <a:ext cx="0" cy="0"/>
          <a:chOff x="0" y="0"/>
          <a:chExt cx="0" cy="0"/>
        </a:xfrm>
      </p:grpSpPr>
      <p:sp>
        <p:nvSpPr>
          <p:cNvPr id="865" name="Google Shape;86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pic>
        <p:nvPicPr>
          <p:cNvPr id="866" name="Google Shape;866;p33" title="Chart">
            <a:hlinkClick r:id="rId3"/>
          </p:cNvPr>
          <p:cNvPicPr preferRelativeResize="0"/>
          <p:nvPr/>
        </p:nvPicPr>
        <p:blipFill>
          <a:blip r:embed="rId4">
            <a:alphaModFix/>
          </a:blip>
          <a:stretch>
            <a:fillRect/>
          </a:stretch>
        </p:blipFill>
        <p:spPr>
          <a:xfrm>
            <a:off x="879473" y="1181250"/>
            <a:ext cx="3028935" cy="2996625"/>
          </a:xfrm>
          <a:prstGeom prst="rect">
            <a:avLst/>
          </a:prstGeom>
          <a:noFill/>
          <a:ln>
            <a:noFill/>
          </a:ln>
        </p:spPr>
      </p:pic>
      <p:grpSp>
        <p:nvGrpSpPr>
          <p:cNvPr id="867" name="Google Shape;867;p33"/>
          <p:cNvGrpSpPr/>
          <p:nvPr/>
        </p:nvGrpSpPr>
        <p:grpSpPr>
          <a:xfrm>
            <a:off x="4256853" y="1181250"/>
            <a:ext cx="1895249" cy="1476700"/>
            <a:chOff x="4416337" y="1257450"/>
            <a:chExt cx="1895249" cy="1476700"/>
          </a:xfrm>
        </p:grpSpPr>
        <p:sp>
          <p:nvSpPr>
            <p:cNvPr id="868" name="Google Shape;868;p33"/>
            <p:cNvSpPr txBox="1"/>
            <p:nvPr/>
          </p:nvSpPr>
          <p:spPr>
            <a:xfrm>
              <a:off x="4416337" y="2161450"/>
              <a:ext cx="1895248"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the Sun</a:t>
              </a:r>
              <a:endParaRPr>
                <a:solidFill>
                  <a:schemeClr val="accent2"/>
                </a:solidFill>
                <a:latin typeface="Questrial"/>
                <a:ea typeface="Questrial"/>
                <a:cs typeface="Questrial"/>
                <a:sym typeface="Questrial"/>
              </a:endParaRPr>
            </a:p>
          </p:txBody>
        </p:sp>
        <p:sp>
          <p:nvSpPr>
            <p:cNvPr id="869" name="Google Shape;869;p33"/>
            <p:cNvSpPr txBox="1"/>
            <p:nvPr/>
          </p:nvSpPr>
          <p:spPr>
            <a:xfrm>
              <a:off x="4416338" y="1881000"/>
              <a:ext cx="189524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sp>
          <p:nvSpPr>
            <p:cNvPr id="870" name="Google Shape;870;p33"/>
            <p:cNvSpPr txBox="1"/>
            <p:nvPr/>
          </p:nvSpPr>
          <p:spPr>
            <a:xfrm>
              <a:off x="4758900" y="1257450"/>
              <a:ext cx="1210200" cy="6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46%</a:t>
              </a:r>
              <a:endParaRPr sz="3100" b="1">
                <a:solidFill>
                  <a:schemeClr val="accent6"/>
                </a:solidFill>
                <a:latin typeface="Paytone One"/>
                <a:ea typeface="Paytone One"/>
                <a:cs typeface="Paytone One"/>
                <a:sym typeface="Paytone One"/>
              </a:endParaRPr>
            </a:p>
          </p:txBody>
        </p:sp>
      </p:grpSp>
      <p:grpSp>
        <p:nvGrpSpPr>
          <p:cNvPr id="871" name="Google Shape;871;p33"/>
          <p:cNvGrpSpPr/>
          <p:nvPr/>
        </p:nvGrpSpPr>
        <p:grpSpPr>
          <a:xfrm>
            <a:off x="6369278" y="1181250"/>
            <a:ext cx="1895249" cy="1476700"/>
            <a:chOff x="6528762" y="1257450"/>
            <a:chExt cx="1895249" cy="1476700"/>
          </a:xfrm>
        </p:grpSpPr>
        <p:sp>
          <p:nvSpPr>
            <p:cNvPr id="872" name="Google Shape;872;p33"/>
            <p:cNvSpPr txBox="1"/>
            <p:nvPr/>
          </p:nvSpPr>
          <p:spPr>
            <a:xfrm>
              <a:off x="6528762" y="2161450"/>
              <a:ext cx="1895248"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planet where we all live</a:t>
              </a:r>
              <a:endParaRPr>
                <a:solidFill>
                  <a:schemeClr val="accent2"/>
                </a:solidFill>
                <a:latin typeface="Questrial"/>
                <a:ea typeface="Questrial"/>
                <a:cs typeface="Questrial"/>
                <a:sym typeface="Questrial"/>
              </a:endParaRPr>
            </a:p>
          </p:txBody>
        </p:sp>
        <p:sp>
          <p:nvSpPr>
            <p:cNvPr id="873" name="Google Shape;873;p33"/>
            <p:cNvSpPr txBox="1"/>
            <p:nvPr/>
          </p:nvSpPr>
          <p:spPr>
            <a:xfrm>
              <a:off x="6528763" y="1881000"/>
              <a:ext cx="189524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sp>
          <p:nvSpPr>
            <p:cNvPr id="874" name="Google Shape;874;p33"/>
            <p:cNvSpPr txBox="1"/>
            <p:nvPr/>
          </p:nvSpPr>
          <p:spPr>
            <a:xfrm>
              <a:off x="6871275" y="1257450"/>
              <a:ext cx="1210200" cy="6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27%</a:t>
              </a:r>
              <a:endParaRPr sz="3100" b="1">
                <a:solidFill>
                  <a:schemeClr val="accent6"/>
                </a:solidFill>
                <a:latin typeface="Paytone One"/>
                <a:ea typeface="Paytone One"/>
                <a:cs typeface="Paytone One"/>
                <a:sym typeface="Paytone One"/>
              </a:endParaRPr>
            </a:p>
          </p:txBody>
        </p:sp>
      </p:grpSp>
      <p:grpSp>
        <p:nvGrpSpPr>
          <p:cNvPr id="875" name="Google Shape;875;p33"/>
          <p:cNvGrpSpPr/>
          <p:nvPr/>
        </p:nvGrpSpPr>
        <p:grpSpPr>
          <a:xfrm>
            <a:off x="4256853" y="2728500"/>
            <a:ext cx="1895249" cy="1476700"/>
            <a:chOff x="4416337" y="2804700"/>
            <a:chExt cx="1895249" cy="1476700"/>
          </a:xfrm>
        </p:grpSpPr>
        <p:sp>
          <p:nvSpPr>
            <p:cNvPr id="876" name="Google Shape;876;p33"/>
            <p:cNvSpPr txBox="1"/>
            <p:nvPr/>
          </p:nvSpPr>
          <p:spPr>
            <a:xfrm>
              <a:off x="4416337" y="3708700"/>
              <a:ext cx="1895248"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877" name="Google Shape;877;p33"/>
            <p:cNvSpPr txBox="1"/>
            <p:nvPr/>
          </p:nvSpPr>
          <p:spPr>
            <a:xfrm>
              <a:off x="4416338" y="3428250"/>
              <a:ext cx="189524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sp>
          <p:nvSpPr>
            <p:cNvPr id="878" name="Google Shape;878;p33"/>
            <p:cNvSpPr txBox="1"/>
            <p:nvPr/>
          </p:nvSpPr>
          <p:spPr>
            <a:xfrm>
              <a:off x="4758900" y="2804700"/>
              <a:ext cx="1210200" cy="6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19%</a:t>
              </a:r>
              <a:endParaRPr sz="3100" b="1">
                <a:solidFill>
                  <a:schemeClr val="accent6"/>
                </a:solidFill>
                <a:latin typeface="Paytone One"/>
                <a:ea typeface="Paytone One"/>
                <a:cs typeface="Paytone One"/>
                <a:sym typeface="Paytone One"/>
              </a:endParaRPr>
            </a:p>
          </p:txBody>
        </p:sp>
      </p:grpSp>
      <p:grpSp>
        <p:nvGrpSpPr>
          <p:cNvPr id="879" name="Google Shape;879;p33"/>
          <p:cNvGrpSpPr/>
          <p:nvPr/>
        </p:nvGrpSpPr>
        <p:grpSpPr>
          <a:xfrm>
            <a:off x="6369278" y="2728500"/>
            <a:ext cx="1895249" cy="1476700"/>
            <a:chOff x="6528762" y="2804700"/>
            <a:chExt cx="1895249" cy="1476700"/>
          </a:xfrm>
        </p:grpSpPr>
        <p:sp>
          <p:nvSpPr>
            <p:cNvPr id="880" name="Google Shape;880;p33"/>
            <p:cNvSpPr txBox="1"/>
            <p:nvPr/>
          </p:nvSpPr>
          <p:spPr>
            <a:xfrm>
              <a:off x="6528762" y="3708700"/>
              <a:ext cx="1895248"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has extremely high temperatures</a:t>
              </a:r>
              <a:endParaRPr>
                <a:solidFill>
                  <a:schemeClr val="accent2"/>
                </a:solidFill>
                <a:latin typeface="Questrial"/>
                <a:ea typeface="Questrial"/>
                <a:cs typeface="Questrial"/>
                <a:sym typeface="Questrial"/>
              </a:endParaRPr>
            </a:p>
          </p:txBody>
        </p:sp>
        <p:sp>
          <p:nvSpPr>
            <p:cNvPr id="881" name="Google Shape;881;p33"/>
            <p:cNvSpPr txBox="1"/>
            <p:nvPr/>
          </p:nvSpPr>
          <p:spPr>
            <a:xfrm>
              <a:off x="6528763" y="3428250"/>
              <a:ext cx="1895248"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sp>
          <p:nvSpPr>
            <p:cNvPr id="882" name="Google Shape;882;p33"/>
            <p:cNvSpPr txBox="1"/>
            <p:nvPr/>
          </p:nvSpPr>
          <p:spPr>
            <a:xfrm>
              <a:off x="6871275" y="2804700"/>
              <a:ext cx="1210200" cy="63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8%</a:t>
              </a:r>
              <a:endParaRPr sz="3100" b="1">
                <a:solidFill>
                  <a:schemeClr val="accent6"/>
                </a:solidFill>
                <a:latin typeface="Paytone One"/>
                <a:ea typeface="Paytone One"/>
                <a:cs typeface="Paytone One"/>
                <a:sym typeface="Paytone One"/>
              </a:endParaRPr>
            </a:p>
          </p:txBody>
        </p:sp>
      </p:grpSp>
      <p:sp>
        <p:nvSpPr>
          <p:cNvPr id="883" name="Google Shape;883;p33"/>
          <p:cNvSpPr/>
          <p:nvPr/>
        </p:nvSpPr>
        <p:spPr>
          <a:xfrm>
            <a:off x="6438491" y="2879250"/>
            <a:ext cx="152400" cy="47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6438491" y="1332000"/>
            <a:ext cx="152400" cy="47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4336316" y="2879250"/>
            <a:ext cx="152400" cy="47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4336316" y="1332000"/>
            <a:ext cx="152400" cy="47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6438491" y="1332000"/>
            <a:ext cx="152400" cy="472800"/>
          </a:xfrm>
          <a:prstGeom prst="rect">
            <a:avLst/>
          </a:prstGeom>
          <a:solidFill>
            <a:srgbClr val="EA5458">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4336316" y="2879250"/>
            <a:ext cx="152400" cy="472800"/>
          </a:xfrm>
          <a:prstGeom prst="rect">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txBox="1"/>
          <p:nvPr/>
        </p:nvSpPr>
        <p:spPr>
          <a:xfrm>
            <a:off x="720000" y="4281400"/>
            <a:ext cx="7704000" cy="32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Questrial"/>
                <a:ea typeface="Questrial"/>
                <a:cs typeface="Questrial"/>
                <a:sym typeface="Questrial"/>
              </a:rPr>
              <a:t>Follow the link in the graph to modify its data and then paste the new one here. </a:t>
            </a:r>
            <a:r>
              <a:rPr lang="en" sz="1200" b="1">
                <a:solidFill>
                  <a:schemeClr val="accent2"/>
                </a:solidFill>
                <a:uFill>
                  <a:noFill/>
                </a:uFill>
                <a:latin typeface="Questrial"/>
                <a:ea typeface="Questrial"/>
                <a:cs typeface="Questrial"/>
                <a:sym typeface="Questrial"/>
                <a:hlinkClick r:id="rId5">
                  <a:extLst>
                    <a:ext uri="{A12FA001-AC4F-418D-AE19-62706E023703}">
                      <ahyp:hlinkClr xmlns:ahyp="http://schemas.microsoft.com/office/drawing/2018/hyperlinkcolor" val="tx"/>
                    </a:ext>
                  </a:extLst>
                </a:hlinkClick>
              </a:rPr>
              <a:t>For more info, click here</a:t>
            </a:r>
            <a:endParaRPr sz="1200">
              <a:solidFill>
                <a:schemeClr val="accent2"/>
              </a:solidFill>
              <a:latin typeface="Questrial"/>
              <a:ea typeface="Questrial"/>
              <a:cs typeface="Questrial"/>
              <a:sym typeface="Quest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893"/>
        <p:cNvGrpSpPr/>
        <p:nvPr/>
      </p:nvGrpSpPr>
      <p:grpSpPr>
        <a:xfrm>
          <a:off x="0" y="0"/>
          <a:ext cx="0" cy="0"/>
          <a:chOff x="0" y="0"/>
          <a:chExt cx="0" cy="0"/>
        </a:xfrm>
      </p:grpSpPr>
      <p:sp>
        <p:nvSpPr>
          <p:cNvPr id="894" name="Google Shape;89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895" name="Google Shape;895;p34"/>
          <p:cNvSpPr/>
          <p:nvPr/>
        </p:nvSpPr>
        <p:spPr>
          <a:xfrm>
            <a:off x="4027650" y="2305488"/>
            <a:ext cx="1088700" cy="10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4182600" y="1328081"/>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5792450" y="2460588"/>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4182600" y="3554563"/>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9" name="Google Shape;899;p34"/>
          <p:cNvCxnSpPr>
            <a:stCxn id="895" idx="0"/>
            <a:endCxn id="896" idx="4"/>
          </p:cNvCxnSpPr>
          <p:nvPr/>
        </p:nvCxnSpPr>
        <p:spPr>
          <a:xfrm rot="-5400000">
            <a:off x="4472850" y="2205738"/>
            <a:ext cx="198900" cy="600"/>
          </a:xfrm>
          <a:prstGeom prst="bentConnector3">
            <a:avLst>
              <a:gd name="adj1" fmla="val 50002"/>
            </a:avLst>
          </a:prstGeom>
          <a:noFill/>
          <a:ln w="38100" cap="flat" cmpd="sng">
            <a:solidFill>
              <a:schemeClr val="accent3"/>
            </a:solidFill>
            <a:prstDash val="solid"/>
            <a:round/>
            <a:headEnd type="none" w="med" len="med"/>
            <a:tailEnd type="none" w="med" len="med"/>
          </a:ln>
        </p:spPr>
      </p:cxnSp>
      <p:cxnSp>
        <p:nvCxnSpPr>
          <p:cNvPr id="900" name="Google Shape;900;p34"/>
          <p:cNvCxnSpPr>
            <a:stCxn id="895" idx="4"/>
            <a:endCxn id="898" idx="0"/>
          </p:cNvCxnSpPr>
          <p:nvPr/>
        </p:nvCxnSpPr>
        <p:spPr>
          <a:xfrm rot="-5400000" flipH="1">
            <a:off x="4492050" y="3474138"/>
            <a:ext cx="160500" cy="600"/>
          </a:xfrm>
          <a:prstGeom prst="bentConnector3">
            <a:avLst>
              <a:gd name="adj1" fmla="val 49961"/>
            </a:avLst>
          </a:prstGeom>
          <a:noFill/>
          <a:ln w="38100" cap="flat" cmpd="sng">
            <a:solidFill>
              <a:schemeClr val="accent3"/>
            </a:solidFill>
            <a:prstDash val="solid"/>
            <a:round/>
            <a:headEnd type="none" w="med" len="med"/>
            <a:tailEnd type="none" w="med" len="med"/>
          </a:ln>
        </p:spPr>
      </p:cxnSp>
      <p:cxnSp>
        <p:nvCxnSpPr>
          <p:cNvPr id="901" name="Google Shape;901;p34"/>
          <p:cNvCxnSpPr>
            <a:stCxn id="895" idx="6"/>
            <a:endCxn id="897" idx="2"/>
          </p:cNvCxnSpPr>
          <p:nvPr/>
        </p:nvCxnSpPr>
        <p:spPr>
          <a:xfrm>
            <a:off x="5116350" y="2849838"/>
            <a:ext cx="676200" cy="600"/>
          </a:xfrm>
          <a:prstGeom prst="bentConnector3">
            <a:avLst>
              <a:gd name="adj1" fmla="val 49993"/>
            </a:avLst>
          </a:prstGeom>
          <a:noFill/>
          <a:ln w="38100" cap="flat" cmpd="sng">
            <a:solidFill>
              <a:schemeClr val="accent3"/>
            </a:solidFill>
            <a:prstDash val="solid"/>
            <a:round/>
            <a:headEnd type="none" w="med" len="med"/>
            <a:tailEnd type="none" w="med" len="med"/>
          </a:ln>
        </p:spPr>
      </p:cxnSp>
      <p:sp>
        <p:nvSpPr>
          <p:cNvPr id="902" name="Google Shape;902;p34"/>
          <p:cNvSpPr/>
          <p:nvPr/>
        </p:nvSpPr>
        <p:spPr>
          <a:xfrm>
            <a:off x="2572750" y="2460588"/>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3" name="Google Shape;903;p34"/>
          <p:cNvCxnSpPr>
            <a:stCxn id="895" idx="2"/>
            <a:endCxn id="902" idx="6"/>
          </p:cNvCxnSpPr>
          <p:nvPr/>
        </p:nvCxnSpPr>
        <p:spPr>
          <a:xfrm flipH="1">
            <a:off x="3351450" y="2849838"/>
            <a:ext cx="676200" cy="600"/>
          </a:xfrm>
          <a:prstGeom prst="bentConnector3">
            <a:avLst>
              <a:gd name="adj1" fmla="val 49993"/>
            </a:avLst>
          </a:prstGeom>
          <a:noFill/>
          <a:ln w="38100" cap="flat" cmpd="sng">
            <a:solidFill>
              <a:schemeClr val="accent3"/>
            </a:solidFill>
            <a:prstDash val="solid"/>
            <a:round/>
            <a:headEnd type="none" w="med" len="med"/>
            <a:tailEnd type="none" w="med" len="med"/>
          </a:ln>
        </p:spPr>
      </p:cxnSp>
      <p:grpSp>
        <p:nvGrpSpPr>
          <p:cNvPr id="904" name="Google Shape;904;p34"/>
          <p:cNvGrpSpPr/>
          <p:nvPr/>
        </p:nvGrpSpPr>
        <p:grpSpPr>
          <a:xfrm>
            <a:off x="5183300" y="3479138"/>
            <a:ext cx="1997101" cy="929350"/>
            <a:chOff x="720000" y="2671100"/>
            <a:chExt cx="1997101" cy="929350"/>
          </a:xfrm>
        </p:grpSpPr>
        <p:sp>
          <p:nvSpPr>
            <p:cNvPr id="905" name="Google Shape;905;p34"/>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906" name="Google Shape;906;p34"/>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907" name="Google Shape;907;p34"/>
          <p:cNvGrpSpPr/>
          <p:nvPr/>
        </p:nvGrpSpPr>
        <p:grpSpPr>
          <a:xfrm>
            <a:off x="1963600" y="3479138"/>
            <a:ext cx="1997101" cy="929350"/>
            <a:chOff x="720000" y="2671100"/>
            <a:chExt cx="1997101" cy="929350"/>
          </a:xfrm>
        </p:grpSpPr>
        <p:sp>
          <p:nvSpPr>
            <p:cNvPr id="908" name="Google Shape;908;p34"/>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is the second planet from the Sun</a:t>
              </a:r>
              <a:endParaRPr>
                <a:solidFill>
                  <a:schemeClr val="accent2"/>
                </a:solidFill>
                <a:latin typeface="Questrial"/>
                <a:ea typeface="Questrial"/>
                <a:cs typeface="Questrial"/>
                <a:sym typeface="Questrial"/>
              </a:endParaRPr>
            </a:p>
          </p:txBody>
        </p:sp>
        <p:sp>
          <p:nvSpPr>
            <p:cNvPr id="909" name="Google Shape;909;p34"/>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910" name="Google Shape;910;p34"/>
          <p:cNvGrpSpPr/>
          <p:nvPr/>
        </p:nvGrpSpPr>
        <p:grpSpPr>
          <a:xfrm>
            <a:off x="1963599" y="1252656"/>
            <a:ext cx="1997101" cy="929350"/>
            <a:chOff x="720000" y="2671100"/>
            <a:chExt cx="1997101" cy="929350"/>
          </a:xfrm>
        </p:grpSpPr>
        <p:sp>
          <p:nvSpPr>
            <p:cNvPr id="911" name="Google Shape;911;p34"/>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the Sun</a:t>
              </a:r>
              <a:endParaRPr>
                <a:solidFill>
                  <a:schemeClr val="accent2"/>
                </a:solidFill>
                <a:latin typeface="Questrial"/>
                <a:ea typeface="Questrial"/>
                <a:cs typeface="Questrial"/>
                <a:sym typeface="Questrial"/>
              </a:endParaRPr>
            </a:p>
          </p:txBody>
        </p:sp>
        <p:sp>
          <p:nvSpPr>
            <p:cNvPr id="912" name="Google Shape;912;p34"/>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913" name="Google Shape;913;p34"/>
          <p:cNvGrpSpPr/>
          <p:nvPr/>
        </p:nvGrpSpPr>
        <p:grpSpPr>
          <a:xfrm>
            <a:off x="5183299" y="1252656"/>
            <a:ext cx="1997101" cy="929350"/>
            <a:chOff x="720000" y="2671100"/>
            <a:chExt cx="1997101" cy="929350"/>
          </a:xfrm>
        </p:grpSpPr>
        <p:sp>
          <p:nvSpPr>
            <p:cNvPr id="914" name="Google Shape;914;p34"/>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915" name="Google Shape;915;p34"/>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916" name="Google Shape;916;p34"/>
          <p:cNvGrpSpPr/>
          <p:nvPr/>
        </p:nvGrpSpPr>
        <p:grpSpPr>
          <a:xfrm>
            <a:off x="5957706" y="2642214"/>
            <a:ext cx="448299" cy="415247"/>
            <a:chOff x="4266025" y="3609275"/>
            <a:chExt cx="299325" cy="277275"/>
          </a:xfrm>
        </p:grpSpPr>
        <p:sp>
          <p:nvSpPr>
            <p:cNvPr id="917" name="Google Shape;917;p34"/>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4"/>
          <p:cNvGrpSpPr/>
          <p:nvPr/>
        </p:nvGrpSpPr>
        <p:grpSpPr>
          <a:xfrm>
            <a:off x="4349629" y="1496154"/>
            <a:ext cx="444742" cy="442354"/>
            <a:chOff x="6168925" y="3936925"/>
            <a:chExt cx="296950" cy="295375"/>
          </a:xfrm>
        </p:grpSpPr>
        <p:sp>
          <p:nvSpPr>
            <p:cNvPr id="920" name="Google Shape;920;p34"/>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34"/>
          <p:cNvGrpSpPr/>
          <p:nvPr/>
        </p:nvGrpSpPr>
        <p:grpSpPr>
          <a:xfrm>
            <a:off x="2741515" y="2643656"/>
            <a:ext cx="444779" cy="412364"/>
            <a:chOff x="6543825" y="3202075"/>
            <a:chExt cx="296975" cy="275350"/>
          </a:xfrm>
        </p:grpSpPr>
        <p:sp>
          <p:nvSpPr>
            <p:cNvPr id="927" name="Google Shape;927;p34"/>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4"/>
          <p:cNvGrpSpPr/>
          <p:nvPr/>
        </p:nvGrpSpPr>
        <p:grpSpPr>
          <a:xfrm>
            <a:off x="4357651" y="3729497"/>
            <a:ext cx="428698" cy="428632"/>
            <a:chOff x="2685825" y="840375"/>
            <a:chExt cx="481900" cy="481825"/>
          </a:xfrm>
        </p:grpSpPr>
        <p:sp>
          <p:nvSpPr>
            <p:cNvPr id="935" name="Google Shape;935;p34"/>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6" name="Google Shape;936;p34"/>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37" name="Google Shape;937;p34"/>
          <p:cNvGrpSpPr/>
          <p:nvPr/>
        </p:nvGrpSpPr>
        <p:grpSpPr>
          <a:xfrm>
            <a:off x="4357684" y="2635522"/>
            <a:ext cx="428632" cy="428632"/>
            <a:chOff x="4456875" y="1435075"/>
            <a:chExt cx="481825" cy="481825"/>
          </a:xfrm>
        </p:grpSpPr>
        <p:sp>
          <p:nvSpPr>
            <p:cNvPr id="938" name="Google Shape;938;p34"/>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9" name="Google Shape;939;p34"/>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0" name="Google Shape;940;p34"/>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1" name="Google Shape;941;p34"/>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2" name="Google Shape;942;p34"/>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3" name="Google Shape;943;p34"/>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4" name="Google Shape;944;p34"/>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5" name="Google Shape;945;p34"/>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6" name="Google Shape;946;p34"/>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7" name="Google Shape;947;p34"/>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8" name="Google Shape;948;p34"/>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49" name="Google Shape;949;p34"/>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0" name="Google Shape;950;p34"/>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1" name="Google Shape;951;p34"/>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2" name="Google Shape;952;p34"/>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3" name="Google Shape;953;p34"/>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4" name="Google Shape;954;p34"/>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5" name="Google Shape;955;p34"/>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6" name="Google Shape;956;p34"/>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957" name="Google Shape;957;p34"/>
          <p:cNvCxnSpPr>
            <a:stCxn id="897" idx="4"/>
            <a:endCxn id="906" idx="0"/>
          </p:cNvCxnSpPr>
          <p:nvPr/>
        </p:nvCxnSpPr>
        <p:spPr>
          <a:xfrm>
            <a:off x="6181850" y="3239088"/>
            <a:ext cx="0" cy="240000"/>
          </a:xfrm>
          <a:prstGeom prst="straightConnector1">
            <a:avLst/>
          </a:prstGeom>
          <a:noFill/>
          <a:ln w="38100" cap="flat" cmpd="sng">
            <a:solidFill>
              <a:schemeClr val="accent3"/>
            </a:solidFill>
            <a:prstDash val="solid"/>
            <a:round/>
            <a:headEnd type="none" w="med" len="med"/>
            <a:tailEnd type="none" w="med" len="med"/>
          </a:ln>
        </p:spPr>
      </p:cxnSp>
      <p:cxnSp>
        <p:nvCxnSpPr>
          <p:cNvPr id="958" name="Google Shape;958;p34"/>
          <p:cNvCxnSpPr>
            <a:stCxn id="902" idx="0"/>
            <a:endCxn id="911" idx="2"/>
          </p:cNvCxnSpPr>
          <p:nvPr/>
        </p:nvCxnSpPr>
        <p:spPr>
          <a:xfrm rot="10800000">
            <a:off x="2962150" y="2181888"/>
            <a:ext cx="0" cy="278700"/>
          </a:xfrm>
          <a:prstGeom prst="straightConnector1">
            <a:avLst/>
          </a:prstGeom>
          <a:noFill/>
          <a:ln w="38100" cap="flat" cmpd="sng">
            <a:solidFill>
              <a:schemeClr val="accent3"/>
            </a:solidFill>
            <a:prstDash val="solid"/>
            <a:round/>
            <a:headEnd type="none" w="med" len="med"/>
            <a:tailEnd type="none" w="med" len="med"/>
          </a:ln>
        </p:spPr>
      </p:cxnSp>
      <p:cxnSp>
        <p:nvCxnSpPr>
          <p:cNvPr id="959" name="Google Shape;959;p34"/>
          <p:cNvCxnSpPr>
            <a:stCxn id="896" idx="0"/>
            <a:endCxn id="915" idx="0"/>
          </p:cNvCxnSpPr>
          <p:nvPr/>
        </p:nvCxnSpPr>
        <p:spPr>
          <a:xfrm rot="-5400000">
            <a:off x="5339250" y="485531"/>
            <a:ext cx="75300" cy="1609800"/>
          </a:xfrm>
          <a:prstGeom prst="bentConnector3">
            <a:avLst>
              <a:gd name="adj1" fmla="val 416401"/>
            </a:avLst>
          </a:prstGeom>
          <a:noFill/>
          <a:ln w="38100" cap="flat" cmpd="sng">
            <a:solidFill>
              <a:schemeClr val="accent3"/>
            </a:solidFill>
            <a:prstDash val="solid"/>
            <a:round/>
            <a:headEnd type="none" w="med" len="med"/>
            <a:tailEnd type="none" w="med" len="med"/>
          </a:ln>
        </p:spPr>
      </p:cxnSp>
      <p:cxnSp>
        <p:nvCxnSpPr>
          <p:cNvPr id="960" name="Google Shape;960;p34"/>
          <p:cNvCxnSpPr>
            <a:stCxn id="898" idx="4"/>
            <a:endCxn id="908" idx="2"/>
          </p:cNvCxnSpPr>
          <p:nvPr/>
        </p:nvCxnSpPr>
        <p:spPr>
          <a:xfrm rot="5400000">
            <a:off x="3729450" y="3565813"/>
            <a:ext cx="75300" cy="1609800"/>
          </a:xfrm>
          <a:prstGeom prst="bentConnector3">
            <a:avLst>
              <a:gd name="adj1" fmla="val 416401"/>
            </a:avLst>
          </a:prstGeom>
          <a:noFill/>
          <a:ln w="38100" cap="flat" cmpd="sng">
            <a:solidFill>
              <a:schemeClr val="accent3"/>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76B9-07BB-4CC0-A203-62E003F7C4F1}"/>
              </a:ext>
            </a:extLst>
          </p:cNvPr>
          <p:cNvSpPr>
            <a:spLocks noGrp="1"/>
          </p:cNvSpPr>
          <p:nvPr>
            <p:ph type="title"/>
          </p:nvPr>
        </p:nvSpPr>
        <p:spPr>
          <a:xfrm>
            <a:off x="714375" y="199819"/>
            <a:ext cx="7708106" cy="600281"/>
          </a:xfrm>
        </p:spPr>
        <p:txBody>
          <a:bodyPr/>
          <a:lstStyle/>
          <a:p>
            <a:pPr algn="l"/>
            <a:r>
              <a:rPr lang="en-US" sz="2800" b="1" dirty="0"/>
              <a:t>Interest in the Topic in Recent Years</a:t>
            </a:r>
            <a:endParaRPr lang="ro-RO" sz="2800" b="1" dirty="0"/>
          </a:p>
        </p:txBody>
      </p:sp>
      <p:pic>
        <p:nvPicPr>
          <p:cNvPr id="5" name="Picture 4">
            <a:extLst>
              <a:ext uri="{FF2B5EF4-FFF2-40B4-BE49-F238E27FC236}">
                <a16:creationId xmlns:a16="http://schemas.microsoft.com/office/drawing/2014/main" id="{3B000CC9-243F-041D-3E72-3EC2D6AAB633}"/>
              </a:ext>
            </a:extLst>
          </p:cNvPr>
          <p:cNvPicPr>
            <a:picLocks noChangeAspect="1"/>
          </p:cNvPicPr>
          <p:nvPr/>
        </p:nvPicPr>
        <p:blipFill>
          <a:blip r:embed="rId3"/>
          <a:stretch>
            <a:fillRect/>
          </a:stretch>
        </p:blipFill>
        <p:spPr>
          <a:xfrm>
            <a:off x="2659525" y="1285875"/>
            <a:ext cx="3824949" cy="2571750"/>
          </a:xfrm>
          <a:prstGeom prst="rect">
            <a:avLst/>
          </a:prstGeom>
        </p:spPr>
      </p:pic>
    </p:spTree>
    <p:extLst>
      <p:ext uri="{BB962C8B-B14F-4D97-AF65-F5344CB8AC3E}">
        <p14:creationId xmlns:p14="http://schemas.microsoft.com/office/powerpoint/2010/main" val="42058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964"/>
        <p:cNvGrpSpPr/>
        <p:nvPr/>
      </p:nvGrpSpPr>
      <p:grpSpPr>
        <a:xfrm>
          <a:off x="0" y="0"/>
          <a:ext cx="0" cy="0"/>
          <a:chOff x="0" y="0"/>
          <a:chExt cx="0" cy="0"/>
        </a:xfrm>
      </p:grpSpPr>
      <p:sp>
        <p:nvSpPr>
          <p:cNvPr id="965" name="Google Shape;96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966" name="Google Shape;966;p35"/>
          <p:cNvSpPr/>
          <p:nvPr/>
        </p:nvSpPr>
        <p:spPr>
          <a:xfrm>
            <a:off x="4430100" y="2366289"/>
            <a:ext cx="964500" cy="96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5"/>
          <p:cNvSpPr/>
          <p:nvPr/>
        </p:nvSpPr>
        <p:spPr>
          <a:xfrm rot="10800000">
            <a:off x="4430100" y="2366289"/>
            <a:ext cx="964500" cy="964500"/>
          </a:xfrm>
          <a:prstGeom prst="pie">
            <a:avLst>
              <a:gd name="adj1" fmla="val 5423908"/>
              <a:gd name="adj2" fmla="val 1149081"/>
            </a:avLst>
          </a:prstGeom>
          <a:solidFill>
            <a:srgbClr val="EA5458">
              <a:alpha val="7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5"/>
          <p:cNvSpPr/>
          <p:nvPr/>
        </p:nvSpPr>
        <p:spPr>
          <a:xfrm>
            <a:off x="4430100" y="3523514"/>
            <a:ext cx="964500" cy="96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5"/>
          <p:cNvSpPr/>
          <p:nvPr/>
        </p:nvSpPr>
        <p:spPr>
          <a:xfrm rot="10800000">
            <a:off x="4430100" y="3523514"/>
            <a:ext cx="964500" cy="964500"/>
          </a:xfrm>
          <a:prstGeom prst="pie">
            <a:avLst>
              <a:gd name="adj1" fmla="val 5423908"/>
              <a:gd name="adj2" fmla="val 18286818"/>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5"/>
          <p:cNvSpPr/>
          <p:nvPr/>
        </p:nvSpPr>
        <p:spPr>
          <a:xfrm>
            <a:off x="4430100" y="1208939"/>
            <a:ext cx="964500" cy="96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5"/>
          <p:cNvSpPr/>
          <p:nvPr/>
        </p:nvSpPr>
        <p:spPr>
          <a:xfrm rot="10800000">
            <a:off x="4430100" y="1208939"/>
            <a:ext cx="964500" cy="964500"/>
          </a:xfrm>
          <a:prstGeom prst="pie">
            <a:avLst>
              <a:gd name="adj1" fmla="val 5423908"/>
              <a:gd name="adj2" fmla="val 1343812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5"/>
          <p:cNvSpPr txBox="1"/>
          <p:nvPr/>
        </p:nvSpPr>
        <p:spPr>
          <a:xfrm>
            <a:off x="6122713" y="1372439"/>
            <a:ext cx="1316400" cy="637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38%</a:t>
            </a:r>
            <a:endParaRPr sz="3100" b="1">
              <a:solidFill>
                <a:schemeClr val="accent6"/>
              </a:solidFill>
              <a:latin typeface="Paytone One"/>
              <a:ea typeface="Paytone One"/>
              <a:cs typeface="Paytone One"/>
              <a:sym typeface="Paytone One"/>
            </a:endParaRPr>
          </a:p>
        </p:txBody>
      </p:sp>
      <p:sp>
        <p:nvSpPr>
          <p:cNvPr id="973" name="Google Shape;973;p35"/>
          <p:cNvSpPr txBox="1"/>
          <p:nvPr/>
        </p:nvSpPr>
        <p:spPr>
          <a:xfrm>
            <a:off x="6122713" y="2529789"/>
            <a:ext cx="1316400" cy="637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80%</a:t>
            </a:r>
            <a:endParaRPr sz="3100" b="1">
              <a:solidFill>
                <a:schemeClr val="accent6"/>
              </a:solidFill>
              <a:latin typeface="Paytone One"/>
              <a:ea typeface="Paytone One"/>
              <a:cs typeface="Paytone One"/>
              <a:sym typeface="Paytone One"/>
            </a:endParaRPr>
          </a:p>
        </p:txBody>
      </p:sp>
      <p:sp>
        <p:nvSpPr>
          <p:cNvPr id="974" name="Google Shape;974;p35"/>
          <p:cNvSpPr txBox="1"/>
          <p:nvPr/>
        </p:nvSpPr>
        <p:spPr>
          <a:xfrm>
            <a:off x="6122713" y="3687014"/>
            <a:ext cx="1316400" cy="637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62%</a:t>
            </a:r>
            <a:endParaRPr sz="3100" b="1">
              <a:solidFill>
                <a:schemeClr val="accent6"/>
              </a:solidFill>
              <a:latin typeface="Paytone One"/>
              <a:ea typeface="Paytone One"/>
              <a:cs typeface="Paytone One"/>
              <a:sym typeface="Paytone One"/>
            </a:endParaRPr>
          </a:p>
        </p:txBody>
      </p:sp>
      <p:grpSp>
        <p:nvGrpSpPr>
          <p:cNvPr id="975" name="Google Shape;975;p35"/>
          <p:cNvGrpSpPr/>
          <p:nvPr/>
        </p:nvGrpSpPr>
        <p:grpSpPr>
          <a:xfrm>
            <a:off x="1704888" y="1226514"/>
            <a:ext cx="1997101" cy="929350"/>
            <a:chOff x="720000" y="2671100"/>
            <a:chExt cx="1997101" cy="929350"/>
          </a:xfrm>
        </p:grpSpPr>
        <p:sp>
          <p:nvSpPr>
            <p:cNvPr id="976" name="Google Shape;976;p3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also known as the blue planet</a:t>
              </a:r>
              <a:endParaRPr>
                <a:solidFill>
                  <a:schemeClr val="accent2"/>
                </a:solidFill>
                <a:latin typeface="Questrial"/>
                <a:ea typeface="Questrial"/>
                <a:cs typeface="Questrial"/>
                <a:sym typeface="Questrial"/>
              </a:endParaRPr>
            </a:p>
          </p:txBody>
        </p:sp>
        <p:sp>
          <p:nvSpPr>
            <p:cNvPr id="977" name="Google Shape;977;p3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978" name="Google Shape;978;p35"/>
          <p:cNvGrpSpPr/>
          <p:nvPr/>
        </p:nvGrpSpPr>
        <p:grpSpPr>
          <a:xfrm>
            <a:off x="1704888" y="2383864"/>
            <a:ext cx="1997101" cy="929350"/>
            <a:chOff x="720000" y="2671100"/>
            <a:chExt cx="1997101" cy="929350"/>
          </a:xfrm>
        </p:grpSpPr>
        <p:sp>
          <p:nvSpPr>
            <p:cNvPr id="979" name="Google Shape;979;p3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composed of hydrogen and helium</a:t>
              </a:r>
              <a:endParaRPr>
                <a:solidFill>
                  <a:schemeClr val="accent2"/>
                </a:solidFill>
                <a:latin typeface="Questrial"/>
                <a:ea typeface="Questrial"/>
                <a:cs typeface="Questrial"/>
                <a:sym typeface="Questrial"/>
              </a:endParaRPr>
            </a:p>
          </p:txBody>
        </p:sp>
        <p:sp>
          <p:nvSpPr>
            <p:cNvPr id="980" name="Google Shape;980;p3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981" name="Google Shape;981;p35"/>
          <p:cNvGrpSpPr/>
          <p:nvPr/>
        </p:nvGrpSpPr>
        <p:grpSpPr>
          <a:xfrm>
            <a:off x="1704888" y="3541089"/>
            <a:ext cx="1997101" cy="929350"/>
            <a:chOff x="720000" y="2671100"/>
            <a:chExt cx="1997101" cy="929350"/>
          </a:xfrm>
        </p:grpSpPr>
        <p:sp>
          <p:nvSpPr>
            <p:cNvPr id="982" name="Google Shape;982;p3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is a gas giant and the biggest planet</a:t>
              </a:r>
              <a:endParaRPr>
                <a:solidFill>
                  <a:schemeClr val="accent2"/>
                </a:solidFill>
                <a:latin typeface="Questrial"/>
                <a:ea typeface="Questrial"/>
                <a:cs typeface="Questrial"/>
                <a:sym typeface="Questrial"/>
              </a:endParaRPr>
            </a:p>
          </p:txBody>
        </p:sp>
        <p:sp>
          <p:nvSpPr>
            <p:cNvPr id="983" name="Google Shape;983;p3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987"/>
        <p:cNvGrpSpPr/>
        <p:nvPr/>
      </p:nvGrpSpPr>
      <p:grpSpPr>
        <a:xfrm>
          <a:off x="0" y="0"/>
          <a:ext cx="0" cy="0"/>
          <a:chOff x="0" y="0"/>
          <a:chExt cx="0" cy="0"/>
        </a:xfrm>
      </p:grpSpPr>
      <p:sp>
        <p:nvSpPr>
          <p:cNvPr id="988" name="Google Shape;98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989" name="Google Shape;989;p36"/>
          <p:cNvGrpSpPr/>
          <p:nvPr/>
        </p:nvGrpSpPr>
        <p:grpSpPr>
          <a:xfrm>
            <a:off x="894350" y="2069325"/>
            <a:ext cx="1997101" cy="929350"/>
            <a:chOff x="720000" y="2671100"/>
            <a:chExt cx="1997101" cy="929350"/>
          </a:xfrm>
        </p:grpSpPr>
        <p:sp>
          <p:nvSpPr>
            <p:cNvPr id="990" name="Google Shape;990;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Ceres is located in the main asteroid belt</a:t>
              </a:r>
              <a:endParaRPr>
                <a:solidFill>
                  <a:schemeClr val="accent2"/>
                </a:solidFill>
                <a:latin typeface="Questrial"/>
                <a:ea typeface="Questrial"/>
                <a:cs typeface="Questrial"/>
                <a:sym typeface="Questrial"/>
              </a:endParaRPr>
            </a:p>
          </p:txBody>
        </p:sp>
        <p:sp>
          <p:nvSpPr>
            <p:cNvPr id="991" name="Google Shape;991;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Ceres</a:t>
              </a:r>
              <a:endParaRPr sz="2400" b="1">
                <a:solidFill>
                  <a:schemeClr val="accent2"/>
                </a:solidFill>
                <a:latin typeface="Paytone One"/>
                <a:ea typeface="Paytone One"/>
                <a:cs typeface="Paytone One"/>
                <a:sym typeface="Paytone One"/>
              </a:endParaRPr>
            </a:p>
          </p:txBody>
        </p:sp>
      </p:grpSp>
      <p:grpSp>
        <p:nvGrpSpPr>
          <p:cNvPr id="992" name="Google Shape;992;p36"/>
          <p:cNvGrpSpPr/>
          <p:nvPr/>
        </p:nvGrpSpPr>
        <p:grpSpPr>
          <a:xfrm>
            <a:off x="894350" y="3681125"/>
            <a:ext cx="1997101" cy="929350"/>
            <a:chOff x="720000" y="2671100"/>
            <a:chExt cx="1997101" cy="929350"/>
          </a:xfrm>
        </p:grpSpPr>
        <p:sp>
          <p:nvSpPr>
            <p:cNvPr id="993" name="Google Shape;993;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994" name="Google Shape;994;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995" name="Google Shape;995;p36"/>
          <p:cNvGrpSpPr/>
          <p:nvPr/>
        </p:nvGrpSpPr>
        <p:grpSpPr>
          <a:xfrm>
            <a:off x="3573450" y="3680750"/>
            <a:ext cx="1997101" cy="929350"/>
            <a:chOff x="720000" y="2671100"/>
            <a:chExt cx="1997101" cy="929350"/>
          </a:xfrm>
        </p:grpSpPr>
        <p:sp>
          <p:nvSpPr>
            <p:cNvPr id="996" name="Google Shape;996;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smallest planet of them all</a:t>
              </a:r>
              <a:endParaRPr>
                <a:solidFill>
                  <a:schemeClr val="accent2"/>
                </a:solidFill>
                <a:latin typeface="Questrial"/>
                <a:ea typeface="Questrial"/>
                <a:cs typeface="Questrial"/>
                <a:sym typeface="Questrial"/>
              </a:endParaRPr>
            </a:p>
          </p:txBody>
        </p:sp>
        <p:sp>
          <p:nvSpPr>
            <p:cNvPr id="997" name="Google Shape;997;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998" name="Google Shape;998;p36"/>
          <p:cNvGrpSpPr/>
          <p:nvPr/>
        </p:nvGrpSpPr>
        <p:grpSpPr>
          <a:xfrm>
            <a:off x="3573450" y="1231525"/>
            <a:ext cx="1997101" cy="929350"/>
            <a:chOff x="720000" y="2671100"/>
            <a:chExt cx="1997101" cy="929350"/>
          </a:xfrm>
        </p:grpSpPr>
        <p:sp>
          <p:nvSpPr>
            <p:cNvPr id="999" name="Google Shape;999;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planet where we all live</a:t>
              </a:r>
              <a:endParaRPr>
                <a:solidFill>
                  <a:schemeClr val="accent2"/>
                </a:solidFill>
                <a:latin typeface="Questrial"/>
                <a:ea typeface="Questrial"/>
                <a:cs typeface="Questrial"/>
                <a:sym typeface="Questrial"/>
              </a:endParaRPr>
            </a:p>
          </p:txBody>
        </p:sp>
        <p:sp>
          <p:nvSpPr>
            <p:cNvPr id="1000" name="Google Shape;1000;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1001" name="Google Shape;1001;p36"/>
          <p:cNvGrpSpPr/>
          <p:nvPr/>
        </p:nvGrpSpPr>
        <p:grpSpPr>
          <a:xfrm>
            <a:off x="3573450" y="2456125"/>
            <a:ext cx="1997101" cy="929350"/>
            <a:chOff x="720000" y="2671100"/>
            <a:chExt cx="1997101" cy="929350"/>
          </a:xfrm>
        </p:grpSpPr>
        <p:sp>
          <p:nvSpPr>
            <p:cNvPr id="1002" name="Google Shape;1002;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actually cold</a:t>
              </a:r>
              <a:endParaRPr>
                <a:solidFill>
                  <a:schemeClr val="accent2"/>
                </a:solidFill>
                <a:latin typeface="Questrial"/>
                <a:ea typeface="Questrial"/>
                <a:cs typeface="Questrial"/>
                <a:sym typeface="Questrial"/>
              </a:endParaRPr>
            </a:p>
          </p:txBody>
        </p:sp>
        <p:sp>
          <p:nvSpPr>
            <p:cNvPr id="1003" name="Google Shape;1003;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1004" name="Google Shape;1004;p36"/>
          <p:cNvGrpSpPr/>
          <p:nvPr/>
        </p:nvGrpSpPr>
        <p:grpSpPr>
          <a:xfrm>
            <a:off x="6252550" y="3680738"/>
            <a:ext cx="1997101" cy="929350"/>
            <a:chOff x="720000" y="2671100"/>
            <a:chExt cx="1997101" cy="929350"/>
          </a:xfrm>
        </p:grpSpPr>
        <p:sp>
          <p:nvSpPr>
            <p:cNvPr id="1005" name="Google Shape;1005;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not the only planet with rings</a:t>
              </a:r>
              <a:endParaRPr>
                <a:solidFill>
                  <a:schemeClr val="accent2"/>
                </a:solidFill>
                <a:latin typeface="Questrial"/>
                <a:ea typeface="Questrial"/>
                <a:cs typeface="Questrial"/>
                <a:sym typeface="Questrial"/>
              </a:endParaRPr>
            </a:p>
          </p:txBody>
        </p:sp>
        <p:sp>
          <p:nvSpPr>
            <p:cNvPr id="1006" name="Google Shape;1006;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007" name="Google Shape;1007;p36"/>
          <p:cNvGrpSpPr/>
          <p:nvPr/>
        </p:nvGrpSpPr>
        <p:grpSpPr>
          <a:xfrm>
            <a:off x="6252550" y="1231513"/>
            <a:ext cx="1997101" cy="929350"/>
            <a:chOff x="720000" y="2671100"/>
            <a:chExt cx="1997101" cy="929350"/>
          </a:xfrm>
        </p:grpSpPr>
        <p:sp>
          <p:nvSpPr>
            <p:cNvPr id="1008" name="Google Shape;1008;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the Sun</a:t>
              </a:r>
              <a:endParaRPr>
                <a:solidFill>
                  <a:schemeClr val="accent2"/>
                </a:solidFill>
                <a:latin typeface="Questrial"/>
                <a:ea typeface="Questrial"/>
                <a:cs typeface="Questrial"/>
                <a:sym typeface="Questrial"/>
              </a:endParaRPr>
            </a:p>
          </p:txBody>
        </p:sp>
        <p:sp>
          <p:nvSpPr>
            <p:cNvPr id="1009" name="Google Shape;1009;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1010" name="Google Shape;1010;p36"/>
          <p:cNvGrpSpPr/>
          <p:nvPr/>
        </p:nvGrpSpPr>
        <p:grpSpPr>
          <a:xfrm>
            <a:off x="6252550" y="2456113"/>
            <a:ext cx="1997101" cy="929350"/>
            <a:chOff x="720000" y="2671100"/>
            <a:chExt cx="1997101" cy="929350"/>
          </a:xfrm>
        </p:grpSpPr>
        <p:sp>
          <p:nvSpPr>
            <p:cNvPr id="1011" name="Google Shape;1011;p36"/>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is the second planet from the Sun</a:t>
              </a:r>
              <a:endParaRPr>
                <a:solidFill>
                  <a:schemeClr val="accent2"/>
                </a:solidFill>
                <a:latin typeface="Questrial"/>
                <a:ea typeface="Questrial"/>
                <a:cs typeface="Questrial"/>
                <a:sym typeface="Questrial"/>
              </a:endParaRPr>
            </a:p>
          </p:txBody>
        </p:sp>
        <p:sp>
          <p:nvSpPr>
            <p:cNvPr id="1012" name="Google Shape;1012;p36"/>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cxnSp>
        <p:nvCxnSpPr>
          <p:cNvPr id="1013" name="Google Shape;1013;p36"/>
          <p:cNvCxnSpPr>
            <a:cxnSpLocks/>
            <a:stCxn id="990" idx="2"/>
            <a:endCxn id="994" idx="0"/>
          </p:cNvCxnSpPr>
          <p:nvPr/>
        </p:nvCxnSpPr>
        <p:spPr>
          <a:xfrm rot="-5400000" flipH="1">
            <a:off x="1551950" y="3339625"/>
            <a:ext cx="682500" cy="600"/>
          </a:xfrm>
          <a:prstGeom prst="bentConnector3">
            <a:avLst>
              <a:gd name="adj1" fmla="val 49996"/>
            </a:avLst>
          </a:prstGeom>
          <a:noFill/>
          <a:ln w="38100" cap="flat" cmpd="sng">
            <a:solidFill>
              <a:schemeClr val="accent3"/>
            </a:solidFill>
            <a:prstDash val="solid"/>
            <a:round/>
            <a:headEnd type="none" w="med" len="med"/>
            <a:tailEnd type="none" w="med" len="med"/>
          </a:ln>
        </p:spPr>
      </p:cxnSp>
      <p:cxnSp>
        <p:nvCxnSpPr>
          <p:cNvPr id="1014" name="Google Shape;1014;p36"/>
          <p:cNvCxnSpPr>
            <a:cxnSpLocks/>
            <a:stCxn id="994" idx="3"/>
            <a:endCxn id="997" idx="1"/>
          </p:cNvCxnSpPr>
          <p:nvPr/>
        </p:nvCxnSpPr>
        <p:spPr>
          <a:xfrm>
            <a:off x="2891451" y="3859625"/>
            <a:ext cx="681900" cy="600"/>
          </a:xfrm>
          <a:prstGeom prst="curvedConnector3">
            <a:avLst>
              <a:gd name="adj1" fmla="val 50007"/>
            </a:avLst>
          </a:prstGeom>
          <a:noFill/>
          <a:ln w="38100" cap="flat" cmpd="sng">
            <a:solidFill>
              <a:schemeClr val="accent3"/>
            </a:solidFill>
            <a:prstDash val="solid"/>
            <a:round/>
            <a:headEnd type="none" w="med" len="med"/>
            <a:tailEnd type="none" w="med" len="med"/>
          </a:ln>
        </p:spPr>
      </p:cxnSp>
      <p:cxnSp>
        <p:nvCxnSpPr>
          <p:cNvPr id="1015" name="Google Shape;1015;p36"/>
          <p:cNvCxnSpPr>
            <a:cxnSpLocks/>
            <a:stCxn id="997" idx="3"/>
            <a:endCxn id="1006" idx="1"/>
          </p:cNvCxnSpPr>
          <p:nvPr/>
        </p:nvCxnSpPr>
        <p:spPr>
          <a:xfrm>
            <a:off x="5570551" y="3859250"/>
            <a:ext cx="681900" cy="600"/>
          </a:xfrm>
          <a:prstGeom prst="bentConnector3">
            <a:avLst>
              <a:gd name="adj1" fmla="val 50007"/>
            </a:avLst>
          </a:prstGeom>
          <a:noFill/>
          <a:ln w="38100" cap="flat" cmpd="sng">
            <a:solidFill>
              <a:schemeClr val="accent3"/>
            </a:solidFill>
            <a:prstDash val="solid"/>
            <a:round/>
            <a:headEnd type="none" w="med" len="med"/>
            <a:tailEnd type="none" w="med" len="med"/>
          </a:ln>
        </p:spPr>
      </p:cxnSp>
      <p:cxnSp>
        <p:nvCxnSpPr>
          <p:cNvPr id="1016" name="Google Shape;1016;p36"/>
          <p:cNvCxnSpPr>
            <a:cxnSpLocks/>
            <a:stCxn id="991" idx="3"/>
            <a:endCxn id="1000" idx="1"/>
          </p:cNvCxnSpPr>
          <p:nvPr/>
        </p:nvCxnSpPr>
        <p:spPr>
          <a:xfrm rot="10800000" flipH="1">
            <a:off x="2891451" y="1409925"/>
            <a:ext cx="681900" cy="837900"/>
          </a:xfrm>
          <a:prstGeom prst="bentConnector3">
            <a:avLst>
              <a:gd name="adj1" fmla="val 50007"/>
            </a:avLst>
          </a:prstGeom>
          <a:noFill/>
          <a:ln w="38100" cap="flat" cmpd="sng">
            <a:solidFill>
              <a:schemeClr val="accent3"/>
            </a:solidFill>
            <a:prstDash val="solid"/>
            <a:round/>
            <a:headEnd type="none" w="med" len="med"/>
            <a:tailEnd type="none" w="med" len="med"/>
          </a:ln>
        </p:spPr>
      </p:cxnSp>
      <p:cxnSp>
        <p:nvCxnSpPr>
          <p:cNvPr id="1017" name="Google Shape;1017;p36"/>
          <p:cNvCxnSpPr>
            <a:cxnSpLocks/>
            <a:stCxn id="991" idx="3"/>
            <a:endCxn id="1003" idx="1"/>
          </p:cNvCxnSpPr>
          <p:nvPr/>
        </p:nvCxnSpPr>
        <p:spPr>
          <a:xfrm>
            <a:off x="2891451" y="2247825"/>
            <a:ext cx="681900" cy="386700"/>
          </a:xfrm>
          <a:prstGeom prst="bentConnector3">
            <a:avLst>
              <a:gd name="adj1" fmla="val 50007"/>
            </a:avLst>
          </a:prstGeom>
          <a:noFill/>
          <a:ln w="38100" cap="flat" cmpd="sng">
            <a:solidFill>
              <a:schemeClr val="accent3"/>
            </a:solidFill>
            <a:prstDash val="solid"/>
            <a:round/>
            <a:headEnd type="none" w="med" len="med"/>
            <a:tailEnd type="none" w="med" len="med"/>
          </a:ln>
        </p:spPr>
      </p:cxnSp>
      <p:cxnSp>
        <p:nvCxnSpPr>
          <p:cNvPr id="1018" name="Google Shape;1018;p36"/>
          <p:cNvCxnSpPr>
            <a:cxnSpLocks/>
            <a:stCxn id="1003" idx="3"/>
            <a:endCxn id="1009" idx="1"/>
          </p:cNvCxnSpPr>
          <p:nvPr/>
        </p:nvCxnSpPr>
        <p:spPr>
          <a:xfrm rot="10800000" flipH="1">
            <a:off x="5570551" y="1410025"/>
            <a:ext cx="681900" cy="1224600"/>
          </a:xfrm>
          <a:prstGeom prst="bentConnector3">
            <a:avLst>
              <a:gd name="adj1" fmla="val 50007"/>
            </a:avLst>
          </a:prstGeom>
          <a:noFill/>
          <a:ln w="38100" cap="flat" cmpd="sng">
            <a:solidFill>
              <a:schemeClr val="accent3"/>
            </a:solidFill>
            <a:prstDash val="solid"/>
            <a:round/>
            <a:headEnd type="none" w="med" len="med"/>
            <a:tailEnd type="none" w="med" len="med"/>
          </a:ln>
        </p:spPr>
      </p:cxnSp>
      <p:cxnSp>
        <p:nvCxnSpPr>
          <p:cNvPr id="1019" name="Google Shape;1019;p36"/>
          <p:cNvCxnSpPr>
            <a:cxnSpLocks/>
            <a:stCxn id="1003" idx="3"/>
            <a:endCxn id="1012" idx="1"/>
          </p:cNvCxnSpPr>
          <p:nvPr/>
        </p:nvCxnSpPr>
        <p:spPr>
          <a:xfrm>
            <a:off x="5570551" y="2634625"/>
            <a:ext cx="681900" cy="600"/>
          </a:xfrm>
          <a:prstGeom prst="bentConnector3">
            <a:avLst>
              <a:gd name="adj1" fmla="val 50007"/>
            </a:avLst>
          </a:prstGeom>
          <a:noFill/>
          <a:ln w="38100" cap="flat" cmpd="sng">
            <a:solidFill>
              <a:schemeClr val="accent3"/>
            </a:solidFill>
            <a:prstDash val="solid"/>
            <a:round/>
            <a:headEnd type="none" w="med" len="med"/>
            <a:tailEnd type="none" w="med" len="med"/>
          </a:ln>
        </p:spPr>
      </p:cxnSp>
      <p:sp>
        <p:nvSpPr>
          <p:cNvPr id="1020" name="Google Shape;1020;p36"/>
          <p:cNvSpPr/>
          <p:nvPr/>
        </p:nvSpPr>
        <p:spPr>
          <a:xfrm>
            <a:off x="1465700" y="1231525"/>
            <a:ext cx="854400" cy="85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36"/>
          <p:cNvGrpSpPr/>
          <p:nvPr/>
        </p:nvGrpSpPr>
        <p:grpSpPr>
          <a:xfrm>
            <a:off x="1606596" y="1372075"/>
            <a:ext cx="572608" cy="572679"/>
            <a:chOff x="5049725" y="2027900"/>
            <a:chExt cx="481750" cy="481850"/>
          </a:xfrm>
        </p:grpSpPr>
        <p:sp>
          <p:nvSpPr>
            <p:cNvPr id="1022" name="Google Shape;1022;p36"/>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3" name="Google Shape;1023;p36"/>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4" name="Google Shape;1024;p36"/>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5" name="Google Shape;1025;p36"/>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6" name="Google Shape;1026;p36"/>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7" name="Google Shape;1027;p36"/>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8" name="Google Shape;1028;p36"/>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9" name="Google Shape;1029;p36"/>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033"/>
        <p:cNvGrpSpPr/>
        <p:nvPr/>
      </p:nvGrpSpPr>
      <p:grpSpPr>
        <a:xfrm>
          <a:off x="0" y="0"/>
          <a:ext cx="0" cy="0"/>
          <a:chOff x="0" y="0"/>
          <a:chExt cx="0" cy="0"/>
        </a:xfrm>
      </p:grpSpPr>
      <p:sp>
        <p:nvSpPr>
          <p:cNvPr id="1034" name="Google Shape;103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1035" name="Google Shape;1035;p37"/>
          <p:cNvGrpSpPr/>
          <p:nvPr/>
        </p:nvGrpSpPr>
        <p:grpSpPr>
          <a:xfrm>
            <a:off x="4163668" y="1213981"/>
            <a:ext cx="2196988" cy="2196988"/>
            <a:chOff x="3973299" y="1425424"/>
            <a:chExt cx="1765500" cy="1765500"/>
          </a:xfrm>
        </p:grpSpPr>
        <p:grpSp>
          <p:nvGrpSpPr>
            <p:cNvPr id="1036" name="Google Shape;1036;p37"/>
            <p:cNvGrpSpPr/>
            <p:nvPr/>
          </p:nvGrpSpPr>
          <p:grpSpPr>
            <a:xfrm>
              <a:off x="3973349" y="1425474"/>
              <a:ext cx="1765396" cy="1765396"/>
              <a:chOff x="2090875" y="2078075"/>
              <a:chExt cx="1292100" cy="1292100"/>
            </a:xfrm>
          </p:grpSpPr>
          <p:sp>
            <p:nvSpPr>
              <p:cNvPr id="1037" name="Google Shape;1037;p37"/>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9" name="Google Shape;1039;p37"/>
            <p:cNvSpPr/>
            <p:nvPr/>
          </p:nvSpPr>
          <p:spPr>
            <a:xfrm>
              <a:off x="3973299" y="1425424"/>
              <a:ext cx="1765500" cy="17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37"/>
          <p:cNvGrpSpPr/>
          <p:nvPr/>
        </p:nvGrpSpPr>
        <p:grpSpPr>
          <a:xfrm>
            <a:off x="2783343" y="1213981"/>
            <a:ext cx="2196988" cy="2196988"/>
            <a:chOff x="3973299" y="1425424"/>
            <a:chExt cx="1765500" cy="1765500"/>
          </a:xfrm>
        </p:grpSpPr>
        <p:grpSp>
          <p:nvGrpSpPr>
            <p:cNvPr id="1041" name="Google Shape;1041;p37"/>
            <p:cNvGrpSpPr/>
            <p:nvPr/>
          </p:nvGrpSpPr>
          <p:grpSpPr>
            <a:xfrm>
              <a:off x="3973349" y="1425474"/>
              <a:ext cx="1765396" cy="1765396"/>
              <a:chOff x="2090875" y="2078075"/>
              <a:chExt cx="1292100" cy="1292100"/>
            </a:xfrm>
          </p:grpSpPr>
          <p:sp>
            <p:nvSpPr>
              <p:cNvPr id="1042" name="Google Shape;1042;p37"/>
              <p:cNvSpPr/>
              <p:nvPr/>
            </p:nvSpPr>
            <p:spPr>
              <a:xfrm>
                <a:off x="2090875" y="2078075"/>
                <a:ext cx="1292100" cy="1292100"/>
              </a:xfrm>
              <a:prstGeom prst="ellipse">
                <a:avLst/>
              </a:prstGeom>
              <a:solidFill>
                <a:srgbClr val="EA5458">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2090875" y="2078075"/>
                <a:ext cx="1292100" cy="1292100"/>
              </a:xfrm>
              <a:prstGeom prst="ellipse">
                <a:avLst/>
              </a:prstGeom>
              <a:solidFill>
                <a:srgbClr val="EA5458">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7"/>
            <p:cNvSpPr/>
            <p:nvPr/>
          </p:nvSpPr>
          <p:spPr>
            <a:xfrm>
              <a:off x="3973299" y="1425424"/>
              <a:ext cx="1765500" cy="1765500"/>
            </a:xfrm>
            <a:prstGeom prst="ellipse">
              <a:avLst/>
            </a:prstGeom>
            <a:solidFill>
              <a:srgbClr val="EA5458">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7"/>
          <p:cNvGrpSpPr/>
          <p:nvPr/>
        </p:nvGrpSpPr>
        <p:grpSpPr>
          <a:xfrm>
            <a:off x="1145249" y="3581025"/>
            <a:ext cx="1997101" cy="929350"/>
            <a:chOff x="6426900" y="2671100"/>
            <a:chExt cx="1997101" cy="929350"/>
          </a:xfrm>
        </p:grpSpPr>
        <p:sp>
          <p:nvSpPr>
            <p:cNvPr id="1046" name="Google Shape;1046;p37"/>
            <p:cNvSpPr txBox="1"/>
            <p:nvPr/>
          </p:nvSpPr>
          <p:spPr>
            <a:xfrm flipH="1">
              <a:off x="6426901"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1047" name="Google Shape;1047;p37"/>
            <p:cNvSpPr txBox="1"/>
            <p:nvPr/>
          </p:nvSpPr>
          <p:spPr>
            <a:xfrm flipH="1">
              <a:off x="6426900"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1048" name="Google Shape;1048;p37"/>
          <p:cNvGrpSpPr/>
          <p:nvPr/>
        </p:nvGrpSpPr>
        <p:grpSpPr>
          <a:xfrm>
            <a:off x="3573449" y="3581025"/>
            <a:ext cx="1997101" cy="929350"/>
            <a:chOff x="6426900" y="2671100"/>
            <a:chExt cx="1997101" cy="929350"/>
          </a:xfrm>
        </p:grpSpPr>
        <p:sp>
          <p:nvSpPr>
            <p:cNvPr id="1049" name="Google Shape;1049;p37"/>
            <p:cNvSpPr txBox="1"/>
            <p:nvPr/>
          </p:nvSpPr>
          <p:spPr>
            <a:xfrm flipH="1">
              <a:off x="6426901"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1050" name="Google Shape;1050;p37"/>
            <p:cNvSpPr txBox="1"/>
            <p:nvPr/>
          </p:nvSpPr>
          <p:spPr>
            <a:xfrm flipH="1">
              <a:off x="6426900"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1051" name="Google Shape;1051;p37"/>
          <p:cNvGrpSpPr/>
          <p:nvPr/>
        </p:nvGrpSpPr>
        <p:grpSpPr>
          <a:xfrm>
            <a:off x="6001649" y="3581025"/>
            <a:ext cx="1997101" cy="929350"/>
            <a:chOff x="6426900" y="2671100"/>
            <a:chExt cx="1997101" cy="929350"/>
          </a:xfrm>
        </p:grpSpPr>
        <p:sp>
          <p:nvSpPr>
            <p:cNvPr id="1052" name="Google Shape;1052;p37"/>
            <p:cNvSpPr txBox="1"/>
            <p:nvPr/>
          </p:nvSpPr>
          <p:spPr>
            <a:xfrm flipH="1">
              <a:off x="6426901"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composed of hydrogen and helium</a:t>
              </a:r>
              <a:endParaRPr>
                <a:solidFill>
                  <a:schemeClr val="accent2"/>
                </a:solidFill>
                <a:latin typeface="Questrial"/>
                <a:ea typeface="Questrial"/>
                <a:cs typeface="Questrial"/>
                <a:sym typeface="Questrial"/>
              </a:endParaRPr>
            </a:p>
          </p:txBody>
        </p:sp>
        <p:sp>
          <p:nvSpPr>
            <p:cNvPr id="1053" name="Google Shape;1053;p37"/>
            <p:cNvSpPr txBox="1"/>
            <p:nvPr/>
          </p:nvSpPr>
          <p:spPr>
            <a:xfrm flipH="1">
              <a:off x="6426900"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cxnSp>
        <p:nvCxnSpPr>
          <p:cNvPr id="1054" name="Google Shape;1054;p37"/>
          <p:cNvCxnSpPr>
            <a:stCxn id="1047" idx="0"/>
            <a:endCxn id="1044" idx="2"/>
          </p:cNvCxnSpPr>
          <p:nvPr/>
        </p:nvCxnSpPr>
        <p:spPr>
          <a:xfrm rot="-5400000">
            <a:off x="1829399" y="2627025"/>
            <a:ext cx="1268400" cy="639600"/>
          </a:xfrm>
          <a:prstGeom prst="bentConnector2">
            <a:avLst/>
          </a:prstGeom>
          <a:noFill/>
          <a:ln w="38100" cap="flat" cmpd="sng">
            <a:solidFill>
              <a:schemeClr val="accent2"/>
            </a:solidFill>
            <a:prstDash val="solid"/>
            <a:round/>
            <a:headEnd type="none" w="med" len="med"/>
            <a:tailEnd type="none" w="med" len="med"/>
          </a:ln>
        </p:spPr>
      </p:cxnSp>
      <p:cxnSp>
        <p:nvCxnSpPr>
          <p:cNvPr id="1055" name="Google Shape;1055;p37"/>
          <p:cNvCxnSpPr>
            <a:stCxn id="1039" idx="6"/>
            <a:endCxn id="1053" idx="0"/>
          </p:cNvCxnSpPr>
          <p:nvPr/>
        </p:nvCxnSpPr>
        <p:spPr>
          <a:xfrm>
            <a:off x="6360657" y="2312475"/>
            <a:ext cx="639600" cy="1268400"/>
          </a:xfrm>
          <a:prstGeom prst="bentConnector2">
            <a:avLst/>
          </a:prstGeom>
          <a:noFill/>
          <a:ln w="38100" cap="flat" cmpd="sng">
            <a:solidFill>
              <a:schemeClr val="accent2"/>
            </a:solidFill>
            <a:prstDash val="solid"/>
            <a:round/>
            <a:headEnd type="none" w="med" len="med"/>
            <a:tailEnd type="none" w="med" len="med"/>
          </a:ln>
        </p:spPr>
      </p:cxnSp>
      <p:cxnSp>
        <p:nvCxnSpPr>
          <p:cNvPr id="1056" name="Google Shape;1056;p37"/>
          <p:cNvCxnSpPr>
            <a:stCxn id="1050" idx="0"/>
          </p:cNvCxnSpPr>
          <p:nvPr/>
        </p:nvCxnSpPr>
        <p:spPr>
          <a:xfrm rot="5400000" flipH="1">
            <a:off x="3943049" y="2952075"/>
            <a:ext cx="1255500" cy="2400"/>
          </a:xfrm>
          <a:prstGeom prst="bentConnector3">
            <a:avLst>
              <a:gd name="adj1" fmla="val 50000"/>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1060"/>
        <p:cNvGrpSpPr/>
        <p:nvPr/>
      </p:nvGrpSpPr>
      <p:grpSpPr>
        <a:xfrm>
          <a:off x="0" y="0"/>
          <a:ext cx="0" cy="0"/>
          <a:chOff x="0" y="0"/>
          <a:chExt cx="0" cy="0"/>
        </a:xfrm>
      </p:grpSpPr>
      <p:pic>
        <p:nvPicPr>
          <p:cNvPr id="1061" name="Google Shape;1061;p38" title="Chart">
            <a:hlinkClick r:id="rId3"/>
          </p:cNvPr>
          <p:cNvPicPr preferRelativeResize="0"/>
          <p:nvPr/>
        </p:nvPicPr>
        <p:blipFill>
          <a:blip r:embed="rId4">
            <a:alphaModFix/>
          </a:blip>
          <a:stretch>
            <a:fillRect/>
          </a:stretch>
        </p:blipFill>
        <p:spPr>
          <a:xfrm>
            <a:off x="4406306" y="1478725"/>
            <a:ext cx="3589856" cy="2170731"/>
          </a:xfrm>
          <a:prstGeom prst="rect">
            <a:avLst/>
          </a:prstGeom>
          <a:noFill/>
          <a:ln>
            <a:noFill/>
          </a:ln>
        </p:spPr>
      </p:pic>
      <p:sp>
        <p:nvSpPr>
          <p:cNvPr id="1062" name="Google Shape;1062;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1063" name="Google Shape;1063;p38"/>
          <p:cNvSpPr txBox="1"/>
          <p:nvPr/>
        </p:nvSpPr>
        <p:spPr>
          <a:xfrm>
            <a:off x="720000" y="4281400"/>
            <a:ext cx="7704000" cy="32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Questrial"/>
                <a:ea typeface="Questrial"/>
                <a:cs typeface="Questrial"/>
                <a:sym typeface="Questrial"/>
              </a:rPr>
              <a:t>Follow the link in the graph to modify its data and then paste the new one here. </a:t>
            </a:r>
            <a:r>
              <a:rPr lang="en" sz="1200" b="1">
                <a:solidFill>
                  <a:schemeClr val="accent2"/>
                </a:solidFill>
                <a:uFill>
                  <a:noFill/>
                </a:uFill>
                <a:latin typeface="Questrial"/>
                <a:ea typeface="Questrial"/>
                <a:cs typeface="Questrial"/>
                <a:sym typeface="Questrial"/>
                <a:hlinkClick r:id="rId5">
                  <a:extLst>
                    <a:ext uri="{A12FA001-AC4F-418D-AE19-62706E023703}">
                      <ahyp:hlinkClr xmlns:ahyp="http://schemas.microsoft.com/office/drawing/2018/hyperlinkcolor" val="tx"/>
                    </a:ext>
                  </a:extLst>
                </a:hlinkClick>
              </a:rPr>
              <a:t>For more info, click here</a:t>
            </a:r>
            <a:endParaRPr sz="1200">
              <a:solidFill>
                <a:schemeClr val="accent2"/>
              </a:solidFill>
              <a:latin typeface="Questrial"/>
              <a:ea typeface="Questrial"/>
              <a:cs typeface="Questrial"/>
              <a:sym typeface="Questrial"/>
            </a:endParaRPr>
          </a:p>
        </p:txBody>
      </p:sp>
      <p:cxnSp>
        <p:nvCxnSpPr>
          <p:cNvPr id="1064" name="Google Shape;1064;p38"/>
          <p:cNvCxnSpPr/>
          <p:nvPr/>
        </p:nvCxnSpPr>
        <p:spPr>
          <a:xfrm>
            <a:off x="4397664" y="1471625"/>
            <a:ext cx="0" cy="2134800"/>
          </a:xfrm>
          <a:prstGeom prst="straightConnector1">
            <a:avLst/>
          </a:prstGeom>
          <a:noFill/>
          <a:ln w="38100" cap="flat" cmpd="sng">
            <a:solidFill>
              <a:schemeClr val="accent3"/>
            </a:solidFill>
            <a:prstDash val="solid"/>
            <a:round/>
            <a:headEnd type="none" w="med" len="med"/>
            <a:tailEnd type="none" w="med" len="med"/>
          </a:ln>
        </p:spPr>
      </p:cxnSp>
      <p:cxnSp>
        <p:nvCxnSpPr>
          <p:cNvPr id="1065" name="Google Shape;1065;p38"/>
          <p:cNvCxnSpPr/>
          <p:nvPr/>
        </p:nvCxnSpPr>
        <p:spPr>
          <a:xfrm>
            <a:off x="4380379" y="3606334"/>
            <a:ext cx="3517500" cy="0"/>
          </a:xfrm>
          <a:prstGeom prst="straightConnector1">
            <a:avLst/>
          </a:prstGeom>
          <a:noFill/>
          <a:ln w="38100" cap="flat" cmpd="sng">
            <a:solidFill>
              <a:schemeClr val="accent3"/>
            </a:solidFill>
            <a:prstDash val="solid"/>
            <a:round/>
            <a:headEnd type="none" w="med" len="med"/>
            <a:tailEnd type="none" w="med" len="med"/>
          </a:ln>
        </p:spPr>
      </p:cxnSp>
      <p:sp>
        <p:nvSpPr>
          <p:cNvPr id="1066" name="Google Shape;1066;p38"/>
          <p:cNvSpPr txBox="1"/>
          <p:nvPr/>
        </p:nvSpPr>
        <p:spPr>
          <a:xfrm>
            <a:off x="3873881" y="3699075"/>
            <a:ext cx="10476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1</a:t>
            </a:r>
            <a:endParaRPr>
              <a:solidFill>
                <a:schemeClr val="accent2"/>
              </a:solidFill>
              <a:latin typeface="Paytone One"/>
              <a:ea typeface="Paytone One"/>
              <a:cs typeface="Paytone One"/>
              <a:sym typeface="Paytone One"/>
            </a:endParaRPr>
          </a:p>
        </p:txBody>
      </p:sp>
      <p:sp>
        <p:nvSpPr>
          <p:cNvPr id="1067" name="Google Shape;1067;p38"/>
          <p:cNvSpPr txBox="1"/>
          <p:nvPr/>
        </p:nvSpPr>
        <p:spPr>
          <a:xfrm>
            <a:off x="7360443" y="3699100"/>
            <a:ext cx="10476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4</a:t>
            </a:r>
            <a:endParaRPr>
              <a:solidFill>
                <a:schemeClr val="accent2"/>
              </a:solidFill>
              <a:latin typeface="Paytone One"/>
              <a:ea typeface="Paytone One"/>
              <a:cs typeface="Paytone One"/>
              <a:sym typeface="Paytone One"/>
            </a:endParaRPr>
          </a:p>
        </p:txBody>
      </p:sp>
      <p:sp>
        <p:nvSpPr>
          <p:cNvPr id="1068" name="Google Shape;1068;p38"/>
          <p:cNvSpPr txBox="1"/>
          <p:nvPr/>
        </p:nvSpPr>
        <p:spPr>
          <a:xfrm>
            <a:off x="6198256" y="3699100"/>
            <a:ext cx="10476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3</a:t>
            </a:r>
            <a:endParaRPr>
              <a:solidFill>
                <a:schemeClr val="accent2"/>
              </a:solidFill>
              <a:latin typeface="Paytone One"/>
              <a:ea typeface="Paytone One"/>
              <a:cs typeface="Paytone One"/>
              <a:sym typeface="Paytone One"/>
            </a:endParaRPr>
          </a:p>
        </p:txBody>
      </p:sp>
      <p:sp>
        <p:nvSpPr>
          <p:cNvPr id="1069" name="Google Shape;1069;p38"/>
          <p:cNvSpPr txBox="1"/>
          <p:nvPr/>
        </p:nvSpPr>
        <p:spPr>
          <a:xfrm>
            <a:off x="5036069" y="3699100"/>
            <a:ext cx="10476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2</a:t>
            </a:r>
            <a:endParaRPr>
              <a:solidFill>
                <a:schemeClr val="accent2"/>
              </a:solidFill>
              <a:latin typeface="Paytone One"/>
              <a:ea typeface="Paytone One"/>
              <a:cs typeface="Paytone One"/>
              <a:sym typeface="Paytone One"/>
            </a:endParaRPr>
          </a:p>
        </p:txBody>
      </p:sp>
      <p:sp>
        <p:nvSpPr>
          <p:cNvPr id="1070" name="Google Shape;1070;p38"/>
          <p:cNvSpPr txBox="1"/>
          <p:nvPr/>
        </p:nvSpPr>
        <p:spPr>
          <a:xfrm>
            <a:off x="3876001" y="2960142"/>
            <a:ext cx="513000" cy="29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Paytone One"/>
                <a:ea typeface="Paytone One"/>
                <a:cs typeface="Paytone One"/>
                <a:sym typeface="Paytone One"/>
              </a:rPr>
              <a:t>25</a:t>
            </a:r>
            <a:endParaRPr>
              <a:solidFill>
                <a:schemeClr val="accent2"/>
              </a:solidFill>
              <a:latin typeface="Paytone One"/>
              <a:ea typeface="Paytone One"/>
              <a:cs typeface="Paytone One"/>
              <a:sym typeface="Paytone One"/>
            </a:endParaRPr>
          </a:p>
        </p:txBody>
      </p:sp>
      <p:sp>
        <p:nvSpPr>
          <p:cNvPr id="1071" name="Google Shape;1071;p38"/>
          <p:cNvSpPr txBox="1"/>
          <p:nvPr/>
        </p:nvSpPr>
        <p:spPr>
          <a:xfrm>
            <a:off x="3876001" y="2469048"/>
            <a:ext cx="513000" cy="29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Paytone One"/>
                <a:ea typeface="Paytone One"/>
                <a:cs typeface="Paytone One"/>
                <a:sym typeface="Paytone One"/>
              </a:rPr>
              <a:t>50</a:t>
            </a:r>
            <a:endParaRPr>
              <a:solidFill>
                <a:schemeClr val="accent2"/>
              </a:solidFill>
              <a:latin typeface="Paytone One"/>
              <a:ea typeface="Paytone One"/>
              <a:cs typeface="Paytone One"/>
              <a:sym typeface="Paytone One"/>
            </a:endParaRPr>
          </a:p>
        </p:txBody>
      </p:sp>
      <p:sp>
        <p:nvSpPr>
          <p:cNvPr id="1072" name="Google Shape;1072;p38"/>
          <p:cNvSpPr txBox="1"/>
          <p:nvPr/>
        </p:nvSpPr>
        <p:spPr>
          <a:xfrm>
            <a:off x="3864207" y="1977942"/>
            <a:ext cx="513000" cy="29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Paytone One"/>
                <a:ea typeface="Paytone One"/>
                <a:cs typeface="Paytone One"/>
                <a:sym typeface="Paytone One"/>
              </a:rPr>
              <a:t>75</a:t>
            </a:r>
            <a:endParaRPr>
              <a:solidFill>
                <a:schemeClr val="accent2"/>
              </a:solidFill>
              <a:latin typeface="Paytone One"/>
              <a:ea typeface="Paytone One"/>
              <a:cs typeface="Paytone One"/>
              <a:sym typeface="Paytone One"/>
            </a:endParaRPr>
          </a:p>
        </p:txBody>
      </p:sp>
      <p:sp>
        <p:nvSpPr>
          <p:cNvPr id="1073" name="Google Shape;1073;p38"/>
          <p:cNvSpPr txBox="1"/>
          <p:nvPr/>
        </p:nvSpPr>
        <p:spPr>
          <a:xfrm>
            <a:off x="3864207" y="1486825"/>
            <a:ext cx="513000" cy="29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Paytone One"/>
                <a:ea typeface="Paytone One"/>
                <a:cs typeface="Paytone One"/>
                <a:sym typeface="Paytone One"/>
              </a:rPr>
              <a:t>100</a:t>
            </a:r>
            <a:endParaRPr>
              <a:solidFill>
                <a:schemeClr val="accent2"/>
              </a:solidFill>
              <a:latin typeface="Paytone One"/>
              <a:ea typeface="Paytone One"/>
              <a:cs typeface="Paytone One"/>
              <a:sym typeface="Paytone One"/>
            </a:endParaRPr>
          </a:p>
        </p:txBody>
      </p:sp>
      <p:sp>
        <p:nvSpPr>
          <p:cNvPr id="1074" name="Google Shape;1074;p38"/>
          <p:cNvSpPr txBox="1"/>
          <p:nvPr/>
        </p:nvSpPr>
        <p:spPr>
          <a:xfrm>
            <a:off x="3875952" y="3451225"/>
            <a:ext cx="513000" cy="298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latin typeface="Paytone One"/>
                <a:ea typeface="Paytone One"/>
                <a:cs typeface="Paytone One"/>
                <a:sym typeface="Paytone One"/>
              </a:rPr>
              <a:t>0</a:t>
            </a:r>
            <a:endParaRPr>
              <a:solidFill>
                <a:schemeClr val="accent2"/>
              </a:solidFill>
              <a:latin typeface="Paytone One"/>
              <a:ea typeface="Paytone One"/>
              <a:cs typeface="Paytone One"/>
              <a:sym typeface="Paytone One"/>
            </a:endParaRPr>
          </a:p>
        </p:txBody>
      </p:sp>
      <p:graphicFrame>
        <p:nvGraphicFramePr>
          <p:cNvPr id="1075" name="Google Shape;1075;p38"/>
          <p:cNvGraphicFramePr/>
          <p:nvPr/>
        </p:nvGraphicFramePr>
        <p:xfrm>
          <a:off x="735957" y="2040038"/>
          <a:ext cx="3000000" cy="3000000"/>
        </p:xfrm>
        <a:graphic>
          <a:graphicData uri="http://schemas.openxmlformats.org/drawingml/2006/table">
            <a:tbl>
              <a:tblPr>
                <a:noFill/>
                <a:tableStyleId>{7B5D1424-9A30-4C99-A5AF-B869BDCDD9EC}</a:tableStyleId>
              </a:tblPr>
              <a:tblGrid>
                <a:gridCol w="930000">
                  <a:extLst>
                    <a:ext uri="{9D8B030D-6E8A-4147-A177-3AD203B41FA5}">
                      <a16:colId xmlns:a16="http://schemas.microsoft.com/office/drawing/2014/main" val="20000"/>
                    </a:ext>
                  </a:extLst>
                </a:gridCol>
                <a:gridCol w="958575">
                  <a:extLst>
                    <a:ext uri="{9D8B030D-6E8A-4147-A177-3AD203B41FA5}">
                      <a16:colId xmlns:a16="http://schemas.microsoft.com/office/drawing/2014/main" val="20001"/>
                    </a:ext>
                  </a:extLst>
                </a:gridCol>
                <a:gridCol w="958575">
                  <a:extLst>
                    <a:ext uri="{9D8B030D-6E8A-4147-A177-3AD203B41FA5}">
                      <a16:colId xmlns:a16="http://schemas.microsoft.com/office/drawing/2014/main" val="20002"/>
                    </a:ext>
                  </a:extLst>
                </a:gridCol>
              </a:tblGrid>
              <a:tr h="390500">
                <a:tc>
                  <a:txBody>
                    <a:bodyPr/>
                    <a:lstStyle/>
                    <a:p>
                      <a:pPr marL="0" lvl="0" indent="0" algn="ctr" rtl="0">
                        <a:spcBef>
                          <a:spcPts val="0"/>
                        </a:spcBef>
                        <a:spcAft>
                          <a:spcPts val="0"/>
                        </a:spcAft>
                        <a:buNone/>
                      </a:pPr>
                      <a:endParaRPr>
                        <a:solidFill>
                          <a:schemeClr val="accent2"/>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Saturn</a:t>
                      </a:r>
                      <a:endParaRPr>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Neptune</a:t>
                      </a:r>
                      <a:endParaRPr>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1</a:t>
                      </a:r>
                      <a:endParaRPr>
                        <a:solidFill>
                          <a:schemeClr val="accent2"/>
                        </a:solidFill>
                        <a:latin typeface="Paytone One"/>
                        <a:ea typeface="Paytone One"/>
                        <a:cs typeface="Paytone One"/>
                        <a:sym typeface="Paytone One"/>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30</a:t>
                      </a:r>
                      <a:endParaRPr>
                        <a:solidFill>
                          <a:schemeClr val="accent2"/>
                        </a:solidFill>
                        <a:latin typeface="Questrial"/>
                        <a:ea typeface="Questrial"/>
                        <a:cs typeface="Questrial"/>
                        <a:sym typeface="Questria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15</a:t>
                      </a:r>
                      <a:endParaRPr>
                        <a:solidFill>
                          <a:schemeClr val="accent2"/>
                        </a:solidFill>
                        <a:latin typeface="Questrial"/>
                        <a:ea typeface="Questrial"/>
                        <a:cs typeface="Questrial"/>
                        <a:sym typeface="Questria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2</a:t>
                      </a:r>
                      <a:endParaRPr>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45</a:t>
                      </a:r>
                      <a:endParaRPr>
                        <a:solidFill>
                          <a:schemeClr val="accent2"/>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21</a:t>
                      </a:r>
                      <a:endParaRPr>
                        <a:solidFill>
                          <a:schemeClr val="accent2"/>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3</a:t>
                      </a:r>
                      <a:endParaRPr>
                        <a:solidFill>
                          <a:schemeClr val="accent2"/>
                        </a:solidFill>
                        <a:latin typeface="Paytone One"/>
                        <a:ea typeface="Paytone One"/>
                        <a:cs typeface="Paytone One"/>
                        <a:sym typeface="Paytone One"/>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81</a:t>
                      </a:r>
                      <a:endParaRPr>
                        <a:solidFill>
                          <a:schemeClr val="accent2"/>
                        </a:solidFill>
                        <a:latin typeface="Questrial"/>
                        <a:ea typeface="Questrial"/>
                        <a:cs typeface="Questrial"/>
                        <a:sym typeface="Questria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63</a:t>
                      </a:r>
                      <a:endParaRPr>
                        <a:solidFill>
                          <a:schemeClr val="accent2"/>
                        </a:solidFill>
                        <a:latin typeface="Questrial"/>
                        <a:ea typeface="Questrial"/>
                        <a:cs typeface="Questrial"/>
                        <a:sym typeface="Questria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solidFill>
                            <a:schemeClr val="accent2"/>
                          </a:solidFill>
                          <a:latin typeface="Paytone One"/>
                          <a:ea typeface="Paytone One"/>
                          <a:cs typeface="Paytone One"/>
                          <a:sym typeface="Paytone One"/>
                        </a:rPr>
                        <a:t>Period 4</a:t>
                      </a:r>
                      <a:endParaRPr>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96</a:t>
                      </a:r>
                      <a:endParaRPr>
                        <a:solidFill>
                          <a:schemeClr val="accent2"/>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66</a:t>
                      </a:r>
                      <a:endParaRPr>
                        <a:solidFill>
                          <a:schemeClr val="accent2"/>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76" name="Google Shape;1076;p38"/>
          <p:cNvSpPr/>
          <p:nvPr/>
        </p:nvSpPr>
        <p:spPr>
          <a:xfrm>
            <a:off x="1920582" y="1486825"/>
            <a:ext cx="477900" cy="47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871182" y="1486825"/>
            <a:ext cx="477900" cy="477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081"/>
        <p:cNvGrpSpPr/>
        <p:nvPr/>
      </p:nvGrpSpPr>
      <p:grpSpPr>
        <a:xfrm>
          <a:off x="0" y="0"/>
          <a:ext cx="0" cy="0"/>
          <a:chOff x="0" y="0"/>
          <a:chExt cx="0" cy="0"/>
        </a:xfrm>
      </p:grpSpPr>
      <p:sp>
        <p:nvSpPr>
          <p:cNvPr id="1082" name="Google Shape;1082;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1083" name="Google Shape;1083;p39"/>
          <p:cNvSpPr/>
          <p:nvPr/>
        </p:nvSpPr>
        <p:spPr>
          <a:xfrm>
            <a:off x="1587228" y="12117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1587228" y="20691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1587228" y="29265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1587228" y="378397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9"/>
          <p:cNvGrpSpPr/>
          <p:nvPr/>
        </p:nvGrpSpPr>
        <p:grpSpPr>
          <a:xfrm>
            <a:off x="2801472" y="1314675"/>
            <a:ext cx="4755300" cy="572701"/>
            <a:chOff x="2801472" y="1314675"/>
            <a:chExt cx="4755300" cy="572701"/>
          </a:xfrm>
        </p:grpSpPr>
        <p:sp>
          <p:nvSpPr>
            <p:cNvPr id="1088" name="Google Shape;1088;p39"/>
            <p:cNvSpPr txBox="1"/>
            <p:nvPr/>
          </p:nvSpPr>
          <p:spPr>
            <a:xfrm>
              <a:off x="5468472" y="1314676"/>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not the only planet with rings</a:t>
              </a:r>
              <a:endParaRPr>
                <a:solidFill>
                  <a:schemeClr val="accent2"/>
                </a:solidFill>
                <a:latin typeface="Questrial"/>
                <a:ea typeface="Questrial"/>
                <a:cs typeface="Questrial"/>
                <a:sym typeface="Questrial"/>
              </a:endParaRPr>
            </a:p>
          </p:txBody>
        </p:sp>
        <p:sp>
          <p:nvSpPr>
            <p:cNvPr id="1089" name="Google Shape;1089;p39"/>
            <p:cNvSpPr txBox="1"/>
            <p:nvPr/>
          </p:nvSpPr>
          <p:spPr>
            <a:xfrm>
              <a:off x="2801472" y="1314675"/>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090" name="Google Shape;1090;p39"/>
          <p:cNvGrpSpPr/>
          <p:nvPr/>
        </p:nvGrpSpPr>
        <p:grpSpPr>
          <a:xfrm>
            <a:off x="2801472" y="2172075"/>
            <a:ext cx="4755300" cy="572701"/>
            <a:chOff x="2801472" y="2172075"/>
            <a:chExt cx="4755300" cy="572701"/>
          </a:xfrm>
        </p:grpSpPr>
        <p:sp>
          <p:nvSpPr>
            <p:cNvPr id="1091" name="Google Shape;1091;p39"/>
            <p:cNvSpPr txBox="1"/>
            <p:nvPr/>
          </p:nvSpPr>
          <p:spPr>
            <a:xfrm>
              <a:off x="5468472" y="2172076"/>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also known as the blue planet</a:t>
              </a:r>
              <a:endParaRPr>
                <a:solidFill>
                  <a:schemeClr val="accent2"/>
                </a:solidFill>
                <a:latin typeface="Questrial"/>
                <a:ea typeface="Questrial"/>
                <a:cs typeface="Questrial"/>
                <a:sym typeface="Questrial"/>
              </a:endParaRPr>
            </a:p>
          </p:txBody>
        </p:sp>
        <p:sp>
          <p:nvSpPr>
            <p:cNvPr id="1092" name="Google Shape;1092;p39"/>
            <p:cNvSpPr txBox="1"/>
            <p:nvPr/>
          </p:nvSpPr>
          <p:spPr>
            <a:xfrm>
              <a:off x="2801472" y="2172075"/>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1093" name="Google Shape;1093;p39"/>
          <p:cNvGrpSpPr/>
          <p:nvPr/>
        </p:nvGrpSpPr>
        <p:grpSpPr>
          <a:xfrm>
            <a:off x="2801472" y="3029475"/>
            <a:ext cx="4755300" cy="572701"/>
            <a:chOff x="2801472" y="3029475"/>
            <a:chExt cx="4755300" cy="572701"/>
          </a:xfrm>
        </p:grpSpPr>
        <p:sp>
          <p:nvSpPr>
            <p:cNvPr id="1094" name="Google Shape;1094;p39"/>
            <p:cNvSpPr txBox="1"/>
            <p:nvPr/>
          </p:nvSpPr>
          <p:spPr>
            <a:xfrm>
              <a:off x="5468472" y="3029476"/>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1095" name="Google Shape;1095;p39"/>
            <p:cNvSpPr txBox="1"/>
            <p:nvPr/>
          </p:nvSpPr>
          <p:spPr>
            <a:xfrm>
              <a:off x="2801472" y="3029475"/>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1096" name="Google Shape;1096;p39"/>
          <p:cNvGrpSpPr/>
          <p:nvPr/>
        </p:nvGrpSpPr>
        <p:grpSpPr>
          <a:xfrm>
            <a:off x="2801472" y="3886875"/>
            <a:ext cx="4755300" cy="572701"/>
            <a:chOff x="2801472" y="3886875"/>
            <a:chExt cx="4755300" cy="572701"/>
          </a:xfrm>
        </p:grpSpPr>
        <p:sp>
          <p:nvSpPr>
            <p:cNvPr id="1097" name="Google Shape;1097;p39"/>
            <p:cNvSpPr txBox="1"/>
            <p:nvPr/>
          </p:nvSpPr>
          <p:spPr>
            <a:xfrm>
              <a:off x="5468472" y="3886876"/>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was named after a Roman god</a:t>
              </a:r>
              <a:endParaRPr>
                <a:solidFill>
                  <a:schemeClr val="accent2"/>
                </a:solidFill>
                <a:latin typeface="Questrial"/>
                <a:ea typeface="Questrial"/>
                <a:cs typeface="Questrial"/>
                <a:sym typeface="Questrial"/>
              </a:endParaRPr>
            </a:p>
          </p:txBody>
        </p:sp>
        <p:sp>
          <p:nvSpPr>
            <p:cNvPr id="1098" name="Google Shape;1098;p39"/>
            <p:cNvSpPr txBox="1"/>
            <p:nvPr/>
          </p:nvSpPr>
          <p:spPr>
            <a:xfrm>
              <a:off x="2801472" y="3886875"/>
              <a:ext cx="2088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1099" name="Google Shape;1099;p39"/>
          <p:cNvGrpSpPr/>
          <p:nvPr/>
        </p:nvGrpSpPr>
        <p:grpSpPr>
          <a:xfrm>
            <a:off x="1762276" y="2244112"/>
            <a:ext cx="428698" cy="428632"/>
            <a:chOff x="2685825" y="840375"/>
            <a:chExt cx="481900" cy="481825"/>
          </a:xfrm>
        </p:grpSpPr>
        <p:sp>
          <p:nvSpPr>
            <p:cNvPr id="1100" name="Google Shape;1100;p39"/>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1" name="Google Shape;1101;p39"/>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02" name="Google Shape;1102;p39"/>
          <p:cNvGrpSpPr/>
          <p:nvPr/>
        </p:nvGrpSpPr>
        <p:grpSpPr>
          <a:xfrm>
            <a:off x="1762313" y="3101509"/>
            <a:ext cx="428632" cy="428632"/>
            <a:chOff x="4456875" y="1435075"/>
            <a:chExt cx="481825" cy="481825"/>
          </a:xfrm>
        </p:grpSpPr>
        <p:sp>
          <p:nvSpPr>
            <p:cNvPr id="1103" name="Google Shape;1103;p39"/>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4" name="Google Shape;1104;p39"/>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5" name="Google Shape;1105;p39"/>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6" name="Google Shape;1106;p39"/>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7" name="Google Shape;1107;p39"/>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8" name="Google Shape;1108;p39"/>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9" name="Google Shape;1109;p39"/>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0" name="Google Shape;1110;p39"/>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1" name="Google Shape;1111;p39"/>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2" name="Google Shape;1112;p39"/>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3" name="Google Shape;1113;p39"/>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4" name="Google Shape;1114;p39"/>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5" name="Google Shape;1115;p39"/>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6" name="Google Shape;1116;p39"/>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7" name="Google Shape;1117;p39"/>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8" name="Google Shape;1118;p39"/>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9" name="Google Shape;1119;p39"/>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0" name="Google Shape;1120;p39"/>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1" name="Google Shape;1121;p39"/>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22" name="Google Shape;1122;p39"/>
          <p:cNvGrpSpPr/>
          <p:nvPr/>
        </p:nvGrpSpPr>
        <p:grpSpPr>
          <a:xfrm>
            <a:off x="1760203" y="3958911"/>
            <a:ext cx="432835" cy="428654"/>
            <a:chOff x="5049725" y="1435050"/>
            <a:chExt cx="486550" cy="481850"/>
          </a:xfrm>
        </p:grpSpPr>
        <p:sp>
          <p:nvSpPr>
            <p:cNvPr id="1123" name="Google Shape;1123;p39"/>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4" name="Google Shape;1124;p39"/>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5" name="Google Shape;1125;p39"/>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6" name="Google Shape;1126;p39"/>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27" name="Google Shape;1127;p39"/>
          <p:cNvGrpSpPr/>
          <p:nvPr/>
        </p:nvGrpSpPr>
        <p:grpSpPr>
          <a:xfrm>
            <a:off x="1762337" y="1386692"/>
            <a:ext cx="428565" cy="428654"/>
            <a:chOff x="5049725" y="2027900"/>
            <a:chExt cx="481750" cy="481850"/>
          </a:xfrm>
        </p:grpSpPr>
        <p:sp>
          <p:nvSpPr>
            <p:cNvPr id="1128" name="Google Shape;1128;p39"/>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9" name="Google Shape;1129;p39"/>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0" name="Google Shape;1130;p39"/>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1" name="Google Shape;1131;p39"/>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2" name="Google Shape;1132;p39"/>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3" name="Google Shape;1133;p39"/>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9"/>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5" name="Google Shape;1135;p39"/>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6" name="Google Shape;1136;p39"/>
          <p:cNvCxnSpPr>
            <a:stCxn id="1083" idx="4"/>
            <a:endCxn id="1084" idx="0"/>
          </p:cNvCxnSpPr>
          <p:nvPr/>
        </p:nvCxnSpPr>
        <p:spPr>
          <a:xfrm>
            <a:off x="1976628" y="1990275"/>
            <a:ext cx="0" cy="78900"/>
          </a:xfrm>
          <a:prstGeom prst="straightConnector1">
            <a:avLst/>
          </a:prstGeom>
          <a:noFill/>
          <a:ln w="38100" cap="flat" cmpd="sng">
            <a:solidFill>
              <a:schemeClr val="accent3"/>
            </a:solidFill>
            <a:prstDash val="solid"/>
            <a:round/>
            <a:headEnd type="none" w="med" len="med"/>
            <a:tailEnd type="none" w="med" len="med"/>
          </a:ln>
        </p:spPr>
      </p:cxnSp>
      <p:cxnSp>
        <p:nvCxnSpPr>
          <p:cNvPr id="1137" name="Google Shape;1137;p39"/>
          <p:cNvCxnSpPr>
            <a:stCxn id="1084" idx="4"/>
            <a:endCxn id="1085" idx="0"/>
          </p:cNvCxnSpPr>
          <p:nvPr/>
        </p:nvCxnSpPr>
        <p:spPr>
          <a:xfrm>
            <a:off x="1976628" y="2847675"/>
            <a:ext cx="0" cy="78900"/>
          </a:xfrm>
          <a:prstGeom prst="straightConnector1">
            <a:avLst/>
          </a:prstGeom>
          <a:noFill/>
          <a:ln w="38100" cap="flat" cmpd="sng">
            <a:solidFill>
              <a:schemeClr val="accent3"/>
            </a:solidFill>
            <a:prstDash val="solid"/>
            <a:round/>
            <a:headEnd type="none" w="med" len="med"/>
            <a:tailEnd type="none" w="med" len="med"/>
          </a:ln>
        </p:spPr>
      </p:cxnSp>
      <p:cxnSp>
        <p:nvCxnSpPr>
          <p:cNvPr id="1138" name="Google Shape;1138;p39"/>
          <p:cNvCxnSpPr>
            <a:stCxn id="1085" idx="4"/>
            <a:endCxn id="1086" idx="0"/>
          </p:cNvCxnSpPr>
          <p:nvPr/>
        </p:nvCxnSpPr>
        <p:spPr>
          <a:xfrm>
            <a:off x="1976628" y="3705075"/>
            <a:ext cx="0" cy="78900"/>
          </a:xfrm>
          <a:prstGeom prst="straightConnector1">
            <a:avLst/>
          </a:prstGeom>
          <a:noFill/>
          <a:ln w="38100" cap="flat" cmpd="sng">
            <a:solidFill>
              <a:schemeClr val="accent3"/>
            </a:solidFill>
            <a:prstDash val="solid"/>
            <a:round/>
            <a:headEnd type="none" w="med" len="med"/>
            <a:tailEnd type="none" w="med" len="med"/>
          </a:ln>
        </p:spPr>
      </p:cxnSp>
      <p:cxnSp>
        <p:nvCxnSpPr>
          <p:cNvPr id="1139" name="Google Shape;1139;p39"/>
          <p:cNvCxnSpPr>
            <a:stCxn id="1083" idx="6"/>
            <a:endCxn id="1089" idx="1"/>
          </p:cNvCxnSpPr>
          <p:nvPr/>
        </p:nvCxnSpPr>
        <p:spPr>
          <a:xfrm>
            <a:off x="2366028" y="1601025"/>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1140" name="Google Shape;1140;p39"/>
          <p:cNvCxnSpPr>
            <a:stCxn id="1084" idx="6"/>
            <a:endCxn id="1092" idx="1"/>
          </p:cNvCxnSpPr>
          <p:nvPr/>
        </p:nvCxnSpPr>
        <p:spPr>
          <a:xfrm>
            <a:off x="2366028" y="2458425"/>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1141" name="Google Shape;1141;p39"/>
          <p:cNvCxnSpPr>
            <a:stCxn id="1085" idx="6"/>
            <a:endCxn id="1095" idx="1"/>
          </p:cNvCxnSpPr>
          <p:nvPr/>
        </p:nvCxnSpPr>
        <p:spPr>
          <a:xfrm>
            <a:off x="2366028" y="3315825"/>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1142" name="Google Shape;1142;p39"/>
          <p:cNvCxnSpPr>
            <a:stCxn id="1086" idx="6"/>
            <a:endCxn id="1098" idx="1"/>
          </p:cNvCxnSpPr>
          <p:nvPr/>
        </p:nvCxnSpPr>
        <p:spPr>
          <a:xfrm>
            <a:off x="2366028" y="4173225"/>
            <a:ext cx="435300" cy="0"/>
          </a:xfrm>
          <a:prstGeom prst="straightConnector1">
            <a:avLst/>
          </a:prstGeom>
          <a:noFill/>
          <a:ln w="38100" cap="flat" cmpd="sng">
            <a:solidFill>
              <a:schemeClr val="accent3"/>
            </a:solidFill>
            <a:prstDash val="solid"/>
            <a:round/>
            <a:headEnd type="none" w="med" len="med"/>
            <a:tailEnd type="none" w="med" len="med"/>
          </a:ln>
        </p:spPr>
      </p:cxnSp>
      <p:cxnSp>
        <p:nvCxnSpPr>
          <p:cNvPr id="1143" name="Google Shape;1143;p39"/>
          <p:cNvCxnSpPr>
            <a:stCxn id="1089" idx="3"/>
            <a:endCxn id="1088" idx="1"/>
          </p:cNvCxnSpPr>
          <p:nvPr/>
        </p:nvCxnSpPr>
        <p:spPr>
          <a:xfrm>
            <a:off x="4889772" y="1601025"/>
            <a:ext cx="578700" cy="0"/>
          </a:xfrm>
          <a:prstGeom prst="straightConnector1">
            <a:avLst/>
          </a:prstGeom>
          <a:noFill/>
          <a:ln w="38100" cap="flat" cmpd="sng">
            <a:solidFill>
              <a:schemeClr val="accent3"/>
            </a:solidFill>
            <a:prstDash val="solid"/>
            <a:round/>
            <a:headEnd type="none" w="med" len="med"/>
            <a:tailEnd type="none" w="med" len="med"/>
          </a:ln>
        </p:spPr>
      </p:cxnSp>
      <p:cxnSp>
        <p:nvCxnSpPr>
          <p:cNvPr id="1144" name="Google Shape;1144;p39"/>
          <p:cNvCxnSpPr>
            <a:stCxn id="1092" idx="3"/>
            <a:endCxn id="1091" idx="1"/>
          </p:cNvCxnSpPr>
          <p:nvPr/>
        </p:nvCxnSpPr>
        <p:spPr>
          <a:xfrm>
            <a:off x="4889772" y="2458425"/>
            <a:ext cx="578700" cy="0"/>
          </a:xfrm>
          <a:prstGeom prst="straightConnector1">
            <a:avLst/>
          </a:prstGeom>
          <a:noFill/>
          <a:ln w="38100" cap="flat" cmpd="sng">
            <a:solidFill>
              <a:schemeClr val="accent3"/>
            </a:solidFill>
            <a:prstDash val="solid"/>
            <a:round/>
            <a:headEnd type="none" w="med" len="med"/>
            <a:tailEnd type="none" w="med" len="med"/>
          </a:ln>
        </p:spPr>
      </p:cxnSp>
      <p:cxnSp>
        <p:nvCxnSpPr>
          <p:cNvPr id="1145" name="Google Shape;1145;p39"/>
          <p:cNvCxnSpPr>
            <a:stCxn id="1095" idx="3"/>
            <a:endCxn id="1094" idx="1"/>
          </p:cNvCxnSpPr>
          <p:nvPr/>
        </p:nvCxnSpPr>
        <p:spPr>
          <a:xfrm>
            <a:off x="4889772" y="3315825"/>
            <a:ext cx="578700" cy="0"/>
          </a:xfrm>
          <a:prstGeom prst="straightConnector1">
            <a:avLst/>
          </a:prstGeom>
          <a:noFill/>
          <a:ln w="38100" cap="flat" cmpd="sng">
            <a:solidFill>
              <a:schemeClr val="accent3"/>
            </a:solidFill>
            <a:prstDash val="solid"/>
            <a:round/>
            <a:headEnd type="none" w="med" len="med"/>
            <a:tailEnd type="none" w="med" len="med"/>
          </a:ln>
        </p:spPr>
      </p:cxnSp>
      <p:cxnSp>
        <p:nvCxnSpPr>
          <p:cNvPr id="1146" name="Google Shape;1146;p39"/>
          <p:cNvCxnSpPr>
            <a:stCxn id="1098" idx="3"/>
            <a:endCxn id="1097" idx="1"/>
          </p:cNvCxnSpPr>
          <p:nvPr/>
        </p:nvCxnSpPr>
        <p:spPr>
          <a:xfrm>
            <a:off x="4889772" y="4173225"/>
            <a:ext cx="578700" cy="0"/>
          </a:xfrm>
          <a:prstGeom prst="straightConnector1">
            <a:avLst/>
          </a:prstGeom>
          <a:noFill/>
          <a:ln w="38100" cap="flat" cmpd="sng">
            <a:solidFill>
              <a:schemeClr val="accent3"/>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150"/>
        <p:cNvGrpSpPr/>
        <p:nvPr/>
      </p:nvGrpSpPr>
      <p:grpSpPr>
        <a:xfrm>
          <a:off x="0" y="0"/>
          <a:ext cx="0" cy="0"/>
          <a:chOff x="0" y="0"/>
          <a:chExt cx="0" cy="0"/>
        </a:xfrm>
      </p:grpSpPr>
      <p:cxnSp>
        <p:nvCxnSpPr>
          <p:cNvPr id="1151" name="Google Shape;1151;p40"/>
          <p:cNvCxnSpPr>
            <a:stCxn id="1152" idx="6"/>
            <a:endCxn id="1153" idx="2"/>
          </p:cNvCxnSpPr>
          <p:nvPr/>
        </p:nvCxnSpPr>
        <p:spPr>
          <a:xfrm>
            <a:off x="1493375" y="2937975"/>
            <a:ext cx="6157200" cy="600"/>
          </a:xfrm>
          <a:prstGeom prst="bentConnector3">
            <a:avLst>
              <a:gd name="adj1" fmla="val 50000"/>
            </a:avLst>
          </a:prstGeom>
          <a:noFill/>
          <a:ln w="38100" cap="flat" cmpd="sng">
            <a:solidFill>
              <a:schemeClr val="accent3"/>
            </a:solidFill>
            <a:prstDash val="solid"/>
            <a:round/>
            <a:headEnd type="none" w="med" len="med"/>
            <a:tailEnd type="none" w="med" len="med"/>
          </a:ln>
        </p:spPr>
      </p:cxnSp>
      <p:sp>
        <p:nvSpPr>
          <p:cNvPr id="1154" name="Google Shape;115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1155" name="Google Shape;1155;p40"/>
          <p:cNvGrpSpPr/>
          <p:nvPr/>
        </p:nvGrpSpPr>
        <p:grpSpPr>
          <a:xfrm>
            <a:off x="5347087" y="1261100"/>
            <a:ext cx="1997101" cy="929350"/>
            <a:chOff x="720000" y="2671100"/>
            <a:chExt cx="1997101" cy="929350"/>
          </a:xfrm>
        </p:grpSpPr>
        <p:sp>
          <p:nvSpPr>
            <p:cNvPr id="1156" name="Google Shape;1156;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a cold place</a:t>
              </a:r>
              <a:endParaRPr>
                <a:solidFill>
                  <a:schemeClr val="accent2"/>
                </a:solidFill>
                <a:latin typeface="Questrial"/>
                <a:ea typeface="Questrial"/>
                <a:cs typeface="Questrial"/>
                <a:sym typeface="Questrial"/>
              </a:endParaRPr>
            </a:p>
          </p:txBody>
        </p:sp>
        <p:sp>
          <p:nvSpPr>
            <p:cNvPr id="1157" name="Google Shape;1157;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1158" name="Google Shape;1158;p40"/>
          <p:cNvGrpSpPr/>
          <p:nvPr/>
        </p:nvGrpSpPr>
        <p:grpSpPr>
          <a:xfrm>
            <a:off x="1802837" y="1261100"/>
            <a:ext cx="1997101" cy="929350"/>
            <a:chOff x="720000" y="2671100"/>
            <a:chExt cx="1997101" cy="929350"/>
          </a:xfrm>
        </p:grpSpPr>
        <p:sp>
          <p:nvSpPr>
            <p:cNvPr id="1159" name="Google Shape;1159;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planet where we all live</a:t>
              </a:r>
              <a:endParaRPr>
                <a:solidFill>
                  <a:schemeClr val="accent2"/>
                </a:solidFill>
                <a:latin typeface="Questrial"/>
                <a:ea typeface="Questrial"/>
                <a:cs typeface="Questrial"/>
                <a:sym typeface="Questrial"/>
              </a:endParaRPr>
            </a:p>
          </p:txBody>
        </p:sp>
        <p:sp>
          <p:nvSpPr>
            <p:cNvPr id="1160" name="Google Shape;1160;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1161" name="Google Shape;1161;p40"/>
          <p:cNvGrpSpPr/>
          <p:nvPr/>
        </p:nvGrpSpPr>
        <p:grpSpPr>
          <a:xfrm>
            <a:off x="5344062" y="2473313"/>
            <a:ext cx="1997101" cy="929350"/>
            <a:chOff x="720000" y="2671100"/>
            <a:chExt cx="1997101" cy="929350"/>
          </a:xfrm>
        </p:grpSpPr>
        <p:sp>
          <p:nvSpPr>
            <p:cNvPr id="1162" name="Google Shape;1162;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is the biggest planet of them all</a:t>
              </a:r>
              <a:endParaRPr>
                <a:solidFill>
                  <a:schemeClr val="accent2"/>
                </a:solidFill>
                <a:latin typeface="Questrial"/>
                <a:ea typeface="Questrial"/>
                <a:cs typeface="Questrial"/>
                <a:sym typeface="Questrial"/>
              </a:endParaRPr>
            </a:p>
          </p:txBody>
        </p:sp>
        <p:sp>
          <p:nvSpPr>
            <p:cNvPr id="1163" name="Google Shape;1163;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sp>
        <p:nvSpPr>
          <p:cNvPr id="1164" name="Google Shape;1164;p40"/>
          <p:cNvSpPr/>
          <p:nvPr/>
        </p:nvSpPr>
        <p:spPr>
          <a:xfrm>
            <a:off x="3985075" y="2351075"/>
            <a:ext cx="1173900" cy="1173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40"/>
          <p:cNvGrpSpPr/>
          <p:nvPr/>
        </p:nvGrpSpPr>
        <p:grpSpPr>
          <a:xfrm>
            <a:off x="1799812" y="2473313"/>
            <a:ext cx="1997101" cy="929350"/>
            <a:chOff x="720000" y="2671100"/>
            <a:chExt cx="1997101" cy="929350"/>
          </a:xfrm>
        </p:grpSpPr>
        <p:sp>
          <p:nvSpPr>
            <p:cNvPr id="1166" name="Google Shape;1166;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closest planet to the Sun</a:t>
              </a:r>
              <a:endParaRPr>
                <a:solidFill>
                  <a:schemeClr val="accent2"/>
                </a:solidFill>
                <a:latin typeface="Questrial"/>
                <a:ea typeface="Questrial"/>
                <a:cs typeface="Questrial"/>
                <a:sym typeface="Questrial"/>
              </a:endParaRPr>
            </a:p>
          </p:txBody>
        </p:sp>
        <p:sp>
          <p:nvSpPr>
            <p:cNvPr id="1167" name="Google Shape;1167;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grpSp>
        <p:nvGrpSpPr>
          <p:cNvPr id="1168" name="Google Shape;1168;p40"/>
          <p:cNvGrpSpPr/>
          <p:nvPr/>
        </p:nvGrpSpPr>
        <p:grpSpPr>
          <a:xfrm>
            <a:off x="4263426" y="2627092"/>
            <a:ext cx="621479" cy="621479"/>
            <a:chOff x="-44512325" y="3176075"/>
            <a:chExt cx="300900" cy="300900"/>
          </a:xfrm>
        </p:grpSpPr>
        <p:sp>
          <p:nvSpPr>
            <p:cNvPr id="1169" name="Google Shape;1169;p4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40"/>
          <p:cNvGrpSpPr/>
          <p:nvPr/>
        </p:nvGrpSpPr>
        <p:grpSpPr>
          <a:xfrm>
            <a:off x="5344083" y="3685525"/>
            <a:ext cx="1997101" cy="929350"/>
            <a:chOff x="720000" y="2671100"/>
            <a:chExt cx="1997101" cy="929350"/>
          </a:xfrm>
        </p:grpSpPr>
        <p:sp>
          <p:nvSpPr>
            <p:cNvPr id="1173" name="Google Shape;1173;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Ceres is located in the main asteroid belt</a:t>
              </a:r>
              <a:endParaRPr>
                <a:solidFill>
                  <a:schemeClr val="accent2"/>
                </a:solidFill>
                <a:latin typeface="Questrial"/>
                <a:ea typeface="Questrial"/>
                <a:cs typeface="Questrial"/>
                <a:sym typeface="Questrial"/>
              </a:endParaRPr>
            </a:p>
          </p:txBody>
        </p:sp>
        <p:sp>
          <p:nvSpPr>
            <p:cNvPr id="1174" name="Google Shape;1174;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Ceres</a:t>
              </a:r>
              <a:endParaRPr sz="2400" b="1">
                <a:solidFill>
                  <a:schemeClr val="accent2"/>
                </a:solidFill>
                <a:latin typeface="Paytone One"/>
                <a:ea typeface="Paytone One"/>
                <a:cs typeface="Paytone One"/>
                <a:sym typeface="Paytone One"/>
              </a:endParaRPr>
            </a:p>
          </p:txBody>
        </p:sp>
      </p:grpSp>
      <p:grpSp>
        <p:nvGrpSpPr>
          <p:cNvPr id="1175" name="Google Shape;1175;p40"/>
          <p:cNvGrpSpPr/>
          <p:nvPr/>
        </p:nvGrpSpPr>
        <p:grpSpPr>
          <a:xfrm>
            <a:off x="1799833" y="3685525"/>
            <a:ext cx="1997101" cy="929350"/>
            <a:chOff x="720000" y="2671100"/>
            <a:chExt cx="1997101" cy="929350"/>
          </a:xfrm>
        </p:grpSpPr>
        <p:sp>
          <p:nvSpPr>
            <p:cNvPr id="1176" name="Google Shape;1176;p40"/>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the farthest planet from the Sun</a:t>
              </a:r>
              <a:endParaRPr>
                <a:solidFill>
                  <a:schemeClr val="accent2"/>
                </a:solidFill>
                <a:latin typeface="Questrial"/>
                <a:ea typeface="Questrial"/>
                <a:cs typeface="Questrial"/>
                <a:sym typeface="Questrial"/>
              </a:endParaRPr>
            </a:p>
          </p:txBody>
        </p:sp>
        <p:sp>
          <p:nvSpPr>
            <p:cNvPr id="1177" name="Google Shape;1177;p40"/>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cxnSp>
        <p:nvCxnSpPr>
          <p:cNvPr id="1178" name="Google Shape;1178;p40"/>
          <p:cNvCxnSpPr>
            <a:stCxn id="1164" idx="2"/>
            <a:endCxn id="1164" idx="2"/>
          </p:cNvCxnSpPr>
          <p:nvPr/>
        </p:nvCxnSpPr>
        <p:spPr>
          <a:xfrm>
            <a:off x="3985075" y="2938025"/>
            <a:ext cx="0" cy="0"/>
          </a:xfrm>
          <a:prstGeom prst="straightConnector1">
            <a:avLst/>
          </a:prstGeom>
          <a:noFill/>
          <a:ln w="38100" cap="flat" cmpd="sng">
            <a:solidFill>
              <a:schemeClr val="accent3"/>
            </a:solidFill>
            <a:prstDash val="solid"/>
            <a:round/>
            <a:headEnd type="none" w="med" len="med"/>
            <a:tailEnd type="none" w="med" len="med"/>
          </a:ln>
        </p:spPr>
      </p:cxnSp>
      <p:sp>
        <p:nvSpPr>
          <p:cNvPr id="1152" name="Google Shape;1152;p40"/>
          <p:cNvSpPr/>
          <p:nvPr/>
        </p:nvSpPr>
        <p:spPr>
          <a:xfrm>
            <a:off x="714575" y="2548725"/>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7650625" y="254875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9" name="Google Shape;1179;p40"/>
          <p:cNvCxnSpPr>
            <a:stCxn id="1152" idx="0"/>
            <a:endCxn id="1160" idx="1"/>
          </p:cNvCxnSpPr>
          <p:nvPr/>
        </p:nvCxnSpPr>
        <p:spPr>
          <a:xfrm rot="-5400000">
            <a:off x="898925" y="1644675"/>
            <a:ext cx="1109100" cy="699000"/>
          </a:xfrm>
          <a:prstGeom prst="bentConnector2">
            <a:avLst/>
          </a:prstGeom>
          <a:noFill/>
          <a:ln w="38100" cap="flat" cmpd="sng">
            <a:solidFill>
              <a:schemeClr val="accent3"/>
            </a:solidFill>
            <a:prstDash val="solid"/>
            <a:round/>
            <a:headEnd type="none" w="med" len="med"/>
            <a:tailEnd type="none" w="med" len="med"/>
          </a:ln>
        </p:spPr>
      </p:cxnSp>
      <p:cxnSp>
        <p:nvCxnSpPr>
          <p:cNvPr id="1180" name="Google Shape;1180;p40"/>
          <p:cNvCxnSpPr>
            <a:stCxn id="1152" idx="4"/>
            <a:endCxn id="1176" idx="1"/>
          </p:cNvCxnSpPr>
          <p:nvPr/>
        </p:nvCxnSpPr>
        <p:spPr>
          <a:xfrm rot="-5400000" flipH="1">
            <a:off x="951275" y="3479925"/>
            <a:ext cx="1001400" cy="696000"/>
          </a:xfrm>
          <a:prstGeom prst="bentConnector2">
            <a:avLst/>
          </a:prstGeom>
          <a:noFill/>
          <a:ln w="38100" cap="flat" cmpd="sng">
            <a:solidFill>
              <a:schemeClr val="accent3"/>
            </a:solidFill>
            <a:prstDash val="solid"/>
            <a:round/>
            <a:headEnd type="none" w="med" len="med"/>
            <a:tailEnd type="none" w="med" len="med"/>
          </a:ln>
        </p:spPr>
      </p:cxnSp>
      <p:cxnSp>
        <p:nvCxnSpPr>
          <p:cNvPr id="1181" name="Google Shape;1181;p40"/>
          <p:cNvCxnSpPr>
            <a:stCxn id="1153" idx="0"/>
            <a:endCxn id="1157" idx="3"/>
          </p:cNvCxnSpPr>
          <p:nvPr/>
        </p:nvCxnSpPr>
        <p:spPr>
          <a:xfrm rot="5400000" flipH="1">
            <a:off x="7137625" y="1646350"/>
            <a:ext cx="1109100" cy="695700"/>
          </a:xfrm>
          <a:prstGeom prst="bentConnector2">
            <a:avLst/>
          </a:prstGeom>
          <a:noFill/>
          <a:ln w="38100" cap="flat" cmpd="sng">
            <a:solidFill>
              <a:schemeClr val="accent3"/>
            </a:solidFill>
            <a:prstDash val="solid"/>
            <a:round/>
            <a:headEnd type="none" w="med" len="med"/>
            <a:tailEnd type="none" w="med" len="med"/>
          </a:ln>
        </p:spPr>
      </p:cxnSp>
      <p:cxnSp>
        <p:nvCxnSpPr>
          <p:cNvPr id="1182" name="Google Shape;1182;p40"/>
          <p:cNvCxnSpPr>
            <a:stCxn id="1153" idx="4"/>
            <a:endCxn id="1173" idx="3"/>
          </p:cNvCxnSpPr>
          <p:nvPr/>
        </p:nvCxnSpPr>
        <p:spPr>
          <a:xfrm rot="5400000">
            <a:off x="7189975" y="3478600"/>
            <a:ext cx="1001400" cy="698700"/>
          </a:xfrm>
          <a:prstGeom prst="bentConnector2">
            <a:avLst/>
          </a:prstGeom>
          <a:noFill/>
          <a:ln w="38100" cap="flat" cmpd="sng">
            <a:solidFill>
              <a:schemeClr val="accent3"/>
            </a:solidFill>
            <a:prstDash val="solid"/>
            <a:round/>
            <a:headEnd type="none" w="med" len="med"/>
            <a:tailEnd type="none" w="med" len="med"/>
          </a:ln>
        </p:spPr>
      </p:cxnSp>
      <p:cxnSp>
        <p:nvCxnSpPr>
          <p:cNvPr id="1183" name="Google Shape;1183;p40"/>
          <p:cNvCxnSpPr>
            <a:stCxn id="1164" idx="0"/>
            <a:endCxn id="1160" idx="3"/>
          </p:cNvCxnSpPr>
          <p:nvPr/>
        </p:nvCxnSpPr>
        <p:spPr>
          <a:xfrm rot="5400000" flipH="1">
            <a:off x="3730225" y="1509275"/>
            <a:ext cx="911400" cy="772200"/>
          </a:xfrm>
          <a:prstGeom prst="bentConnector2">
            <a:avLst/>
          </a:prstGeom>
          <a:noFill/>
          <a:ln w="38100" cap="flat" cmpd="sng">
            <a:solidFill>
              <a:schemeClr val="accent3"/>
            </a:solidFill>
            <a:prstDash val="solid"/>
            <a:round/>
            <a:headEnd type="none" w="med" len="med"/>
            <a:tailEnd type="none" w="med" len="med"/>
          </a:ln>
        </p:spPr>
      </p:cxnSp>
      <p:cxnSp>
        <p:nvCxnSpPr>
          <p:cNvPr id="1184" name="Google Shape;1184;p40"/>
          <p:cNvCxnSpPr>
            <a:stCxn id="1164" idx="0"/>
            <a:endCxn id="1157" idx="1"/>
          </p:cNvCxnSpPr>
          <p:nvPr/>
        </p:nvCxnSpPr>
        <p:spPr>
          <a:xfrm rot="-5400000">
            <a:off x="4503925" y="1507775"/>
            <a:ext cx="911400" cy="775200"/>
          </a:xfrm>
          <a:prstGeom prst="bentConnector2">
            <a:avLst/>
          </a:prstGeom>
          <a:noFill/>
          <a:ln w="38100" cap="flat" cmpd="sng">
            <a:solidFill>
              <a:schemeClr val="accent3"/>
            </a:solidFill>
            <a:prstDash val="solid"/>
            <a:round/>
            <a:headEnd type="none" w="med" len="med"/>
            <a:tailEnd type="none" w="med" len="med"/>
          </a:ln>
        </p:spPr>
      </p:cxnSp>
      <p:cxnSp>
        <p:nvCxnSpPr>
          <p:cNvPr id="1185" name="Google Shape;1185;p40"/>
          <p:cNvCxnSpPr>
            <a:stCxn id="1164" idx="4"/>
            <a:endCxn id="1176" idx="3"/>
          </p:cNvCxnSpPr>
          <p:nvPr/>
        </p:nvCxnSpPr>
        <p:spPr>
          <a:xfrm rot="5400000">
            <a:off x="3782575" y="3539225"/>
            <a:ext cx="803700" cy="775200"/>
          </a:xfrm>
          <a:prstGeom prst="bentConnector2">
            <a:avLst/>
          </a:prstGeom>
          <a:noFill/>
          <a:ln w="38100" cap="flat" cmpd="sng">
            <a:solidFill>
              <a:schemeClr val="accent3"/>
            </a:solidFill>
            <a:prstDash val="solid"/>
            <a:round/>
            <a:headEnd type="none" w="med" len="med"/>
            <a:tailEnd type="none" w="med" len="med"/>
          </a:ln>
        </p:spPr>
      </p:cxnSp>
      <p:cxnSp>
        <p:nvCxnSpPr>
          <p:cNvPr id="1186" name="Google Shape;1186;p40"/>
          <p:cNvCxnSpPr>
            <a:stCxn id="1164" idx="4"/>
            <a:endCxn id="1173" idx="1"/>
          </p:cNvCxnSpPr>
          <p:nvPr/>
        </p:nvCxnSpPr>
        <p:spPr>
          <a:xfrm rot="-5400000" flipH="1">
            <a:off x="4556275" y="3540725"/>
            <a:ext cx="803700" cy="772200"/>
          </a:xfrm>
          <a:prstGeom prst="bentConnector2">
            <a:avLst/>
          </a:prstGeom>
          <a:noFill/>
          <a:ln w="38100" cap="flat" cmpd="sng">
            <a:solidFill>
              <a:schemeClr val="accent3"/>
            </a:solidFill>
            <a:prstDash val="solid"/>
            <a:round/>
            <a:headEnd type="none" w="med" len="med"/>
            <a:tailEnd type="none" w="med" len="med"/>
          </a:ln>
        </p:spPr>
      </p:cxnSp>
      <p:grpSp>
        <p:nvGrpSpPr>
          <p:cNvPr id="1187" name="Google Shape;1187;p40"/>
          <p:cNvGrpSpPr/>
          <p:nvPr/>
        </p:nvGrpSpPr>
        <p:grpSpPr>
          <a:xfrm>
            <a:off x="868631" y="2698471"/>
            <a:ext cx="470688" cy="479026"/>
            <a:chOff x="-65144125" y="4094450"/>
            <a:chExt cx="311900" cy="317425"/>
          </a:xfrm>
        </p:grpSpPr>
        <p:sp>
          <p:nvSpPr>
            <p:cNvPr id="1188" name="Google Shape;1188;p40"/>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0"/>
          <p:cNvGrpSpPr/>
          <p:nvPr/>
        </p:nvGrpSpPr>
        <p:grpSpPr>
          <a:xfrm>
            <a:off x="7804627" y="2698368"/>
            <a:ext cx="480196" cy="479252"/>
            <a:chOff x="-60254550" y="3367325"/>
            <a:chExt cx="318200" cy="317575"/>
          </a:xfrm>
        </p:grpSpPr>
        <p:sp>
          <p:nvSpPr>
            <p:cNvPr id="1192" name="Google Shape;1192;p40"/>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199"/>
        <p:cNvGrpSpPr/>
        <p:nvPr/>
      </p:nvGrpSpPr>
      <p:grpSpPr>
        <a:xfrm>
          <a:off x="0" y="0"/>
          <a:ext cx="0" cy="0"/>
          <a:chOff x="0" y="0"/>
          <a:chExt cx="0" cy="0"/>
        </a:xfrm>
      </p:grpSpPr>
      <p:sp>
        <p:nvSpPr>
          <p:cNvPr id="1200" name="Google Shape;120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1201" name="Google Shape;1201;p41"/>
          <p:cNvGrpSpPr/>
          <p:nvPr/>
        </p:nvGrpSpPr>
        <p:grpSpPr>
          <a:xfrm>
            <a:off x="4705245" y="1229190"/>
            <a:ext cx="1044293" cy="1044293"/>
            <a:chOff x="3973299" y="1425424"/>
            <a:chExt cx="1765500" cy="1765500"/>
          </a:xfrm>
        </p:grpSpPr>
        <p:grpSp>
          <p:nvGrpSpPr>
            <p:cNvPr id="1202" name="Google Shape;1202;p41"/>
            <p:cNvGrpSpPr/>
            <p:nvPr/>
          </p:nvGrpSpPr>
          <p:grpSpPr>
            <a:xfrm>
              <a:off x="3973349" y="1425474"/>
              <a:ext cx="1765396" cy="1765396"/>
              <a:chOff x="2090875" y="2078075"/>
              <a:chExt cx="1292100" cy="1292100"/>
            </a:xfrm>
          </p:grpSpPr>
          <p:sp>
            <p:nvSpPr>
              <p:cNvPr id="1203" name="Google Shape;1203;p41"/>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41"/>
            <p:cNvSpPr/>
            <p:nvPr/>
          </p:nvSpPr>
          <p:spPr>
            <a:xfrm>
              <a:off x="3973299" y="1425424"/>
              <a:ext cx="1765500" cy="17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1"/>
          <p:cNvSpPr/>
          <p:nvPr/>
        </p:nvSpPr>
        <p:spPr>
          <a:xfrm>
            <a:off x="3394462" y="1229186"/>
            <a:ext cx="1044300" cy="104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41"/>
          <p:cNvGrpSpPr/>
          <p:nvPr/>
        </p:nvGrpSpPr>
        <p:grpSpPr>
          <a:xfrm>
            <a:off x="5955174" y="2425875"/>
            <a:ext cx="1997101" cy="929350"/>
            <a:chOff x="720000" y="2671100"/>
            <a:chExt cx="1997101" cy="929350"/>
          </a:xfrm>
        </p:grpSpPr>
        <p:sp>
          <p:nvSpPr>
            <p:cNvPr id="1208" name="Google Shape;1208;p41"/>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the farthest planet from the Sun</a:t>
              </a:r>
              <a:endParaRPr>
                <a:solidFill>
                  <a:schemeClr val="accent2"/>
                </a:solidFill>
                <a:latin typeface="Questrial"/>
                <a:ea typeface="Questrial"/>
                <a:cs typeface="Questrial"/>
                <a:sym typeface="Questrial"/>
              </a:endParaRPr>
            </a:p>
          </p:txBody>
        </p:sp>
        <p:sp>
          <p:nvSpPr>
            <p:cNvPr id="1209" name="Google Shape;1209;p41"/>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grpSp>
        <p:nvGrpSpPr>
          <p:cNvPr id="1210" name="Google Shape;1210;p41"/>
          <p:cNvGrpSpPr/>
          <p:nvPr/>
        </p:nvGrpSpPr>
        <p:grpSpPr>
          <a:xfrm>
            <a:off x="1191724" y="2425875"/>
            <a:ext cx="1997101" cy="929350"/>
            <a:chOff x="720000" y="2671100"/>
            <a:chExt cx="1997101" cy="929350"/>
          </a:xfrm>
        </p:grpSpPr>
        <p:sp>
          <p:nvSpPr>
            <p:cNvPr id="1211" name="Google Shape;1211;p41"/>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composed of hydrogen and helium</a:t>
              </a:r>
              <a:endParaRPr>
                <a:solidFill>
                  <a:schemeClr val="accent2"/>
                </a:solidFill>
                <a:latin typeface="Questrial"/>
                <a:ea typeface="Questrial"/>
                <a:cs typeface="Questrial"/>
                <a:sym typeface="Questrial"/>
              </a:endParaRPr>
            </a:p>
          </p:txBody>
        </p:sp>
        <p:sp>
          <p:nvSpPr>
            <p:cNvPr id="1212" name="Google Shape;1212;p41"/>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213" name="Google Shape;1213;p41"/>
          <p:cNvGrpSpPr/>
          <p:nvPr/>
        </p:nvGrpSpPr>
        <p:grpSpPr>
          <a:xfrm>
            <a:off x="5955174" y="3576125"/>
            <a:ext cx="1997101" cy="929350"/>
            <a:chOff x="720000" y="2671100"/>
            <a:chExt cx="1997101" cy="929350"/>
          </a:xfrm>
        </p:grpSpPr>
        <p:sp>
          <p:nvSpPr>
            <p:cNvPr id="1214" name="Google Shape;1214;p41"/>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Ceres is located in the main asteroid belt</a:t>
              </a:r>
              <a:endParaRPr>
                <a:solidFill>
                  <a:schemeClr val="accent2"/>
                </a:solidFill>
                <a:latin typeface="Questrial"/>
                <a:ea typeface="Questrial"/>
                <a:cs typeface="Questrial"/>
                <a:sym typeface="Questrial"/>
              </a:endParaRPr>
            </a:p>
          </p:txBody>
        </p:sp>
        <p:sp>
          <p:nvSpPr>
            <p:cNvPr id="1215" name="Google Shape;1215;p41"/>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Ceres</a:t>
              </a:r>
              <a:endParaRPr sz="2400" b="1">
                <a:solidFill>
                  <a:schemeClr val="accent2"/>
                </a:solidFill>
                <a:latin typeface="Paytone One"/>
                <a:ea typeface="Paytone One"/>
                <a:cs typeface="Paytone One"/>
                <a:sym typeface="Paytone One"/>
              </a:endParaRPr>
            </a:p>
          </p:txBody>
        </p:sp>
      </p:grpSp>
      <p:grpSp>
        <p:nvGrpSpPr>
          <p:cNvPr id="1216" name="Google Shape;1216;p41"/>
          <p:cNvGrpSpPr/>
          <p:nvPr/>
        </p:nvGrpSpPr>
        <p:grpSpPr>
          <a:xfrm>
            <a:off x="1191724" y="3576125"/>
            <a:ext cx="1997101" cy="929350"/>
            <a:chOff x="720000" y="2671100"/>
            <a:chExt cx="1997101" cy="929350"/>
          </a:xfrm>
        </p:grpSpPr>
        <p:sp>
          <p:nvSpPr>
            <p:cNvPr id="1217" name="Google Shape;1217;p41"/>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has extremely high temperatures</a:t>
              </a:r>
              <a:endParaRPr>
                <a:solidFill>
                  <a:schemeClr val="accent2"/>
                </a:solidFill>
                <a:latin typeface="Questrial"/>
                <a:ea typeface="Questrial"/>
                <a:cs typeface="Questrial"/>
                <a:sym typeface="Questrial"/>
              </a:endParaRPr>
            </a:p>
          </p:txBody>
        </p:sp>
        <p:sp>
          <p:nvSpPr>
            <p:cNvPr id="1218" name="Google Shape;1218;p41"/>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sp>
        <p:nvSpPr>
          <p:cNvPr id="1219" name="Google Shape;1219;p41"/>
          <p:cNvSpPr/>
          <p:nvPr/>
        </p:nvSpPr>
        <p:spPr>
          <a:xfrm>
            <a:off x="3712743" y="1511823"/>
            <a:ext cx="407721" cy="479026"/>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0" name="Google Shape;1220;p41"/>
          <p:cNvCxnSpPr>
            <a:stCxn id="1206" idx="4"/>
            <a:endCxn id="1211" idx="3"/>
          </p:cNvCxnSpPr>
          <p:nvPr/>
        </p:nvCxnSpPr>
        <p:spPr>
          <a:xfrm rot="5400000">
            <a:off x="3155062" y="2307236"/>
            <a:ext cx="795300" cy="727800"/>
          </a:xfrm>
          <a:prstGeom prst="bentConnector2">
            <a:avLst/>
          </a:prstGeom>
          <a:noFill/>
          <a:ln w="38100" cap="flat" cmpd="sng">
            <a:solidFill>
              <a:schemeClr val="accent3"/>
            </a:solidFill>
            <a:prstDash val="solid"/>
            <a:round/>
            <a:headEnd type="none" w="med" len="med"/>
            <a:tailEnd type="none" w="med" len="med"/>
          </a:ln>
        </p:spPr>
      </p:cxnSp>
      <p:cxnSp>
        <p:nvCxnSpPr>
          <p:cNvPr id="1221" name="Google Shape;1221;p41"/>
          <p:cNvCxnSpPr>
            <a:stCxn id="1206" idx="4"/>
            <a:endCxn id="1217" idx="3"/>
          </p:cNvCxnSpPr>
          <p:nvPr/>
        </p:nvCxnSpPr>
        <p:spPr>
          <a:xfrm rot="5400000">
            <a:off x="2579962" y="2882336"/>
            <a:ext cx="1945500" cy="727800"/>
          </a:xfrm>
          <a:prstGeom prst="bentConnector2">
            <a:avLst/>
          </a:prstGeom>
          <a:noFill/>
          <a:ln w="38100" cap="flat" cmpd="sng">
            <a:solidFill>
              <a:schemeClr val="accent3"/>
            </a:solidFill>
            <a:prstDash val="solid"/>
            <a:round/>
            <a:headEnd type="none" w="med" len="med"/>
            <a:tailEnd type="none" w="med" len="med"/>
          </a:ln>
        </p:spPr>
      </p:cxnSp>
      <p:cxnSp>
        <p:nvCxnSpPr>
          <p:cNvPr id="1222" name="Google Shape;1222;p41"/>
          <p:cNvCxnSpPr>
            <a:stCxn id="1205" idx="4"/>
            <a:endCxn id="1208" idx="1"/>
          </p:cNvCxnSpPr>
          <p:nvPr/>
        </p:nvCxnSpPr>
        <p:spPr>
          <a:xfrm rot="-5400000" flipH="1">
            <a:off x="5193642" y="2307233"/>
            <a:ext cx="795300" cy="727800"/>
          </a:xfrm>
          <a:prstGeom prst="bentConnector2">
            <a:avLst/>
          </a:prstGeom>
          <a:noFill/>
          <a:ln w="38100" cap="flat" cmpd="sng">
            <a:solidFill>
              <a:schemeClr val="accent3"/>
            </a:solidFill>
            <a:prstDash val="solid"/>
            <a:round/>
            <a:headEnd type="none" w="med" len="med"/>
            <a:tailEnd type="none" w="med" len="med"/>
          </a:ln>
        </p:spPr>
      </p:cxnSp>
      <p:cxnSp>
        <p:nvCxnSpPr>
          <p:cNvPr id="1223" name="Google Shape;1223;p41"/>
          <p:cNvCxnSpPr>
            <a:stCxn id="1205" idx="4"/>
            <a:endCxn id="1214" idx="1"/>
          </p:cNvCxnSpPr>
          <p:nvPr/>
        </p:nvCxnSpPr>
        <p:spPr>
          <a:xfrm rot="-5400000" flipH="1">
            <a:off x="4618542" y="2882333"/>
            <a:ext cx="1945500" cy="727800"/>
          </a:xfrm>
          <a:prstGeom prst="bentConnector2">
            <a:avLst/>
          </a:prstGeom>
          <a:noFill/>
          <a:ln w="38100" cap="flat" cmpd="sng">
            <a:solidFill>
              <a:schemeClr val="accent3"/>
            </a:solidFill>
            <a:prstDash val="solid"/>
            <a:round/>
            <a:headEnd type="none" w="med" len="med"/>
            <a:tailEnd type="none" w="med" len="med"/>
          </a:ln>
        </p:spPr>
      </p:cxnSp>
      <p:sp>
        <p:nvSpPr>
          <p:cNvPr id="1224" name="Google Shape;1224;p41"/>
          <p:cNvSpPr txBox="1"/>
          <p:nvPr/>
        </p:nvSpPr>
        <p:spPr>
          <a:xfrm>
            <a:off x="1191726" y="1572836"/>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Topic 01</a:t>
            </a:r>
            <a:endParaRPr sz="2400" b="1">
              <a:solidFill>
                <a:schemeClr val="accent2"/>
              </a:solidFill>
              <a:latin typeface="Paytone One"/>
              <a:ea typeface="Paytone One"/>
              <a:cs typeface="Paytone One"/>
              <a:sym typeface="Paytone One"/>
            </a:endParaRPr>
          </a:p>
        </p:txBody>
      </p:sp>
      <p:sp>
        <p:nvSpPr>
          <p:cNvPr id="1225" name="Google Shape;1225;p41"/>
          <p:cNvSpPr txBox="1"/>
          <p:nvPr/>
        </p:nvSpPr>
        <p:spPr>
          <a:xfrm>
            <a:off x="5955176" y="1572836"/>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Topic 02</a:t>
            </a:r>
            <a:endParaRPr sz="2400" b="1">
              <a:solidFill>
                <a:schemeClr val="accent2"/>
              </a:solidFill>
              <a:latin typeface="Paytone One"/>
              <a:ea typeface="Paytone One"/>
              <a:cs typeface="Paytone One"/>
              <a:sym typeface="Paytone One"/>
            </a:endParaRPr>
          </a:p>
        </p:txBody>
      </p:sp>
      <p:grpSp>
        <p:nvGrpSpPr>
          <p:cNvPr id="1226" name="Google Shape;1226;p41"/>
          <p:cNvGrpSpPr/>
          <p:nvPr/>
        </p:nvGrpSpPr>
        <p:grpSpPr>
          <a:xfrm>
            <a:off x="5043709" y="1511817"/>
            <a:ext cx="481623" cy="479039"/>
            <a:chOff x="6168925" y="3936925"/>
            <a:chExt cx="296950" cy="295375"/>
          </a:xfrm>
        </p:grpSpPr>
        <p:sp>
          <p:nvSpPr>
            <p:cNvPr id="1227" name="Google Shape;1227;p41"/>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1236"/>
        <p:cNvGrpSpPr/>
        <p:nvPr/>
      </p:nvGrpSpPr>
      <p:grpSpPr>
        <a:xfrm>
          <a:off x="0" y="0"/>
          <a:ext cx="0" cy="0"/>
          <a:chOff x="0" y="0"/>
          <a:chExt cx="0" cy="0"/>
        </a:xfrm>
      </p:grpSpPr>
      <p:grpSp>
        <p:nvGrpSpPr>
          <p:cNvPr id="1237" name="Google Shape;1237;p42"/>
          <p:cNvGrpSpPr/>
          <p:nvPr/>
        </p:nvGrpSpPr>
        <p:grpSpPr>
          <a:xfrm>
            <a:off x="869531" y="2049991"/>
            <a:ext cx="1584360" cy="1584360"/>
            <a:chOff x="3973299" y="1425424"/>
            <a:chExt cx="1765500" cy="1765500"/>
          </a:xfrm>
        </p:grpSpPr>
        <p:grpSp>
          <p:nvGrpSpPr>
            <p:cNvPr id="1238" name="Google Shape;1238;p42"/>
            <p:cNvGrpSpPr/>
            <p:nvPr/>
          </p:nvGrpSpPr>
          <p:grpSpPr>
            <a:xfrm>
              <a:off x="3973349" y="1425474"/>
              <a:ext cx="1765396" cy="1765396"/>
              <a:chOff x="2090875" y="2078075"/>
              <a:chExt cx="1292100" cy="1292100"/>
            </a:xfrm>
          </p:grpSpPr>
          <p:sp>
            <p:nvSpPr>
              <p:cNvPr id="1239" name="Google Shape;1239;p42"/>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42"/>
            <p:cNvSpPr/>
            <p:nvPr/>
          </p:nvSpPr>
          <p:spPr>
            <a:xfrm>
              <a:off x="3973299" y="1425424"/>
              <a:ext cx="1765500" cy="17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42"/>
          <p:cNvSpPr/>
          <p:nvPr/>
        </p:nvSpPr>
        <p:spPr>
          <a:xfrm>
            <a:off x="6544412" y="2050021"/>
            <a:ext cx="1584300" cy="158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1244" name="Google Shape;1244;p42"/>
          <p:cNvGrpSpPr/>
          <p:nvPr/>
        </p:nvGrpSpPr>
        <p:grpSpPr>
          <a:xfrm>
            <a:off x="2914860" y="1257811"/>
            <a:ext cx="3168719" cy="3168719"/>
            <a:chOff x="3973299" y="1425424"/>
            <a:chExt cx="1765500" cy="1765500"/>
          </a:xfrm>
        </p:grpSpPr>
        <p:grpSp>
          <p:nvGrpSpPr>
            <p:cNvPr id="1245" name="Google Shape;1245;p42"/>
            <p:cNvGrpSpPr/>
            <p:nvPr/>
          </p:nvGrpSpPr>
          <p:grpSpPr>
            <a:xfrm>
              <a:off x="3973349" y="1425474"/>
              <a:ext cx="1765396" cy="1765396"/>
              <a:chOff x="2090875" y="2078075"/>
              <a:chExt cx="1292100" cy="1292100"/>
            </a:xfrm>
          </p:grpSpPr>
          <p:sp>
            <p:nvSpPr>
              <p:cNvPr id="1246" name="Google Shape;1246;p42"/>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090875" y="2078075"/>
                <a:ext cx="1292100" cy="129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42"/>
            <p:cNvSpPr/>
            <p:nvPr/>
          </p:nvSpPr>
          <p:spPr>
            <a:xfrm>
              <a:off x="3973299" y="1425424"/>
              <a:ext cx="1765500" cy="1765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a:off x="6516153" y="2377496"/>
            <a:ext cx="1640818" cy="929350"/>
            <a:chOff x="6426900" y="2671100"/>
            <a:chExt cx="1997101" cy="929350"/>
          </a:xfrm>
        </p:grpSpPr>
        <p:sp>
          <p:nvSpPr>
            <p:cNvPr id="1250" name="Google Shape;1250;p42"/>
            <p:cNvSpPr txBox="1"/>
            <p:nvPr/>
          </p:nvSpPr>
          <p:spPr>
            <a:xfrm flipH="1">
              <a:off x="6426901"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planet with life </a:t>
              </a:r>
              <a:endParaRPr>
                <a:solidFill>
                  <a:schemeClr val="accent2"/>
                </a:solidFill>
                <a:latin typeface="Questrial"/>
                <a:ea typeface="Questrial"/>
                <a:cs typeface="Questrial"/>
                <a:sym typeface="Questrial"/>
              </a:endParaRPr>
            </a:p>
          </p:txBody>
        </p:sp>
        <p:sp>
          <p:nvSpPr>
            <p:cNvPr id="1251" name="Google Shape;1251;p42"/>
            <p:cNvSpPr txBox="1"/>
            <p:nvPr/>
          </p:nvSpPr>
          <p:spPr>
            <a:xfrm flipH="1">
              <a:off x="6426900"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1252" name="Google Shape;1252;p42"/>
          <p:cNvGrpSpPr/>
          <p:nvPr/>
        </p:nvGrpSpPr>
        <p:grpSpPr>
          <a:xfrm>
            <a:off x="841290" y="2377496"/>
            <a:ext cx="1640840" cy="929350"/>
            <a:chOff x="6448149" y="2671100"/>
            <a:chExt cx="1954545" cy="929350"/>
          </a:xfrm>
        </p:grpSpPr>
        <p:sp>
          <p:nvSpPr>
            <p:cNvPr id="1253" name="Google Shape;1253;p42"/>
            <p:cNvSpPr txBox="1"/>
            <p:nvPr/>
          </p:nvSpPr>
          <p:spPr>
            <a:xfrm flipH="1">
              <a:off x="6448194" y="3027750"/>
              <a:ext cx="19545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Despite being red, Mars is very cold</a:t>
              </a:r>
              <a:endParaRPr>
                <a:solidFill>
                  <a:schemeClr val="accent2"/>
                </a:solidFill>
                <a:latin typeface="Questrial"/>
                <a:ea typeface="Questrial"/>
                <a:cs typeface="Questrial"/>
                <a:sym typeface="Questrial"/>
              </a:endParaRPr>
            </a:p>
          </p:txBody>
        </p:sp>
        <p:sp>
          <p:nvSpPr>
            <p:cNvPr id="1254" name="Google Shape;1254;p42"/>
            <p:cNvSpPr txBox="1"/>
            <p:nvPr/>
          </p:nvSpPr>
          <p:spPr>
            <a:xfrm flipH="1">
              <a:off x="6448149" y="2671100"/>
              <a:ext cx="19545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1255" name="Google Shape;1255;p42"/>
          <p:cNvGrpSpPr/>
          <p:nvPr/>
        </p:nvGrpSpPr>
        <p:grpSpPr>
          <a:xfrm>
            <a:off x="3268619" y="1947440"/>
            <a:ext cx="2461201" cy="1789463"/>
            <a:chOff x="839351" y="3425825"/>
            <a:chExt cx="2461201" cy="1789463"/>
          </a:xfrm>
        </p:grpSpPr>
        <p:sp>
          <p:nvSpPr>
            <p:cNvPr id="1256" name="Google Shape;1256;p42"/>
            <p:cNvSpPr txBox="1"/>
            <p:nvPr/>
          </p:nvSpPr>
          <p:spPr>
            <a:xfrm>
              <a:off x="839353" y="3782488"/>
              <a:ext cx="2461200" cy="143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2"/>
                  </a:solidFill>
                  <a:latin typeface="Questrial"/>
                  <a:ea typeface="Questrial"/>
                  <a:cs typeface="Questrial"/>
                  <a:sym typeface="Questrial"/>
                </a:rPr>
                <a:t>Venus has a beautiful name and is the second planet from the Sun. It’s terribly hot, even hotter than Mercury, and its atmosphere is extremely poisonous.</a:t>
              </a:r>
              <a:endParaRPr>
                <a:solidFill>
                  <a:schemeClr val="accent2"/>
                </a:solidFill>
                <a:latin typeface="Questrial"/>
                <a:ea typeface="Questrial"/>
                <a:cs typeface="Questrial"/>
                <a:sym typeface="Questrial"/>
              </a:endParaRPr>
            </a:p>
          </p:txBody>
        </p:sp>
        <p:sp>
          <p:nvSpPr>
            <p:cNvPr id="1257" name="Google Shape;1257;p42"/>
            <p:cNvSpPr txBox="1"/>
            <p:nvPr/>
          </p:nvSpPr>
          <p:spPr>
            <a:xfrm>
              <a:off x="839351" y="3425825"/>
              <a:ext cx="24612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cxnSp>
        <p:nvCxnSpPr>
          <p:cNvPr id="1258" name="Google Shape;1258;p42"/>
          <p:cNvCxnSpPr>
            <a:stCxn id="1248" idx="2"/>
            <a:endCxn id="1241" idx="6"/>
          </p:cNvCxnSpPr>
          <p:nvPr/>
        </p:nvCxnSpPr>
        <p:spPr>
          <a:xfrm flipH="1">
            <a:off x="2453760" y="2842171"/>
            <a:ext cx="461100" cy="600"/>
          </a:xfrm>
          <a:prstGeom prst="bentConnector3">
            <a:avLst>
              <a:gd name="adj1" fmla="val 49986"/>
            </a:avLst>
          </a:prstGeom>
          <a:noFill/>
          <a:ln w="38100" cap="flat" cmpd="sng">
            <a:solidFill>
              <a:schemeClr val="accent3"/>
            </a:solidFill>
            <a:prstDash val="solid"/>
            <a:round/>
            <a:headEnd type="none" w="med" len="med"/>
            <a:tailEnd type="none" w="med" len="med"/>
          </a:ln>
        </p:spPr>
      </p:cxnSp>
      <p:cxnSp>
        <p:nvCxnSpPr>
          <p:cNvPr id="1259" name="Google Shape;1259;p42"/>
          <p:cNvCxnSpPr>
            <a:stCxn id="1248" idx="6"/>
            <a:endCxn id="1242" idx="2"/>
          </p:cNvCxnSpPr>
          <p:nvPr/>
        </p:nvCxnSpPr>
        <p:spPr>
          <a:xfrm>
            <a:off x="6083579" y="2842171"/>
            <a:ext cx="460800" cy="600"/>
          </a:xfrm>
          <a:prstGeom prst="bentConnector3">
            <a:avLst>
              <a:gd name="adj1" fmla="val 50004"/>
            </a:avLst>
          </a:prstGeom>
          <a:noFill/>
          <a:ln w="38100" cap="flat" cmpd="sng">
            <a:solidFill>
              <a:schemeClr val="accent3"/>
            </a:solidFill>
            <a:prstDash val="solid"/>
            <a:round/>
            <a:headEnd type="none" w="med" len="med"/>
            <a:tailEnd type="none" w="med" len="med"/>
          </a:ln>
        </p:spPr>
      </p:cxnSp>
      <p:sp>
        <p:nvSpPr>
          <p:cNvPr id="1260" name="Google Shape;1260;p42"/>
          <p:cNvSpPr/>
          <p:nvPr/>
        </p:nvSpPr>
        <p:spPr>
          <a:xfrm>
            <a:off x="1305311" y="11053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1305311" y="386673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C</a:t>
            </a:r>
            <a:endParaRPr sz="2400" b="1">
              <a:solidFill>
                <a:schemeClr val="accent2"/>
              </a:solidFill>
              <a:latin typeface="Paytone One"/>
              <a:ea typeface="Paytone One"/>
              <a:cs typeface="Paytone One"/>
              <a:sym typeface="Paytone One"/>
            </a:endParaRPr>
          </a:p>
        </p:txBody>
      </p:sp>
      <p:sp>
        <p:nvSpPr>
          <p:cNvPr id="1262" name="Google Shape;1262;p42"/>
          <p:cNvSpPr/>
          <p:nvPr/>
        </p:nvSpPr>
        <p:spPr>
          <a:xfrm>
            <a:off x="7589910" y="11056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B</a:t>
            </a:r>
            <a:endParaRPr sz="2400" b="1">
              <a:solidFill>
                <a:schemeClr val="accent2"/>
              </a:solidFill>
              <a:latin typeface="Paytone One"/>
              <a:ea typeface="Paytone One"/>
              <a:cs typeface="Paytone One"/>
              <a:sym typeface="Paytone One"/>
            </a:endParaRPr>
          </a:p>
        </p:txBody>
      </p:sp>
      <p:sp>
        <p:nvSpPr>
          <p:cNvPr id="1263" name="Google Shape;1263;p42"/>
          <p:cNvSpPr/>
          <p:nvPr/>
        </p:nvSpPr>
        <p:spPr>
          <a:xfrm>
            <a:off x="6980162" y="386703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42"/>
          <p:cNvGrpSpPr/>
          <p:nvPr/>
        </p:nvGrpSpPr>
        <p:grpSpPr>
          <a:xfrm>
            <a:off x="7135072" y="4020529"/>
            <a:ext cx="402981" cy="405102"/>
            <a:chOff x="-45673275" y="3937700"/>
            <a:chExt cx="299325" cy="300900"/>
          </a:xfrm>
        </p:grpSpPr>
        <p:sp>
          <p:nvSpPr>
            <p:cNvPr id="1265" name="Google Shape;1265;p42"/>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71" name="Google Shape;1271;p42"/>
          <p:cNvCxnSpPr>
            <a:stCxn id="1241" idx="0"/>
            <a:endCxn id="1260" idx="4"/>
          </p:cNvCxnSpPr>
          <p:nvPr/>
        </p:nvCxnSpPr>
        <p:spPr>
          <a:xfrm rot="-5400000">
            <a:off x="1545761" y="1933441"/>
            <a:ext cx="232500" cy="600"/>
          </a:xfrm>
          <a:prstGeom prst="bentConnector3">
            <a:avLst>
              <a:gd name="adj1" fmla="val 49979"/>
            </a:avLst>
          </a:prstGeom>
          <a:noFill/>
          <a:ln w="38100" cap="flat" cmpd="sng">
            <a:solidFill>
              <a:schemeClr val="accent3"/>
            </a:solidFill>
            <a:prstDash val="solid"/>
            <a:round/>
            <a:headEnd type="none" w="med" len="med"/>
            <a:tailEnd type="none" w="med" len="med"/>
          </a:ln>
        </p:spPr>
      </p:cxnSp>
      <p:cxnSp>
        <p:nvCxnSpPr>
          <p:cNvPr id="1272" name="Google Shape;1272;p42"/>
          <p:cNvCxnSpPr>
            <a:stCxn id="1262" idx="4"/>
            <a:endCxn id="1242" idx="0"/>
          </p:cNvCxnSpPr>
          <p:nvPr/>
        </p:nvCxnSpPr>
        <p:spPr>
          <a:xfrm rot="5400000">
            <a:off x="7525410" y="1629188"/>
            <a:ext cx="232200" cy="609600"/>
          </a:xfrm>
          <a:prstGeom prst="bentConnector3">
            <a:avLst>
              <a:gd name="adj1" fmla="val 49986"/>
            </a:avLst>
          </a:prstGeom>
          <a:noFill/>
          <a:ln w="38100" cap="flat" cmpd="sng">
            <a:solidFill>
              <a:schemeClr val="accent3"/>
            </a:solidFill>
            <a:prstDash val="solid"/>
            <a:round/>
            <a:headEnd type="none" w="med" len="med"/>
            <a:tailEnd type="none" w="med" len="med"/>
          </a:ln>
        </p:spPr>
      </p:cxnSp>
      <p:cxnSp>
        <p:nvCxnSpPr>
          <p:cNvPr id="1273" name="Google Shape;1273;p42"/>
          <p:cNvCxnSpPr>
            <a:stCxn id="1242" idx="4"/>
            <a:endCxn id="1263" idx="0"/>
          </p:cNvCxnSpPr>
          <p:nvPr/>
        </p:nvCxnSpPr>
        <p:spPr>
          <a:xfrm rot="-5400000" flipH="1">
            <a:off x="7220462" y="3750421"/>
            <a:ext cx="232800" cy="600"/>
          </a:xfrm>
          <a:prstGeom prst="bentConnector3">
            <a:avLst>
              <a:gd name="adj1" fmla="val 49982"/>
            </a:avLst>
          </a:prstGeom>
          <a:noFill/>
          <a:ln w="38100" cap="flat" cmpd="sng">
            <a:solidFill>
              <a:schemeClr val="accent3"/>
            </a:solidFill>
            <a:prstDash val="solid"/>
            <a:round/>
            <a:headEnd type="none" w="med" len="med"/>
            <a:tailEnd type="none" w="med" len="med"/>
          </a:ln>
        </p:spPr>
      </p:cxnSp>
      <p:cxnSp>
        <p:nvCxnSpPr>
          <p:cNvPr id="1274" name="Google Shape;1274;p42"/>
          <p:cNvCxnSpPr>
            <a:stCxn id="1241" idx="4"/>
            <a:endCxn id="1261" idx="0"/>
          </p:cNvCxnSpPr>
          <p:nvPr/>
        </p:nvCxnSpPr>
        <p:spPr>
          <a:xfrm rot="-5400000" flipH="1">
            <a:off x="1545761" y="3750301"/>
            <a:ext cx="232500" cy="600"/>
          </a:xfrm>
          <a:prstGeom prst="bentConnector3">
            <a:avLst>
              <a:gd name="adj1" fmla="val 49976"/>
            </a:avLst>
          </a:prstGeom>
          <a:noFill/>
          <a:ln w="38100" cap="flat" cmpd="sng">
            <a:solidFill>
              <a:schemeClr val="accent3"/>
            </a:solidFill>
            <a:prstDash val="solid"/>
            <a:round/>
            <a:headEnd type="none" w="med" len="med"/>
            <a:tailEnd type="none" w="med" len="med"/>
          </a:ln>
        </p:spPr>
      </p:cxnSp>
      <p:sp>
        <p:nvSpPr>
          <p:cNvPr id="1275" name="Google Shape;1275;p42"/>
          <p:cNvSpPr/>
          <p:nvPr/>
        </p:nvSpPr>
        <p:spPr>
          <a:xfrm>
            <a:off x="6370710" y="11050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A</a:t>
            </a:r>
            <a:endParaRPr sz="2400" b="1">
              <a:solidFill>
                <a:schemeClr val="accent2"/>
              </a:solidFill>
              <a:latin typeface="Paytone One"/>
              <a:ea typeface="Paytone One"/>
              <a:cs typeface="Paytone One"/>
              <a:sym typeface="Paytone One"/>
            </a:endParaRPr>
          </a:p>
        </p:txBody>
      </p:sp>
      <p:cxnSp>
        <p:nvCxnSpPr>
          <p:cNvPr id="1276" name="Google Shape;1276;p42"/>
          <p:cNvCxnSpPr>
            <a:stCxn id="1275" idx="4"/>
            <a:endCxn id="1242" idx="0"/>
          </p:cNvCxnSpPr>
          <p:nvPr/>
        </p:nvCxnSpPr>
        <p:spPr>
          <a:xfrm rot="-5400000" flipH="1">
            <a:off x="6915510" y="1628888"/>
            <a:ext cx="232800" cy="609600"/>
          </a:xfrm>
          <a:prstGeom prst="bentConnector3">
            <a:avLst>
              <a:gd name="adj1" fmla="val 49986"/>
            </a:avLst>
          </a:prstGeom>
          <a:noFill/>
          <a:ln w="38100" cap="flat" cmpd="sng">
            <a:solidFill>
              <a:schemeClr val="accent3"/>
            </a:solidFill>
            <a:prstDash val="solid"/>
            <a:round/>
            <a:headEnd type="none" w="med" len="med"/>
            <a:tailEnd type="none" w="med" len="med"/>
          </a:ln>
        </p:spPr>
      </p:cxnSp>
      <p:sp>
        <p:nvSpPr>
          <p:cNvPr id="1277" name="Google Shape;1277;p42"/>
          <p:cNvSpPr/>
          <p:nvPr/>
        </p:nvSpPr>
        <p:spPr>
          <a:xfrm>
            <a:off x="2328060" y="386703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D</a:t>
            </a:r>
            <a:endParaRPr sz="2400" b="1">
              <a:solidFill>
                <a:schemeClr val="accent2"/>
              </a:solidFill>
              <a:latin typeface="Paytone One"/>
              <a:ea typeface="Paytone One"/>
              <a:cs typeface="Paytone One"/>
              <a:sym typeface="Paytone One"/>
            </a:endParaRPr>
          </a:p>
        </p:txBody>
      </p:sp>
      <p:cxnSp>
        <p:nvCxnSpPr>
          <p:cNvPr id="1278" name="Google Shape;1278;p42"/>
          <p:cNvCxnSpPr>
            <a:stCxn id="1261" idx="6"/>
            <a:endCxn id="1277" idx="2"/>
          </p:cNvCxnSpPr>
          <p:nvPr/>
        </p:nvCxnSpPr>
        <p:spPr>
          <a:xfrm>
            <a:off x="2018111" y="4222838"/>
            <a:ext cx="309900" cy="600"/>
          </a:xfrm>
          <a:prstGeom prst="bentConnector3">
            <a:avLst>
              <a:gd name="adj1" fmla="val 50008"/>
            </a:avLst>
          </a:prstGeom>
          <a:noFill/>
          <a:ln w="38100" cap="flat" cmpd="sng">
            <a:solidFill>
              <a:schemeClr val="accent3"/>
            </a:solidFill>
            <a:prstDash val="solid"/>
            <a:round/>
            <a:headEnd type="none" w="med" len="med"/>
            <a:tailEnd type="none" w="med" len="med"/>
          </a:ln>
        </p:spPr>
      </p:cxnSp>
      <p:grpSp>
        <p:nvGrpSpPr>
          <p:cNvPr id="1279" name="Google Shape;1279;p42"/>
          <p:cNvGrpSpPr/>
          <p:nvPr/>
        </p:nvGrpSpPr>
        <p:grpSpPr>
          <a:xfrm>
            <a:off x="1429606" y="1230253"/>
            <a:ext cx="464209" cy="463073"/>
            <a:chOff x="-59029025" y="3711650"/>
            <a:chExt cx="316650" cy="315875"/>
          </a:xfrm>
        </p:grpSpPr>
        <p:sp>
          <p:nvSpPr>
            <p:cNvPr id="1280" name="Google Shape;1280;p42"/>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1290"/>
        <p:cNvGrpSpPr/>
        <p:nvPr/>
      </p:nvGrpSpPr>
      <p:grpSpPr>
        <a:xfrm>
          <a:off x="0" y="0"/>
          <a:ext cx="0" cy="0"/>
          <a:chOff x="0" y="0"/>
          <a:chExt cx="0" cy="0"/>
        </a:xfrm>
      </p:grpSpPr>
      <p:pic>
        <p:nvPicPr>
          <p:cNvPr id="1291" name="Google Shape;1291;p43">
            <a:hlinkClick r:id="rId3"/>
          </p:cNvPr>
          <p:cNvPicPr preferRelativeResize="0"/>
          <p:nvPr/>
        </p:nvPicPr>
        <p:blipFill>
          <a:blip r:embed="rId4">
            <a:alphaModFix/>
          </a:blip>
          <a:stretch>
            <a:fillRect/>
          </a:stretch>
        </p:blipFill>
        <p:spPr>
          <a:xfrm>
            <a:off x="2027901" y="1579912"/>
            <a:ext cx="3663126" cy="2265025"/>
          </a:xfrm>
          <a:prstGeom prst="rect">
            <a:avLst/>
          </a:prstGeom>
          <a:noFill/>
          <a:ln>
            <a:noFill/>
          </a:ln>
        </p:spPr>
      </p:pic>
      <p:sp>
        <p:nvSpPr>
          <p:cNvPr id="1292" name="Google Shape;129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grpSp>
        <p:nvGrpSpPr>
          <p:cNvPr id="1293" name="Google Shape;1293;p43"/>
          <p:cNvGrpSpPr/>
          <p:nvPr/>
        </p:nvGrpSpPr>
        <p:grpSpPr>
          <a:xfrm>
            <a:off x="6303200" y="1759075"/>
            <a:ext cx="1895261" cy="740350"/>
            <a:chOff x="719988" y="2747300"/>
            <a:chExt cx="1997113" cy="740350"/>
          </a:xfrm>
        </p:grpSpPr>
        <p:sp>
          <p:nvSpPr>
            <p:cNvPr id="1294" name="Google Shape;1294;p43"/>
            <p:cNvSpPr txBox="1"/>
            <p:nvPr/>
          </p:nvSpPr>
          <p:spPr>
            <a:xfrm>
              <a:off x="719988" y="3027750"/>
              <a:ext cx="1997100" cy="45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Mars is very cold</a:t>
              </a:r>
              <a:endParaRPr>
                <a:solidFill>
                  <a:schemeClr val="accent2"/>
                </a:solidFill>
                <a:latin typeface="Questrial"/>
                <a:ea typeface="Questrial"/>
                <a:cs typeface="Questrial"/>
                <a:sym typeface="Questrial"/>
              </a:endParaRPr>
            </a:p>
          </p:txBody>
        </p:sp>
        <p:sp>
          <p:nvSpPr>
            <p:cNvPr id="1295" name="Google Shape;1295;p43"/>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sp>
        <p:nvSpPr>
          <p:cNvPr id="1296" name="Google Shape;1296;p43"/>
          <p:cNvSpPr txBox="1"/>
          <p:nvPr/>
        </p:nvSpPr>
        <p:spPr>
          <a:xfrm>
            <a:off x="720000" y="4281400"/>
            <a:ext cx="7704000" cy="32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2"/>
                </a:solidFill>
                <a:latin typeface="Questrial"/>
                <a:ea typeface="Questrial"/>
                <a:cs typeface="Questrial"/>
                <a:sym typeface="Questrial"/>
              </a:rPr>
              <a:t>Follow the link in the graph to modify its data and then paste the new one here. </a:t>
            </a:r>
            <a:r>
              <a:rPr lang="en" sz="1200" b="1">
                <a:solidFill>
                  <a:schemeClr val="accent2"/>
                </a:solidFill>
                <a:uFill>
                  <a:noFill/>
                </a:uFill>
                <a:latin typeface="Questrial"/>
                <a:ea typeface="Questrial"/>
                <a:cs typeface="Questrial"/>
                <a:sym typeface="Questrial"/>
                <a:hlinkClick r:id="rId5">
                  <a:extLst>
                    <a:ext uri="{A12FA001-AC4F-418D-AE19-62706E023703}">
                      <ahyp:hlinkClr xmlns:ahyp="http://schemas.microsoft.com/office/drawing/2018/hyperlinkcolor" val="tx"/>
                    </a:ext>
                  </a:extLst>
                </a:hlinkClick>
              </a:rPr>
              <a:t>For more info, click here</a:t>
            </a:r>
            <a:endParaRPr sz="1200">
              <a:solidFill>
                <a:schemeClr val="accent2"/>
              </a:solidFill>
              <a:latin typeface="Questrial"/>
              <a:ea typeface="Questrial"/>
              <a:cs typeface="Questrial"/>
              <a:sym typeface="Questrial"/>
            </a:endParaRPr>
          </a:p>
        </p:txBody>
      </p:sp>
      <p:sp>
        <p:nvSpPr>
          <p:cNvPr id="1297" name="Google Shape;1297;p43"/>
          <p:cNvSpPr txBox="1"/>
          <p:nvPr/>
        </p:nvSpPr>
        <p:spPr>
          <a:xfrm>
            <a:off x="714575" y="1866375"/>
            <a:ext cx="1418100" cy="4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2017</a:t>
            </a:r>
            <a:endParaRPr sz="3100" b="1">
              <a:solidFill>
                <a:schemeClr val="accent6"/>
              </a:solidFill>
              <a:latin typeface="Paytone One"/>
              <a:ea typeface="Paytone One"/>
              <a:cs typeface="Paytone One"/>
              <a:sym typeface="Paytone One"/>
            </a:endParaRPr>
          </a:p>
        </p:txBody>
      </p:sp>
      <p:sp>
        <p:nvSpPr>
          <p:cNvPr id="1298" name="Google Shape;1298;p43"/>
          <p:cNvSpPr txBox="1"/>
          <p:nvPr/>
        </p:nvSpPr>
        <p:spPr>
          <a:xfrm>
            <a:off x="714575" y="3013425"/>
            <a:ext cx="1418100" cy="4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2021</a:t>
            </a:r>
            <a:endParaRPr sz="3100" b="1">
              <a:solidFill>
                <a:schemeClr val="accent6"/>
              </a:solidFill>
              <a:latin typeface="Paytone One"/>
              <a:ea typeface="Paytone One"/>
              <a:cs typeface="Paytone One"/>
              <a:sym typeface="Paytone One"/>
            </a:endParaRPr>
          </a:p>
        </p:txBody>
      </p:sp>
      <p:sp>
        <p:nvSpPr>
          <p:cNvPr id="1299" name="Google Shape;1299;p43"/>
          <p:cNvSpPr txBox="1"/>
          <p:nvPr/>
        </p:nvSpPr>
        <p:spPr>
          <a:xfrm>
            <a:off x="714575" y="2439900"/>
            <a:ext cx="1418100" cy="430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2019</a:t>
            </a:r>
            <a:endParaRPr sz="3100" b="1">
              <a:solidFill>
                <a:schemeClr val="accent6"/>
              </a:solidFill>
              <a:latin typeface="Paytone One"/>
              <a:ea typeface="Paytone One"/>
              <a:cs typeface="Paytone One"/>
              <a:sym typeface="Paytone One"/>
            </a:endParaRPr>
          </a:p>
        </p:txBody>
      </p:sp>
      <p:grpSp>
        <p:nvGrpSpPr>
          <p:cNvPr id="1300" name="Google Shape;1300;p43"/>
          <p:cNvGrpSpPr/>
          <p:nvPr/>
        </p:nvGrpSpPr>
        <p:grpSpPr>
          <a:xfrm>
            <a:off x="6303200" y="2389863"/>
            <a:ext cx="1895261" cy="740350"/>
            <a:chOff x="719988" y="2747300"/>
            <a:chExt cx="1997113" cy="740350"/>
          </a:xfrm>
        </p:grpSpPr>
        <p:sp>
          <p:nvSpPr>
            <p:cNvPr id="1301" name="Google Shape;1301;p43"/>
            <p:cNvSpPr txBox="1"/>
            <p:nvPr/>
          </p:nvSpPr>
          <p:spPr>
            <a:xfrm>
              <a:off x="719988" y="3027750"/>
              <a:ext cx="1997100" cy="45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Saturn is a gas giant </a:t>
              </a:r>
              <a:endParaRPr>
                <a:solidFill>
                  <a:schemeClr val="accent2"/>
                </a:solidFill>
                <a:latin typeface="Questrial"/>
                <a:ea typeface="Questrial"/>
                <a:cs typeface="Questrial"/>
                <a:sym typeface="Questrial"/>
              </a:endParaRPr>
            </a:p>
          </p:txBody>
        </p:sp>
        <p:sp>
          <p:nvSpPr>
            <p:cNvPr id="1302" name="Google Shape;1302;p43"/>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303" name="Google Shape;1303;p43"/>
          <p:cNvGrpSpPr/>
          <p:nvPr/>
        </p:nvGrpSpPr>
        <p:grpSpPr>
          <a:xfrm>
            <a:off x="6303200" y="3020650"/>
            <a:ext cx="1895261" cy="740350"/>
            <a:chOff x="719988" y="2747300"/>
            <a:chExt cx="1997113" cy="740350"/>
          </a:xfrm>
        </p:grpSpPr>
        <p:sp>
          <p:nvSpPr>
            <p:cNvPr id="1304" name="Google Shape;1304;p43"/>
            <p:cNvSpPr txBox="1"/>
            <p:nvPr/>
          </p:nvSpPr>
          <p:spPr>
            <a:xfrm>
              <a:off x="719988" y="3027750"/>
              <a:ext cx="1997100" cy="45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Questrial"/>
                  <a:ea typeface="Questrial"/>
                  <a:cs typeface="Questrial"/>
                  <a:sym typeface="Questrial"/>
                </a:rPr>
                <a:t>Venus is a hot planet </a:t>
              </a:r>
              <a:endParaRPr>
                <a:solidFill>
                  <a:schemeClr val="accent2"/>
                </a:solidFill>
                <a:latin typeface="Questrial"/>
                <a:ea typeface="Questrial"/>
                <a:cs typeface="Questrial"/>
                <a:sym typeface="Questrial"/>
              </a:endParaRPr>
            </a:p>
          </p:txBody>
        </p:sp>
        <p:sp>
          <p:nvSpPr>
            <p:cNvPr id="1305" name="Google Shape;1305;p43"/>
            <p:cNvSpPr txBox="1"/>
            <p:nvPr/>
          </p:nvSpPr>
          <p:spPr>
            <a:xfrm>
              <a:off x="720001" y="2747300"/>
              <a:ext cx="19971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cxnSp>
        <p:nvCxnSpPr>
          <p:cNvPr id="1306" name="Google Shape;1306;p43"/>
          <p:cNvCxnSpPr/>
          <p:nvPr/>
        </p:nvCxnSpPr>
        <p:spPr>
          <a:xfrm>
            <a:off x="2138700" y="1670550"/>
            <a:ext cx="0" cy="1951500"/>
          </a:xfrm>
          <a:prstGeom prst="straightConnector1">
            <a:avLst/>
          </a:prstGeom>
          <a:noFill/>
          <a:ln w="38100" cap="flat" cmpd="sng">
            <a:solidFill>
              <a:schemeClr val="accent3"/>
            </a:solidFill>
            <a:prstDash val="solid"/>
            <a:round/>
            <a:headEnd type="none" w="med" len="med"/>
            <a:tailEnd type="none" w="med" len="med"/>
          </a:ln>
        </p:spPr>
      </p:cxnSp>
      <p:sp>
        <p:nvSpPr>
          <p:cNvPr id="1307" name="Google Shape;1307;p43"/>
          <p:cNvSpPr/>
          <p:nvPr/>
        </p:nvSpPr>
        <p:spPr>
          <a:xfrm>
            <a:off x="6016441" y="1892850"/>
            <a:ext cx="152400" cy="47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6016441" y="3154425"/>
            <a:ext cx="152400" cy="472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6016441" y="2523638"/>
            <a:ext cx="152400" cy="472800"/>
          </a:xfrm>
          <a:prstGeom prst="rect">
            <a:avLst/>
          </a:prstGeom>
          <a:solidFill>
            <a:srgbClr val="EA5458">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313"/>
        <p:cNvGrpSpPr/>
        <p:nvPr/>
      </p:nvGrpSpPr>
      <p:grpSpPr>
        <a:xfrm>
          <a:off x="0" y="0"/>
          <a:ext cx="0" cy="0"/>
          <a:chOff x="0" y="0"/>
          <a:chExt cx="0" cy="0"/>
        </a:xfrm>
      </p:grpSpPr>
      <p:sp>
        <p:nvSpPr>
          <p:cNvPr id="1314" name="Google Shape;131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1315" name="Google Shape;1315;p44"/>
          <p:cNvSpPr/>
          <p:nvPr/>
        </p:nvSpPr>
        <p:spPr>
          <a:xfrm>
            <a:off x="4049850" y="1076747"/>
            <a:ext cx="1044300" cy="104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6427725" y="1076747"/>
            <a:ext cx="1044300" cy="104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1671975" y="1076747"/>
            <a:ext cx="1044300" cy="104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44"/>
          <p:cNvGrpSpPr/>
          <p:nvPr/>
        </p:nvGrpSpPr>
        <p:grpSpPr>
          <a:xfrm>
            <a:off x="1195574" y="2970900"/>
            <a:ext cx="1997101" cy="929350"/>
            <a:chOff x="720000" y="2671100"/>
            <a:chExt cx="1997101" cy="929350"/>
          </a:xfrm>
        </p:grpSpPr>
        <p:sp>
          <p:nvSpPr>
            <p:cNvPr id="1319" name="Google Shape;1319;p44"/>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is not the only planet with rings</a:t>
              </a:r>
              <a:endParaRPr>
                <a:solidFill>
                  <a:schemeClr val="accent2"/>
                </a:solidFill>
                <a:latin typeface="Questrial"/>
                <a:ea typeface="Questrial"/>
                <a:cs typeface="Questrial"/>
                <a:sym typeface="Questrial"/>
              </a:endParaRPr>
            </a:p>
          </p:txBody>
        </p:sp>
        <p:sp>
          <p:nvSpPr>
            <p:cNvPr id="1320" name="Google Shape;1320;p44"/>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321" name="Google Shape;1321;p44"/>
          <p:cNvGrpSpPr/>
          <p:nvPr/>
        </p:nvGrpSpPr>
        <p:grpSpPr>
          <a:xfrm>
            <a:off x="3573449" y="2970900"/>
            <a:ext cx="1997101" cy="929350"/>
            <a:chOff x="720000" y="2671100"/>
            <a:chExt cx="1997101" cy="929350"/>
          </a:xfrm>
        </p:grpSpPr>
        <p:sp>
          <p:nvSpPr>
            <p:cNvPr id="1322" name="Google Shape;1322;p44"/>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Jupiter doesn’t have a solid surface</a:t>
              </a:r>
              <a:endParaRPr>
                <a:solidFill>
                  <a:schemeClr val="accent2"/>
                </a:solidFill>
                <a:latin typeface="Questrial"/>
                <a:ea typeface="Questrial"/>
                <a:cs typeface="Questrial"/>
                <a:sym typeface="Questrial"/>
              </a:endParaRPr>
            </a:p>
          </p:txBody>
        </p:sp>
        <p:sp>
          <p:nvSpPr>
            <p:cNvPr id="1323" name="Google Shape;1323;p44"/>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1324" name="Google Shape;1324;p44"/>
          <p:cNvGrpSpPr/>
          <p:nvPr/>
        </p:nvGrpSpPr>
        <p:grpSpPr>
          <a:xfrm>
            <a:off x="5951324" y="2970900"/>
            <a:ext cx="1997101" cy="929350"/>
            <a:chOff x="720000" y="2671100"/>
            <a:chExt cx="1997101" cy="929350"/>
          </a:xfrm>
        </p:grpSpPr>
        <p:sp>
          <p:nvSpPr>
            <p:cNvPr id="1325" name="Google Shape;1325;p44"/>
            <p:cNvSpPr txBox="1"/>
            <p:nvPr/>
          </p:nvSpPr>
          <p:spPr>
            <a:xfrm>
              <a:off x="720000" y="3027750"/>
              <a:ext cx="19971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Mercury is the smallest planet of them all</a:t>
              </a:r>
              <a:endParaRPr>
                <a:solidFill>
                  <a:schemeClr val="accent2"/>
                </a:solidFill>
                <a:latin typeface="Questrial"/>
                <a:ea typeface="Questrial"/>
                <a:cs typeface="Questrial"/>
                <a:sym typeface="Questrial"/>
              </a:endParaRPr>
            </a:p>
          </p:txBody>
        </p:sp>
        <p:sp>
          <p:nvSpPr>
            <p:cNvPr id="1326" name="Google Shape;1326;p44"/>
            <p:cNvSpPr txBox="1"/>
            <p:nvPr/>
          </p:nvSpPr>
          <p:spPr>
            <a:xfrm>
              <a:off x="720001" y="2671100"/>
              <a:ext cx="19971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Mercury</a:t>
              </a:r>
              <a:endParaRPr sz="2400" b="1">
                <a:solidFill>
                  <a:schemeClr val="accent2"/>
                </a:solidFill>
                <a:latin typeface="Paytone One"/>
                <a:ea typeface="Paytone One"/>
                <a:cs typeface="Paytone One"/>
                <a:sym typeface="Paytone One"/>
              </a:endParaRPr>
            </a:p>
          </p:txBody>
        </p:sp>
      </p:grpSp>
      <p:sp>
        <p:nvSpPr>
          <p:cNvPr id="1327" name="Google Shape;1327;p44"/>
          <p:cNvSpPr txBox="1"/>
          <p:nvPr/>
        </p:nvSpPr>
        <p:spPr>
          <a:xfrm>
            <a:off x="1195575" y="2367463"/>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1</a:t>
            </a:r>
            <a:endParaRPr sz="2400" b="1">
              <a:solidFill>
                <a:schemeClr val="accent2"/>
              </a:solidFill>
              <a:latin typeface="Paytone One"/>
              <a:ea typeface="Paytone One"/>
              <a:cs typeface="Paytone One"/>
              <a:sym typeface="Paytone One"/>
            </a:endParaRPr>
          </a:p>
        </p:txBody>
      </p:sp>
      <p:sp>
        <p:nvSpPr>
          <p:cNvPr id="1328" name="Google Shape;1328;p44"/>
          <p:cNvSpPr txBox="1"/>
          <p:nvPr/>
        </p:nvSpPr>
        <p:spPr>
          <a:xfrm>
            <a:off x="3573450" y="2367463"/>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2</a:t>
            </a:r>
            <a:endParaRPr sz="2400" b="1">
              <a:solidFill>
                <a:schemeClr val="accent2"/>
              </a:solidFill>
              <a:latin typeface="Paytone One"/>
              <a:ea typeface="Paytone One"/>
              <a:cs typeface="Paytone One"/>
              <a:sym typeface="Paytone One"/>
            </a:endParaRPr>
          </a:p>
        </p:txBody>
      </p:sp>
      <p:sp>
        <p:nvSpPr>
          <p:cNvPr id="1329" name="Google Shape;1329;p44"/>
          <p:cNvSpPr txBox="1"/>
          <p:nvPr/>
        </p:nvSpPr>
        <p:spPr>
          <a:xfrm>
            <a:off x="5951325" y="2367463"/>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Phase 3</a:t>
            </a:r>
            <a:endParaRPr sz="2400" b="1">
              <a:solidFill>
                <a:schemeClr val="accent2"/>
              </a:solidFill>
              <a:latin typeface="Paytone One"/>
              <a:ea typeface="Paytone One"/>
              <a:cs typeface="Paytone One"/>
              <a:sym typeface="Paytone One"/>
            </a:endParaRPr>
          </a:p>
        </p:txBody>
      </p:sp>
      <p:cxnSp>
        <p:nvCxnSpPr>
          <p:cNvPr id="1330" name="Google Shape;1330;p44"/>
          <p:cNvCxnSpPr>
            <a:stCxn id="1317" idx="4"/>
            <a:endCxn id="1327" idx="0"/>
          </p:cNvCxnSpPr>
          <p:nvPr/>
        </p:nvCxnSpPr>
        <p:spPr>
          <a:xfrm rot="-5400000" flipH="1">
            <a:off x="2071275" y="2243897"/>
            <a:ext cx="246300" cy="600"/>
          </a:xfrm>
          <a:prstGeom prst="bentConnector3">
            <a:avLst>
              <a:gd name="adj1" fmla="val 50023"/>
            </a:avLst>
          </a:prstGeom>
          <a:noFill/>
          <a:ln w="38100" cap="flat" cmpd="sng">
            <a:solidFill>
              <a:schemeClr val="accent3"/>
            </a:solidFill>
            <a:prstDash val="solid"/>
            <a:round/>
            <a:headEnd type="none" w="med" len="med"/>
            <a:tailEnd type="none" w="med" len="med"/>
          </a:ln>
        </p:spPr>
      </p:cxnSp>
      <p:cxnSp>
        <p:nvCxnSpPr>
          <p:cNvPr id="1331" name="Google Shape;1331;p44"/>
          <p:cNvCxnSpPr>
            <a:stCxn id="1315" idx="4"/>
            <a:endCxn id="1328" idx="0"/>
          </p:cNvCxnSpPr>
          <p:nvPr/>
        </p:nvCxnSpPr>
        <p:spPr>
          <a:xfrm rot="-5400000" flipH="1">
            <a:off x="4449150" y="2243897"/>
            <a:ext cx="246300" cy="600"/>
          </a:xfrm>
          <a:prstGeom prst="bentConnector3">
            <a:avLst>
              <a:gd name="adj1" fmla="val 50023"/>
            </a:avLst>
          </a:prstGeom>
          <a:noFill/>
          <a:ln w="38100" cap="flat" cmpd="sng">
            <a:solidFill>
              <a:schemeClr val="accent3"/>
            </a:solidFill>
            <a:prstDash val="solid"/>
            <a:round/>
            <a:headEnd type="none" w="med" len="med"/>
            <a:tailEnd type="none" w="med" len="med"/>
          </a:ln>
        </p:spPr>
      </p:cxnSp>
      <p:cxnSp>
        <p:nvCxnSpPr>
          <p:cNvPr id="1332" name="Google Shape;1332;p44"/>
          <p:cNvCxnSpPr>
            <a:stCxn id="1316" idx="4"/>
            <a:endCxn id="1329" idx="0"/>
          </p:cNvCxnSpPr>
          <p:nvPr/>
        </p:nvCxnSpPr>
        <p:spPr>
          <a:xfrm rot="-5400000" flipH="1">
            <a:off x="6827025" y="2243897"/>
            <a:ext cx="246300" cy="600"/>
          </a:xfrm>
          <a:prstGeom prst="bentConnector3">
            <a:avLst>
              <a:gd name="adj1" fmla="val 50023"/>
            </a:avLst>
          </a:prstGeom>
          <a:noFill/>
          <a:ln w="38100" cap="flat" cmpd="sng">
            <a:solidFill>
              <a:schemeClr val="accent3"/>
            </a:solidFill>
            <a:prstDash val="solid"/>
            <a:round/>
            <a:headEnd type="none" w="med" len="med"/>
            <a:tailEnd type="none" w="med" len="med"/>
          </a:ln>
        </p:spPr>
      </p:cxnSp>
      <p:cxnSp>
        <p:nvCxnSpPr>
          <p:cNvPr id="1333" name="Google Shape;1333;p44"/>
          <p:cNvCxnSpPr>
            <a:stCxn id="1327" idx="2"/>
            <a:endCxn id="1320" idx="0"/>
          </p:cNvCxnSpPr>
          <p:nvPr/>
        </p:nvCxnSpPr>
        <p:spPr>
          <a:xfrm rot="-5400000" flipH="1">
            <a:off x="2071275" y="2847313"/>
            <a:ext cx="246300" cy="600"/>
          </a:xfrm>
          <a:prstGeom prst="bentConnector3">
            <a:avLst>
              <a:gd name="adj1" fmla="val 50028"/>
            </a:avLst>
          </a:prstGeom>
          <a:noFill/>
          <a:ln w="38100" cap="flat" cmpd="sng">
            <a:solidFill>
              <a:schemeClr val="accent3"/>
            </a:solidFill>
            <a:prstDash val="solid"/>
            <a:round/>
            <a:headEnd type="none" w="med" len="med"/>
            <a:tailEnd type="none" w="med" len="med"/>
          </a:ln>
        </p:spPr>
      </p:cxnSp>
      <p:cxnSp>
        <p:nvCxnSpPr>
          <p:cNvPr id="1334" name="Google Shape;1334;p44"/>
          <p:cNvCxnSpPr>
            <a:stCxn id="1328" idx="2"/>
            <a:endCxn id="1323" idx="0"/>
          </p:cNvCxnSpPr>
          <p:nvPr/>
        </p:nvCxnSpPr>
        <p:spPr>
          <a:xfrm rot="-5400000" flipH="1">
            <a:off x="4449150" y="2847313"/>
            <a:ext cx="246300" cy="600"/>
          </a:xfrm>
          <a:prstGeom prst="bentConnector3">
            <a:avLst>
              <a:gd name="adj1" fmla="val 50028"/>
            </a:avLst>
          </a:prstGeom>
          <a:noFill/>
          <a:ln w="38100" cap="flat" cmpd="sng">
            <a:solidFill>
              <a:schemeClr val="accent3"/>
            </a:solidFill>
            <a:prstDash val="solid"/>
            <a:round/>
            <a:headEnd type="none" w="med" len="med"/>
            <a:tailEnd type="none" w="med" len="med"/>
          </a:ln>
        </p:spPr>
      </p:cxnSp>
      <p:cxnSp>
        <p:nvCxnSpPr>
          <p:cNvPr id="1335" name="Google Shape;1335;p44"/>
          <p:cNvCxnSpPr>
            <a:stCxn id="1329" idx="2"/>
            <a:endCxn id="1326" idx="0"/>
          </p:cNvCxnSpPr>
          <p:nvPr/>
        </p:nvCxnSpPr>
        <p:spPr>
          <a:xfrm rot="-5400000" flipH="1">
            <a:off x="6827025" y="2847313"/>
            <a:ext cx="246300" cy="600"/>
          </a:xfrm>
          <a:prstGeom prst="bentConnector3">
            <a:avLst>
              <a:gd name="adj1" fmla="val 50028"/>
            </a:avLst>
          </a:prstGeom>
          <a:noFill/>
          <a:ln w="38100" cap="flat" cmpd="sng">
            <a:solidFill>
              <a:schemeClr val="accent3"/>
            </a:solidFill>
            <a:prstDash val="solid"/>
            <a:round/>
            <a:headEnd type="none" w="med" len="med"/>
            <a:tailEnd type="none" w="med" len="med"/>
          </a:ln>
        </p:spPr>
      </p:cxnSp>
      <p:sp>
        <p:nvSpPr>
          <p:cNvPr id="1336" name="Google Shape;1336;p44"/>
          <p:cNvSpPr txBox="1"/>
          <p:nvPr/>
        </p:nvSpPr>
        <p:spPr>
          <a:xfrm>
            <a:off x="1585425" y="4074225"/>
            <a:ext cx="1217400" cy="5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85k</a:t>
            </a:r>
            <a:endParaRPr sz="3100" b="1">
              <a:solidFill>
                <a:schemeClr val="accent6"/>
              </a:solidFill>
              <a:latin typeface="Paytone One"/>
              <a:ea typeface="Paytone One"/>
              <a:cs typeface="Paytone One"/>
              <a:sym typeface="Paytone One"/>
            </a:endParaRPr>
          </a:p>
        </p:txBody>
      </p:sp>
      <p:sp>
        <p:nvSpPr>
          <p:cNvPr id="1337" name="Google Shape;1337;p44"/>
          <p:cNvSpPr txBox="1"/>
          <p:nvPr/>
        </p:nvSpPr>
        <p:spPr>
          <a:xfrm>
            <a:off x="3963300" y="4074225"/>
            <a:ext cx="1217400" cy="5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24k</a:t>
            </a:r>
            <a:endParaRPr sz="3100" b="1">
              <a:solidFill>
                <a:schemeClr val="accent6"/>
              </a:solidFill>
              <a:latin typeface="Paytone One"/>
              <a:ea typeface="Paytone One"/>
              <a:cs typeface="Paytone One"/>
              <a:sym typeface="Paytone One"/>
            </a:endParaRPr>
          </a:p>
        </p:txBody>
      </p:sp>
      <p:sp>
        <p:nvSpPr>
          <p:cNvPr id="1338" name="Google Shape;1338;p44"/>
          <p:cNvSpPr txBox="1"/>
          <p:nvPr/>
        </p:nvSpPr>
        <p:spPr>
          <a:xfrm>
            <a:off x="6341175" y="4074225"/>
            <a:ext cx="1217400" cy="53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solidFill>
                  <a:schemeClr val="accent6"/>
                </a:solidFill>
                <a:latin typeface="Paytone One"/>
                <a:ea typeface="Paytone One"/>
                <a:cs typeface="Paytone One"/>
                <a:sym typeface="Paytone One"/>
              </a:rPr>
              <a:t>37k</a:t>
            </a:r>
            <a:endParaRPr sz="3100" b="1">
              <a:solidFill>
                <a:schemeClr val="accent6"/>
              </a:solidFill>
              <a:latin typeface="Paytone One"/>
              <a:ea typeface="Paytone One"/>
              <a:cs typeface="Paytone One"/>
              <a:sym typeface="Paytone One"/>
            </a:endParaRPr>
          </a:p>
        </p:txBody>
      </p:sp>
      <p:cxnSp>
        <p:nvCxnSpPr>
          <p:cNvPr id="1339" name="Google Shape;1339;p44"/>
          <p:cNvCxnSpPr>
            <a:stCxn id="1319" idx="2"/>
            <a:endCxn id="1336" idx="0"/>
          </p:cNvCxnSpPr>
          <p:nvPr/>
        </p:nvCxnSpPr>
        <p:spPr>
          <a:xfrm rot="-5400000" flipH="1">
            <a:off x="2107424" y="3986950"/>
            <a:ext cx="174000" cy="6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1340" name="Google Shape;1340;p44"/>
          <p:cNvCxnSpPr>
            <a:stCxn id="1322" idx="2"/>
            <a:endCxn id="1337" idx="0"/>
          </p:cNvCxnSpPr>
          <p:nvPr/>
        </p:nvCxnSpPr>
        <p:spPr>
          <a:xfrm rot="-5400000" flipH="1">
            <a:off x="4485299" y="3986950"/>
            <a:ext cx="174000" cy="6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1341" name="Google Shape;1341;p44"/>
          <p:cNvCxnSpPr>
            <a:stCxn id="1325" idx="2"/>
            <a:endCxn id="1338" idx="0"/>
          </p:cNvCxnSpPr>
          <p:nvPr/>
        </p:nvCxnSpPr>
        <p:spPr>
          <a:xfrm rot="-5400000" flipH="1">
            <a:off x="6863174" y="3986950"/>
            <a:ext cx="174000" cy="600"/>
          </a:xfrm>
          <a:prstGeom prst="bentConnector3">
            <a:avLst>
              <a:gd name="adj1" fmla="val 49993"/>
            </a:avLst>
          </a:prstGeom>
          <a:noFill/>
          <a:ln w="38100" cap="flat" cmpd="sng">
            <a:solidFill>
              <a:schemeClr val="accent3"/>
            </a:solidFill>
            <a:prstDash val="solid"/>
            <a:round/>
            <a:headEnd type="none" w="med" len="med"/>
            <a:tailEnd type="none" w="med" len="med"/>
          </a:ln>
        </p:spPr>
      </p:cxnSp>
      <p:grpSp>
        <p:nvGrpSpPr>
          <p:cNvPr id="1342" name="Google Shape;1342;p44"/>
          <p:cNvGrpSpPr/>
          <p:nvPr/>
        </p:nvGrpSpPr>
        <p:grpSpPr>
          <a:xfrm>
            <a:off x="1960885" y="1365694"/>
            <a:ext cx="466479" cy="466407"/>
            <a:chOff x="2685825" y="840375"/>
            <a:chExt cx="481900" cy="481825"/>
          </a:xfrm>
        </p:grpSpPr>
        <p:sp>
          <p:nvSpPr>
            <p:cNvPr id="1343" name="Google Shape;1343;p44"/>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4" name="Google Shape;1344;p44"/>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45" name="Google Shape;1345;p44"/>
          <p:cNvGrpSpPr/>
          <p:nvPr/>
        </p:nvGrpSpPr>
        <p:grpSpPr>
          <a:xfrm>
            <a:off x="4338797" y="1365694"/>
            <a:ext cx="466407" cy="466407"/>
            <a:chOff x="4456875" y="1435075"/>
            <a:chExt cx="481825" cy="481825"/>
          </a:xfrm>
        </p:grpSpPr>
        <p:sp>
          <p:nvSpPr>
            <p:cNvPr id="1346" name="Google Shape;1346;p44"/>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7" name="Google Shape;1347;p44"/>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8" name="Google Shape;1348;p44"/>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49" name="Google Shape;1349;p44"/>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0" name="Google Shape;1350;p44"/>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1" name="Google Shape;1351;p44"/>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2" name="Google Shape;1352;p44"/>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3" name="Google Shape;1353;p44"/>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4" name="Google Shape;1354;p44"/>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5" name="Google Shape;1355;p44"/>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6" name="Google Shape;1356;p44"/>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7" name="Google Shape;1357;p44"/>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8" name="Google Shape;1358;p44"/>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59" name="Google Shape;1359;p44"/>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0" name="Google Shape;1360;p44"/>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1" name="Google Shape;1361;p44"/>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2" name="Google Shape;1362;p44"/>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3" name="Google Shape;1363;p44"/>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4" name="Google Shape;1364;p44"/>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65" name="Google Shape;1365;p44"/>
          <p:cNvGrpSpPr/>
          <p:nvPr/>
        </p:nvGrpSpPr>
        <p:grpSpPr>
          <a:xfrm>
            <a:off x="6714385" y="1365682"/>
            <a:ext cx="470980" cy="466431"/>
            <a:chOff x="5049725" y="1435050"/>
            <a:chExt cx="486550" cy="481850"/>
          </a:xfrm>
        </p:grpSpPr>
        <p:sp>
          <p:nvSpPr>
            <p:cNvPr id="1366" name="Google Shape;1366;p4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7" name="Google Shape;1367;p4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8" name="Google Shape;1368;p4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9" name="Google Shape;1369;p4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4"/>
          <p:cNvSpPr txBox="1">
            <a:spLocks noGrp="1"/>
          </p:cNvSpPr>
          <p:nvPr>
            <p:ph type="title"/>
          </p:nvPr>
        </p:nvSpPr>
        <p:spPr>
          <a:xfrm>
            <a:off x="718482" y="2179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Categorizing Bias</a:t>
            </a:r>
            <a:endParaRPr dirty="0"/>
          </a:p>
        </p:txBody>
      </p:sp>
      <p:graphicFrame>
        <p:nvGraphicFramePr>
          <p:cNvPr id="607" name="Google Shape;607;p24"/>
          <p:cNvGraphicFramePr/>
          <p:nvPr>
            <p:extLst>
              <p:ext uri="{D42A27DB-BD31-4B8C-83A1-F6EECF244321}">
                <p14:modId xmlns:p14="http://schemas.microsoft.com/office/powerpoint/2010/main" val="998683680"/>
              </p:ext>
            </p:extLst>
          </p:nvPr>
        </p:nvGraphicFramePr>
        <p:xfrm>
          <a:off x="355670" y="892892"/>
          <a:ext cx="8429624" cy="3672660"/>
        </p:xfrm>
        <a:graphic>
          <a:graphicData uri="http://schemas.openxmlformats.org/drawingml/2006/table">
            <a:tbl>
              <a:tblPr>
                <a:noFill/>
                <a:tableStyleId>{7B5D1424-9A30-4C99-A5AF-B869BDCDD9EC}</a:tableStyleId>
              </a:tblPr>
              <a:tblGrid>
                <a:gridCol w="1486563">
                  <a:extLst>
                    <a:ext uri="{9D8B030D-6E8A-4147-A177-3AD203B41FA5}">
                      <a16:colId xmlns:a16="http://schemas.microsoft.com/office/drawing/2014/main" val="20000"/>
                    </a:ext>
                  </a:extLst>
                </a:gridCol>
                <a:gridCol w="4604037">
                  <a:extLst>
                    <a:ext uri="{9D8B030D-6E8A-4147-A177-3AD203B41FA5}">
                      <a16:colId xmlns:a16="http://schemas.microsoft.com/office/drawing/2014/main" val="20001"/>
                    </a:ext>
                  </a:extLst>
                </a:gridCol>
                <a:gridCol w="563476">
                  <a:extLst>
                    <a:ext uri="{9D8B030D-6E8A-4147-A177-3AD203B41FA5}">
                      <a16:colId xmlns:a16="http://schemas.microsoft.com/office/drawing/2014/main" val="20002"/>
                    </a:ext>
                  </a:extLst>
                </a:gridCol>
                <a:gridCol w="696430">
                  <a:extLst>
                    <a:ext uri="{9D8B030D-6E8A-4147-A177-3AD203B41FA5}">
                      <a16:colId xmlns:a16="http://schemas.microsoft.com/office/drawing/2014/main" val="20003"/>
                    </a:ext>
                  </a:extLst>
                </a:gridCol>
                <a:gridCol w="539559">
                  <a:extLst>
                    <a:ext uri="{9D8B030D-6E8A-4147-A177-3AD203B41FA5}">
                      <a16:colId xmlns:a16="http://schemas.microsoft.com/office/drawing/2014/main" val="20004"/>
                    </a:ext>
                  </a:extLst>
                </a:gridCol>
                <a:gridCol w="539559">
                  <a:extLst>
                    <a:ext uri="{9D8B030D-6E8A-4147-A177-3AD203B41FA5}">
                      <a16:colId xmlns:a16="http://schemas.microsoft.com/office/drawing/2014/main" val="3252440403"/>
                    </a:ext>
                  </a:extLst>
                </a:gridCol>
              </a:tblGrid>
              <a:tr h="381000">
                <a:tc>
                  <a:txBody>
                    <a:bodyPr/>
                    <a:lstStyle/>
                    <a:p>
                      <a:pPr marL="0" lvl="0" indent="0" algn="ctr" rtl="0">
                        <a:spcBef>
                          <a:spcPts val="0"/>
                        </a:spcBef>
                        <a:spcAft>
                          <a:spcPts val="0"/>
                        </a:spcAft>
                        <a:buNone/>
                      </a:pPr>
                      <a:r>
                        <a:rPr lang="en-US" sz="1100" b="0" i="0" u="none" strike="noStrike" cap="none" dirty="0">
                          <a:solidFill>
                            <a:schemeClr val="accent6"/>
                          </a:solidFill>
                          <a:latin typeface="Questrial"/>
                          <a:ea typeface="Questrial"/>
                          <a:cs typeface="Questrial"/>
                          <a:sym typeface="Arial"/>
                        </a:rPr>
                        <a:t>Task</a:t>
                      </a:r>
                      <a:endParaRPr sz="1100" b="0" i="0" u="none" strike="noStrike" cap="none" dirty="0">
                        <a:solidFill>
                          <a:schemeClr val="accent6"/>
                        </a:solidFill>
                        <a:latin typeface="Questrial"/>
                        <a:ea typeface="Questrial"/>
                        <a:cs typeface="Questrial"/>
                        <a:sym typeface="A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100" dirty="0">
                          <a:solidFill>
                            <a:schemeClr val="accent6"/>
                          </a:solidFill>
                          <a:latin typeface="Questrial"/>
                          <a:ea typeface="Questrial"/>
                          <a:cs typeface="Questrial"/>
                          <a:sym typeface="Questrial"/>
                        </a:rPr>
                        <a:t>Example of Representation Bias in the Context of Gender</a:t>
                      </a:r>
                      <a:endParaRPr sz="1100" dirty="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100" dirty="0">
                          <a:solidFill>
                            <a:schemeClr val="accent6"/>
                          </a:solidFill>
                          <a:latin typeface="Questrial"/>
                          <a:ea typeface="Questrial"/>
                          <a:cs typeface="Questrial"/>
                          <a:sym typeface="Questrial"/>
                        </a:rPr>
                        <a:t>D</a:t>
                      </a:r>
                      <a:endParaRPr sz="1100" dirty="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100" dirty="0">
                          <a:solidFill>
                            <a:schemeClr val="accent6"/>
                          </a:solidFill>
                          <a:latin typeface="Questrial"/>
                          <a:ea typeface="Questrial"/>
                          <a:cs typeface="Questrial"/>
                          <a:sym typeface="Questrial"/>
                        </a:rPr>
                        <a:t>S</a:t>
                      </a:r>
                      <a:endParaRPr sz="1100" dirty="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100" dirty="0">
                          <a:solidFill>
                            <a:schemeClr val="accent6"/>
                          </a:solidFill>
                          <a:latin typeface="Questrial"/>
                          <a:ea typeface="Questrial"/>
                          <a:cs typeface="Questrial"/>
                          <a:sym typeface="Questrial"/>
                        </a:rPr>
                        <a:t>R</a:t>
                      </a:r>
                      <a:endParaRPr sz="1100" dirty="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100" dirty="0">
                          <a:solidFill>
                            <a:schemeClr val="accent6"/>
                          </a:solidFill>
                          <a:latin typeface="Questrial"/>
                          <a:ea typeface="Questrial"/>
                          <a:cs typeface="Questrial"/>
                          <a:sym typeface="Questrial"/>
                        </a:rPr>
                        <a:t>U</a:t>
                      </a:r>
                      <a:endParaRPr sz="1100" dirty="0">
                        <a:solidFill>
                          <a:schemeClr val="accent6"/>
                        </a:solidFill>
                        <a:latin typeface="Questrial"/>
                        <a:ea typeface="Questrial"/>
                        <a:cs typeface="Questrial"/>
                        <a:sym typeface="Questria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ro-RO" sz="1050" b="1" dirty="0" err="1">
                          <a:solidFill>
                            <a:schemeClr val="accent2"/>
                          </a:solidFill>
                          <a:latin typeface="Paytone One"/>
                          <a:ea typeface="Paytone One"/>
                          <a:cs typeface="Paytone One"/>
                          <a:sym typeface="Paytone One"/>
                        </a:rPr>
                        <a:t>Machine</a:t>
                      </a:r>
                      <a:endParaRPr lang="ro-RO" sz="1050" b="1" dirty="0">
                        <a:solidFill>
                          <a:schemeClr val="accent2"/>
                        </a:solidFill>
                        <a:latin typeface="Paytone One"/>
                        <a:ea typeface="Paytone One"/>
                        <a:cs typeface="Paytone One"/>
                        <a:sym typeface="Paytone One"/>
                      </a:endParaRPr>
                    </a:p>
                    <a:p>
                      <a:pPr marL="0" lvl="0" indent="0" algn="ctr" rtl="0">
                        <a:spcBef>
                          <a:spcPts val="0"/>
                        </a:spcBef>
                        <a:spcAft>
                          <a:spcPts val="0"/>
                        </a:spcAft>
                        <a:buNone/>
                      </a:pPr>
                      <a:r>
                        <a:rPr lang="ro-RO" sz="1050" b="1" dirty="0" err="1">
                          <a:solidFill>
                            <a:schemeClr val="accent2"/>
                          </a:solidFill>
                          <a:latin typeface="Paytone One"/>
                          <a:ea typeface="Paytone One"/>
                          <a:cs typeface="Paytone One"/>
                          <a:sym typeface="Paytone One"/>
                        </a:rPr>
                        <a:t>Translation</a:t>
                      </a:r>
                      <a:endParaRPr lang="ro-RO" sz="1050" b="1" dirty="0">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Translating “He is a nurse. She is a doctor.” to Hungarian and back to English results in “She is a nurse. He is a doctor.” </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ro-RO" sz="1050" b="1" dirty="0" err="1">
                          <a:solidFill>
                            <a:schemeClr val="accent2"/>
                          </a:solidFill>
                          <a:latin typeface="Paytone One"/>
                          <a:ea typeface="Paytone One"/>
                          <a:cs typeface="Paytone One"/>
                          <a:sym typeface="Paytone One"/>
                        </a:rPr>
                        <a:t>Caption</a:t>
                      </a:r>
                      <a:endParaRPr lang="ro-RO" sz="1050" b="1" dirty="0">
                        <a:solidFill>
                          <a:schemeClr val="accent2"/>
                        </a:solidFill>
                        <a:latin typeface="Paytone One"/>
                        <a:ea typeface="Paytone One"/>
                        <a:cs typeface="Paytone One"/>
                        <a:sym typeface="Paytone One"/>
                      </a:endParaRPr>
                    </a:p>
                    <a:p>
                      <a:pPr marL="0" lvl="0" indent="0" algn="ctr" rtl="0">
                        <a:spcBef>
                          <a:spcPts val="0"/>
                        </a:spcBef>
                        <a:spcAft>
                          <a:spcPts val="0"/>
                        </a:spcAft>
                        <a:buNone/>
                      </a:pPr>
                      <a:r>
                        <a:rPr lang="ro-RO" sz="1050" b="1" dirty="0" err="1">
                          <a:solidFill>
                            <a:schemeClr val="accent2"/>
                          </a:solidFill>
                          <a:latin typeface="Paytone One"/>
                          <a:ea typeface="Paytone One"/>
                          <a:cs typeface="Paytone One"/>
                          <a:sym typeface="Paytone One"/>
                        </a:rPr>
                        <a:t>Generation</a:t>
                      </a:r>
                      <a:endParaRPr sz="1050" b="1" dirty="0">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An image captioning model incorrectly predicts the agent to be male because there is a computer nearby</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ro-RO" sz="1050" b="1" i="0" u="none" strike="noStrike" cap="none" dirty="0">
                          <a:solidFill>
                            <a:schemeClr val="accent2"/>
                          </a:solidFill>
                          <a:latin typeface="Paytone One"/>
                          <a:sym typeface="Arial"/>
                        </a:rPr>
                        <a:t>Speech </a:t>
                      </a:r>
                      <a:r>
                        <a:rPr lang="ro-RO" sz="1050" b="1" i="0" u="none" strike="noStrike" cap="none" dirty="0" err="1">
                          <a:solidFill>
                            <a:schemeClr val="accent2"/>
                          </a:solidFill>
                          <a:latin typeface="Paytone One"/>
                          <a:sym typeface="Arial"/>
                        </a:rPr>
                        <a:t>Recognition</a:t>
                      </a:r>
                      <a:endParaRPr sz="1050" b="1" i="0" u="none" strike="noStrike" cap="none" dirty="0">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Automatic speech detection works better with male voices than female voices</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ro-RO" sz="1050" b="1" i="0" u="none" strike="noStrike" cap="none" dirty="0">
                          <a:solidFill>
                            <a:schemeClr val="accent2"/>
                          </a:solidFill>
                          <a:latin typeface="Paytone One"/>
                          <a:sym typeface="Arial"/>
                        </a:rPr>
                        <a:t>Sentiment </a:t>
                      </a:r>
                      <a:r>
                        <a:rPr lang="ro-RO" sz="1050" b="1" i="0" u="none" strike="noStrike" cap="none" dirty="0" err="1">
                          <a:solidFill>
                            <a:schemeClr val="accent2"/>
                          </a:solidFill>
                          <a:latin typeface="Paytone One"/>
                          <a:sym typeface="Arial"/>
                        </a:rPr>
                        <a:t>Analysis</a:t>
                      </a:r>
                      <a:endParaRPr sz="1050" b="1" i="0" u="none" strike="noStrike" cap="none" dirty="0">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Sentiment Analysis Systems rank sentences containing female noun phrases to be indicative of anger more often than sentences containing male noun phrases</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ro-RO" sz="1050" b="1" dirty="0" err="1">
                          <a:solidFill>
                            <a:schemeClr val="accent2"/>
                          </a:solidFill>
                          <a:latin typeface="Paytone One"/>
                          <a:ea typeface="Paytone One"/>
                          <a:cs typeface="Paytone One"/>
                          <a:sym typeface="Paytone One"/>
                        </a:rPr>
                        <a:t>Language</a:t>
                      </a:r>
                      <a:endParaRPr lang="ro-RO" sz="1050" b="1" dirty="0">
                        <a:solidFill>
                          <a:schemeClr val="accent2"/>
                        </a:solidFill>
                        <a:latin typeface="Paytone One"/>
                        <a:ea typeface="Paytone One"/>
                        <a:cs typeface="Paytone One"/>
                        <a:sym typeface="Paytone One"/>
                      </a:endParaRPr>
                    </a:p>
                    <a:p>
                      <a:pPr marL="0" lvl="0" indent="0" algn="ctr" rtl="0">
                        <a:spcBef>
                          <a:spcPts val="0"/>
                        </a:spcBef>
                        <a:spcAft>
                          <a:spcPts val="0"/>
                        </a:spcAft>
                        <a:buNone/>
                      </a:pPr>
                      <a:r>
                        <a:rPr lang="ro-RO" sz="1050" b="1" dirty="0">
                          <a:solidFill>
                            <a:schemeClr val="accent2"/>
                          </a:solidFill>
                          <a:latin typeface="Paytone One"/>
                          <a:ea typeface="Paytone One"/>
                          <a:cs typeface="Paytone One"/>
                          <a:sym typeface="Paytone One"/>
                        </a:rPr>
                        <a:t>Model</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“He is doctor” has a higher conditional likelihood than “She is doctor”</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US" sz="1050" b="1" dirty="0">
                          <a:solidFill>
                            <a:schemeClr val="accent2"/>
                          </a:solidFill>
                          <a:latin typeface="Paytone One"/>
                          <a:ea typeface="Paytone One"/>
                          <a:cs typeface="Paytone One"/>
                          <a:sym typeface="Paytone One"/>
                        </a:rPr>
                        <a:t>Word Embedding</a:t>
                      </a:r>
                      <a:endParaRPr lang="ro-RO" sz="1050" b="1" dirty="0">
                        <a:solidFill>
                          <a:schemeClr val="accent2"/>
                        </a:solidFill>
                        <a:latin typeface="Paytone One"/>
                        <a:ea typeface="Paytone One"/>
                        <a:cs typeface="Paytone One"/>
                        <a:sym typeface="Paytone One"/>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000" dirty="0">
                          <a:solidFill>
                            <a:schemeClr val="accent2"/>
                          </a:solidFill>
                          <a:latin typeface="Paytone One"/>
                          <a:ea typeface="Paytone One"/>
                          <a:cs typeface="Paytone One"/>
                          <a:sym typeface="Paytone One"/>
                        </a:rPr>
                        <a:t>Analogies such as “man : woman :: computer programmer : homemaker” are automatically generated by models trained on biased word embeddings</a:t>
                      </a:r>
                      <a:endParaRPr sz="1000" dirty="0">
                        <a:solidFill>
                          <a:schemeClr val="accent2"/>
                        </a:solidFill>
                        <a:latin typeface="Paytone One"/>
                        <a:ea typeface="Paytone One"/>
                        <a:cs typeface="Paytone One"/>
                        <a:sym typeface="Paytone One"/>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000" dirty="0">
                        <a:solidFill>
                          <a:schemeClr val="accent2"/>
                        </a:solidFill>
                        <a:latin typeface="Paytone One"/>
                        <a:ea typeface="Paytone One"/>
                        <a:cs typeface="Paytone One"/>
                        <a:sym typeface="Paytone One"/>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3671433161"/>
                  </a:ext>
                </a:extLst>
              </a:tr>
            </a:tbl>
          </a:graphicData>
        </a:graphic>
      </p:graphicFrame>
      <p:pic>
        <p:nvPicPr>
          <p:cNvPr id="3" name="Graphic 2" descr="Checkmark with solid fill">
            <a:extLst>
              <a:ext uri="{FF2B5EF4-FFF2-40B4-BE49-F238E27FC236}">
                <a16:creationId xmlns:a16="http://schemas.microsoft.com/office/drawing/2014/main" id="{85B36A65-CD43-B126-CE45-69D488F5E5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0852" y="1411439"/>
            <a:ext cx="216000" cy="216000"/>
          </a:xfrm>
          <a:prstGeom prst="rect">
            <a:avLst/>
          </a:prstGeom>
        </p:spPr>
      </p:pic>
      <p:pic>
        <p:nvPicPr>
          <p:cNvPr id="6" name="Graphic 5" descr="Checkmark with solid fill">
            <a:extLst>
              <a:ext uri="{FF2B5EF4-FFF2-40B4-BE49-F238E27FC236}">
                <a16:creationId xmlns:a16="http://schemas.microsoft.com/office/drawing/2014/main" id="{7CD4CC46-93FC-182E-228D-DE6E265C4A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8042" y="1411439"/>
            <a:ext cx="216000" cy="216000"/>
          </a:xfrm>
          <a:prstGeom prst="rect">
            <a:avLst/>
          </a:prstGeom>
        </p:spPr>
      </p:pic>
      <p:pic>
        <p:nvPicPr>
          <p:cNvPr id="7" name="Graphic 6" descr="Checkmark with solid fill">
            <a:extLst>
              <a:ext uri="{FF2B5EF4-FFF2-40B4-BE49-F238E27FC236}">
                <a16:creationId xmlns:a16="http://schemas.microsoft.com/office/drawing/2014/main" id="{E16043DA-D118-0186-8EDD-A3470A16B0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0852" y="1940078"/>
            <a:ext cx="216000" cy="216000"/>
          </a:xfrm>
          <a:prstGeom prst="rect">
            <a:avLst/>
          </a:prstGeom>
        </p:spPr>
      </p:pic>
      <p:pic>
        <p:nvPicPr>
          <p:cNvPr id="8" name="Graphic 7" descr="Checkmark with solid fill">
            <a:extLst>
              <a:ext uri="{FF2B5EF4-FFF2-40B4-BE49-F238E27FC236}">
                <a16:creationId xmlns:a16="http://schemas.microsoft.com/office/drawing/2014/main" id="{4601D4BD-7518-3DBB-8C42-5F188C9672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9492" y="1940078"/>
            <a:ext cx="216000" cy="216000"/>
          </a:xfrm>
          <a:prstGeom prst="rect">
            <a:avLst/>
          </a:prstGeom>
        </p:spPr>
      </p:pic>
      <p:pic>
        <p:nvPicPr>
          <p:cNvPr id="9" name="Graphic 8" descr="Checkmark with solid fill">
            <a:extLst>
              <a:ext uri="{FF2B5EF4-FFF2-40B4-BE49-F238E27FC236}">
                <a16:creationId xmlns:a16="http://schemas.microsoft.com/office/drawing/2014/main" id="{9069B83F-464F-C5E2-1582-04B10C8D73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8042" y="2463351"/>
            <a:ext cx="216000" cy="216000"/>
          </a:xfrm>
          <a:prstGeom prst="rect">
            <a:avLst/>
          </a:prstGeom>
        </p:spPr>
      </p:pic>
      <p:pic>
        <p:nvPicPr>
          <p:cNvPr id="10" name="Graphic 9" descr="Checkmark with solid fill">
            <a:extLst>
              <a:ext uri="{FF2B5EF4-FFF2-40B4-BE49-F238E27FC236}">
                <a16:creationId xmlns:a16="http://schemas.microsoft.com/office/drawing/2014/main" id="{97452B3B-63A5-7852-A19F-DE0C3F797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3900" y="2463351"/>
            <a:ext cx="216000" cy="216000"/>
          </a:xfrm>
          <a:prstGeom prst="rect">
            <a:avLst/>
          </a:prstGeom>
        </p:spPr>
      </p:pic>
      <p:pic>
        <p:nvPicPr>
          <p:cNvPr id="11" name="Graphic 10" descr="Checkmark with solid fill">
            <a:extLst>
              <a:ext uri="{FF2B5EF4-FFF2-40B4-BE49-F238E27FC236}">
                <a16:creationId xmlns:a16="http://schemas.microsoft.com/office/drawing/2014/main" id="{8CAF7F21-3941-6BBF-B87C-EB9FC7F009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99402" y="3089876"/>
            <a:ext cx="216000" cy="216000"/>
          </a:xfrm>
          <a:prstGeom prst="rect">
            <a:avLst/>
          </a:prstGeom>
        </p:spPr>
      </p:pic>
      <p:pic>
        <p:nvPicPr>
          <p:cNvPr id="12" name="Graphic 11" descr="Checkmark with solid fill">
            <a:extLst>
              <a:ext uri="{FF2B5EF4-FFF2-40B4-BE49-F238E27FC236}">
                <a16:creationId xmlns:a16="http://schemas.microsoft.com/office/drawing/2014/main" id="{1920F811-A86D-0F63-CA20-5E2C3D98B2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0920" y="3618537"/>
            <a:ext cx="216000" cy="216000"/>
          </a:xfrm>
          <a:prstGeom prst="rect">
            <a:avLst/>
          </a:prstGeom>
        </p:spPr>
      </p:pic>
      <p:pic>
        <p:nvPicPr>
          <p:cNvPr id="13" name="Graphic 12" descr="Checkmark with solid fill">
            <a:extLst>
              <a:ext uri="{FF2B5EF4-FFF2-40B4-BE49-F238E27FC236}">
                <a16:creationId xmlns:a16="http://schemas.microsoft.com/office/drawing/2014/main" id="{D9181C20-4B58-49E4-603F-5E91E53FF7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9560" y="3618537"/>
            <a:ext cx="216000" cy="216000"/>
          </a:xfrm>
          <a:prstGeom prst="rect">
            <a:avLst/>
          </a:prstGeom>
        </p:spPr>
      </p:pic>
      <p:pic>
        <p:nvPicPr>
          <p:cNvPr id="14" name="Graphic 13" descr="Checkmark with solid fill">
            <a:extLst>
              <a:ext uri="{FF2B5EF4-FFF2-40B4-BE49-F238E27FC236}">
                <a16:creationId xmlns:a16="http://schemas.microsoft.com/office/drawing/2014/main" id="{2BC452BA-6845-7D5F-129C-4622E8BA8A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3900" y="3618537"/>
            <a:ext cx="216000" cy="216000"/>
          </a:xfrm>
          <a:prstGeom prst="rect">
            <a:avLst/>
          </a:prstGeom>
        </p:spPr>
      </p:pic>
      <p:pic>
        <p:nvPicPr>
          <p:cNvPr id="15" name="Graphic 14" descr="Checkmark with solid fill">
            <a:extLst>
              <a:ext uri="{FF2B5EF4-FFF2-40B4-BE49-F238E27FC236}">
                <a16:creationId xmlns:a16="http://schemas.microsoft.com/office/drawing/2014/main" id="{7948B17B-1BC1-6F99-45D2-1B5F158916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00936" y="4226273"/>
            <a:ext cx="216000" cy="216000"/>
          </a:xfrm>
          <a:prstGeom prst="rect">
            <a:avLst/>
          </a:prstGeom>
        </p:spPr>
      </p:pic>
      <p:pic>
        <p:nvPicPr>
          <p:cNvPr id="16" name="Graphic 15" descr="Checkmark with solid fill">
            <a:extLst>
              <a:ext uri="{FF2B5EF4-FFF2-40B4-BE49-F238E27FC236}">
                <a16:creationId xmlns:a16="http://schemas.microsoft.com/office/drawing/2014/main" id="{7A4D0A00-9A1A-913D-B9BB-68DA4EADBB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3867" y="4226273"/>
            <a:ext cx="216000" cy="216000"/>
          </a:xfrm>
          <a:prstGeom prst="rect">
            <a:avLst/>
          </a:prstGeom>
        </p:spPr>
      </p:pic>
      <p:pic>
        <p:nvPicPr>
          <p:cNvPr id="17" name="Graphic 16" descr="Checkmark with solid fill">
            <a:extLst>
              <a:ext uri="{FF2B5EF4-FFF2-40B4-BE49-F238E27FC236}">
                <a16:creationId xmlns:a16="http://schemas.microsoft.com/office/drawing/2014/main" id="{0570F45D-F989-CEFF-24BF-CCD494FD2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3900" y="4226273"/>
            <a:ext cx="216000" cy="216000"/>
          </a:xfrm>
          <a:prstGeom prst="rect">
            <a:avLst/>
          </a:prstGeom>
        </p:spPr>
      </p:pic>
      <p:pic>
        <p:nvPicPr>
          <p:cNvPr id="18" name="Graphic 17" descr="Checkmark with solid fill">
            <a:extLst>
              <a:ext uri="{FF2B5EF4-FFF2-40B4-BE49-F238E27FC236}">
                <a16:creationId xmlns:a16="http://schemas.microsoft.com/office/drawing/2014/main" id="{661F672A-83CF-F81F-217F-0AD6567FAB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0903" y="4226273"/>
            <a:ext cx="216000" cy="216000"/>
          </a:xfrm>
          <a:prstGeom prst="rect">
            <a:avLst/>
          </a:prstGeom>
        </p:spPr>
      </p:pic>
      <p:sp>
        <p:nvSpPr>
          <p:cNvPr id="19" name="TextBox 18">
            <a:extLst>
              <a:ext uri="{FF2B5EF4-FFF2-40B4-BE49-F238E27FC236}">
                <a16:creationId xmlns:a16="http://schemas.microsoft.com/office/drawing/2014/main" id="{C3330D5F-B0B7-4DE9-4B60-32861B6B1024}"/>
              </a:ext>
            </a:extLst>
          </p:cNvPr>
          <p:cNvSpPr txBox="1"/>
          <p:nvPr/>
        </p:nvSpPr>
        <p:spPr>
          <a:xfrm flipH="1">
            <a:off x="386431" y="4729687"/>
            <a:ext cx="8368101" cy="246221"/>
          </a:xfrm>
          <a:prstGeom prst="rect">
            <a:avLst/>
          </a:prstGeom>
          <a:noFill/>
        </p:spPr>
        <p:txBody>
          <a:bodyPr wrap="square" rtlCol="0">
            <a:spAutoFit/>
          </a:bodyPr>
          <a:lstStyle/>
          <a:p>
            <a:pPr algn="ctr"/>
            <a:r>
              <a:rPr lang="en-US" sz="1000" dirty="0">
                <a:solidFill>
                  <a:schemeClr val="accent2"/>
                </a:solidFill>
                <a:latin typeface="Questrial" pitchFamily="2" charset="-18"/>
                <a:ea typeface="Questrial" pitchFamily="2" charset="-18"/>
                <a:cs typeface="Questrial" pitchFamily="2" charset="-18"/>
              </a:rPr>
              <a:t>After (Crawford, 2017) in  (Sun et al., 2019): </a:t>
            </a:r>
            <a:r>
              <a:rPr lang="ro-RO" sz="1000" dirty="0">
                <a:solidFill>
                  <a:schemeClr val="accent2"/>
                </a:solidFill>
                <a:latin typeface="Questrial" pitchFamily="2" charset="-18"/>
                <a:ea typeface="Questrial" pitchFamily="2" charset="-18"/>
                <a:cs typeface="Questrial" pitchFamily="2" charset="-18"/>
              </a:rPr>
              <a:t>(D)</a:t>
            </a:r>
            <a:r>
              <a:rPr lang="ro-RO" sz="1000" dirty="0" err="1">
                <a:solidFill>
                  <a:schemeClr val="accent2"/>
                </a:solidFill>
                <a:latin typeface="Questrial" pitchFamily="2" charset="-18"/>
                <a:ea typeface="Questrial" pitchFamily="2" charset="-18"/>
                <a:cs typeface="Questrial" pitchFamily="2" charset="-18"/>
              </a:rPr>
              <a:t>enigration</a:t>
            </a:r>
            <a:r>
              <a:rPr lang="ro-RO" sz="1000" dirty="0">
                <a:solidFill>
                  <a:schemeClr val="accent2"/>
                </a:solidFill>
                <a:latin typeface="Questrial" pitchFamily="2" charset="-18"/>
                <a:ea typeface="Questrial" pitchFamily="2" charset="-18"/>
                <a:cs typeface="Questrial" pitchFamily="2" charset="-18"/>
              </a:rPr>
              <a:t>, (S)</a:t>
            </a:r>
            <a:r>
              <a:rPr lang="ro-RO" sz="1000" dirty="0" err="1">
                <a:solidFill>
                  <a:schemeClr val="accent2"/>
                </a:solidFill>
                <a:latin typeface="Questrial" pitchFamily="2" charset="-18"/>
                <a:ea typeface="Questrial" pitchFamily="2" charset="-18"/>
                <a:cs typeface="Questrial" pitchFamily="2" charset="-18"/>
              </a:rPr>
              <a:t>tereotyping</a:t>
            </a:r>
            <a:r>
              <a:rPr lang="ro-RO" sz="1000" dirty="0">
                <a:solidFill>
                  <a:schemeClr val="accent2"/>
                </a:solidFill>
                <a:latin typeface="Questrial" pitchFamily="2" charset="-18"/>
                <a:ea typeface="Questrial" pitchFamily="2" charset="-18"/>
                <a:cs typeface="Questrial" pitchFamily="2" charset="-18"/>
              </a:rPr>
              <a:t>, (R)</a:t>
            </a:r>
            <a:r>
              <a:rPr lang="ro-RO" sz="1000" dirty="0" err="1">
                <a:solidFill>
                  <a:schemeClr val="accent2"/>
                </a:solidFill>
                <a:latin typeface="Questrial" pitchFamily="2" charset="-18"/>
                <a:ea typeface="Questrial" pitchFamily="2" charset="-18"/>
                <a:cs typeface="Questrial" pitchFamily="2" charset="-18"/>
              </a:rPr>
              <a:t>ecognition</a:t>
            </a:r>
            <a:r>
              <a:rPr lang="ro-RO" sz="1000" dirty="0">
                <a:solidFill>
                  <a:schemeClr val="accent2"/>
                </a:solidFill>
                <a:latin typeface="Questrial" pitchFamily="2" charset="-18"/>
                <a:ea typeface="Questrial" pitchFamily="2" charset="-18"/>
                <a:cs typeface="Questrial" pitchFamily="2" charset="-18"/>
              </a:rPr>
              <a:t>, (U)</a:t>
            </a:r>
            <a:r>
              <a:rPr lang="ro-RO" sz="1000" dirty="0" err="1">
                <a:solidFill>
                  <a:schemeClr val="accent2"/>
                </a:solidFill>
                <a:latin typeface="Questrial" pitchFamily="2" charset="-18"/>
                <a:ea typeface="Questrial" pitchFamily="2" charset="-18"/>
                <a:cs typeface="Questrial" pitchFamily="2" charset="-18"/>
              </a:rPr>
              <a:t>nder-representation</a:t>
            </a:r>
            <a:endParaRPr lang="ro-RO" sz="1000" dirty="0">
              <a:solidFill>
                <a:schemeClr val="accent2"/>
              </a:solidFill>
              <a:latin typeface="Questrial" pitchFamily="2" charset="-18"/>
              <a:ea typeface="Questrial" pitchFamily="2" charset="-18"/>
              <a:cs typeface="Questrial" pitchFamily="2" charset="-18"/>
            </a:endParaRPr>
          </a:p>
        </p:txBody>
      </p:sp>
    </p:spTree>
    <p:extLst>
      <p:ext uri="{BB962C8B-B14F-4D97-AF65-F5344CB8AC3E}">
        <p14:creationId xmlns:p14="http://schemas.microsoft.com/office/powerpoint/2010/main" val="305456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373"/>
        <p:cNvGrpSpPr/>
        <p:nvPr/>
      </p:nvGrpSpPr>
      <p:grpSpPr>
        <a:xfrm>
          <a:off x="0" y="0"/>
          <a:ext cx="0" cy="0"/>
          <a:chOff x="0" y="0"/>
          <a:chExt cx="0" cy="0"/>
        </a:xfrm>
      </p:grpSpPr>
      <p:sp>
        <p:nvSpPr>
          <p:cNvPr id="1374" name="Google Shape;137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1375" name="Google Shape;1375;p45"/>
          <p:cNvSpPr/>
          <p:nvPr/>
        </p:nvSpPr>
        <p:spPr>
          <a:xfrm>
            <a:off x="3977100" y="2342424"/>
            <a:ext cx="1189800" cy="118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3410453" y="3210090"/>
            <a:ext cx="1189800" cy="118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4543747" y="3210090"/>
            <a:ext cx="1189800" cy="118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45"/>
          <p:cNvGrpSpPr/>
          <p:nvPr/>
        </p:nvGrpSpPr>
        <p:grpSpPr>
          <a:xfrm>
            <a:off x="1156999" y="2472650"/>
            <a:ext cx="1997101" cy="929350"/>
            <a:chOff x="720000" y="2671100"/>
            <a:chExt cx="1997101" cy="929350"/>
          </a:xfrm>
        </p:grpSpPr>
        <p:sp>
          <p:nvSpPr>
            <p:cNvPr id="1379" name="Google Shape;1379;p4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Earth is the only planet that harbors life</a:t>
              </a:r>
              <a:endParaRPr>
                <a:solidFill>
                  <a:schemeClr val="accent2"/>
                </a:solidFill>
                <a:latin typeface="Questrial"/>
                <a:ea typeface="Questrial"/>
                <a:cs typeface="Questrial"/>
                <a:sym typeface="Questrial"/>
              </a:endParaRPr>
            </a:p>
          </p:txBody>
        </p:sp>
        <p:sp>
          <p:nvSpPr>
            <p:cNvPr id="1380" name="Google Shape;1380;p4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Earth</a:t>
              </a:r>
              <a:endParaRPr sz="2400" b="1">
                <a:solidFill>
                  <a:schemeClr val="accent2"/>
                </a:solidFill>
                <a:latin typeface="Paytone One"/>
                <a:ea typeface="Paytone One"/>
                <a:cs typeface="Paytone One"/>
                <a:sym typeface="Paytone One"/>
              </a:endParaRPr>
            </a:p>
          </p:txBody>
        </p:sp>
      </p:grpSp>
      <p:grpSp>
        <p:nvGrpSpPr>
          <p:cNvPr id="1381" name="Google Shape;1381;p45"/>
          <p:cNvGrpSpPr/>
          <p:nvPr/>
        </p:nvGrpSpPr>
        <p:grpSpPr>
          <a:xfrm>
            <a:off x="5989899" y="2472650"/>
            <a:ext cx="1997101" cy="929350"/>
            <a:chOff x="720000" y="2671100"/>
            <a:chExt cx="1997101" cy="929350"/>
          </a:xfrm>
        </p:grpSpPr>
        <p:sp>
          <p:nvSpPr>
            <p:cNvPr id="1382" name="Google Shape;1382;p4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 is the second planet from the Sun</a:t>
              </a:r>
              <a:endParaRPr>
                <a:solidFill>
                  <a:schemeClr val="accent2"/>
                </a:solidFill>
                <a:latin typeface="Questrial"/>
                <a:ea typeface="Questrial"/>
                <a:cs typeface="Questrial"/>
                <a:sym typeface="Questrial"/>
              </a:endParaRPr>
            </a:p>
          </p:txBody>
        </p:sp>
        <p:sp>
          <p:nvSpPr>
            <p:cNvPr id="1383" name="Google Shape;1383;p4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1384" name="Google Shape;1384;p45"/>
          <p:cNvGrpSpPr/>
          <p:nvPr/>
        </p:nvGrpSpPr>
        <p:grpSpPr>
          <a:xfrm>
            <a:off x="3573449" y="1186750"/>
            <a:ext cx="1997101" cy="929350"/>
            <a:chOff x="720000" y="2671100"/>
            <a:chExt cx="1997101" cy="929350"/>
          </a:xfrm>
        </p:grpSpPr>
        <p:sp>
          <p:nvSpPr>
            <p:cNvPr id="1385" name="Google Shape;1385;p45"/>
            <p:cNvSpPr txBox="1"/>
            <p:nvPr/>
          </p:nvSpPr>
          <p:spPr>
            <a:xfrm>
              <a:off x="720000" y="3027750"/>
              <a:ext cx="19971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Neptune is very far away from the Sun</a:t>
              </a:r>
              <a:endParaRPr>
                <a:solidFill>
                  <a:schemeClr val="accent2"/>
                </a:solidFill>
                <a:latin typeface="Questrial"/>
                <a:ea typeface="Questrial"/>
                <a:cs typeface="Questrial"/>
                <a:sym typeface="Questrial"/>
              </a:endParaRPr>
            </a:p>
          </p:txBody>
        </p:sp>
        <p:sp>
          <p:nvSpPr>
            <p:cNvPr id="1386" name="Google Shape;1386;p45"/>
            <p:cNvSpPr txBox="1"/>
            <p:nvPr/>
          </p:nvSpPr>
          <p:spPr>
            <a:xfrm>
              <a:off x="720001" y="2671100"/>
              <a:ext cx="1997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Neptune</a:t>
              </a:r>
              <a:endParaRPr sz="2400" b="1">
                <a:solidFill>
                  <a:schemeClr val="accent2"/>
                </a:solidFill>
                <a:latin typeface="Paytone One"/>
                <a:ea typeface="Paytone One"/>
                <a:cs typeface="Paytone One"/>
                <a:sym typeface="Paytone One"/>
              </a:endParaRPr>
            </a:p>
          </p:txBody>
        </p:sp>
      </p:grpSp>
      <p:cxnSp>
        <p:nvCxnSpPr>
          <p:cNvPr id="1387" name="Google Shape;1387;p45"/>
          <p:cNvCxnSpPr>
            <a:stCxn id="1375" idx="0"/>
            <a:endCxn id="1385" idx="2"/>
          </p:cNvCxnSpPr>
          <p:nvPr/>
        </p:nvCxnSpPr>
        <p:spPr>
          <a:xfrm rot="-5400000">
            <a:off x="4459200" y="2229024"/>
            <a:ext cx="226200" cy="600"/>
          </a:xfrm>
          <a:prstGeom prst="bentConnector3">
            <a:avLst>
              <a:gd name="adj1" fmla="val 50027"/>
            </a:avLst>
          </a:prstGeom>
          <a:noFill/>
          <a:ln w="38100" cap="flat" cmpd="sng">
            <a:solidFill>
              <a:schemeClr val="accent3"/>
            </a:solidFill>
            <a:prstDash val="solid"/>
            <a:round/>
            <a:headEnd type="none" w="med" len="med"/>
            <a:tailEnd type="none" w="med" len="med"/>
          </a:ln>
        </p:spPr>
      </p:cxnSp>
      <p:cxnSp>
        <p:nvCxnSpPr>
          <p:cNvPr id="1388" name="Google Shape;1388;p45"/>
          <p:cNvCxnSpPr>
            <a:stCxn id="1376" idx="2"/>
            <a:endCxn id="1379" idx="2"/>
          </p:cNvCxnSpPr>
          <p:nvPr/>
        </p:nvCxnSpPr>
        <p:spPr>
          <a:xfrm rot="10800000">
            <a:off x="2155553" y="3402090"/>
            <a:ext cx="1254900" cy="402900"/>
          </a:xfrm>
          <a:prstGeom prst="bentConnector2">
            <a:avLst/>
          </a:prstGeom>
          <a:noFill/>
          <a:ln w="38100" cap="flat" cmpd="sng">
            <a:solidFill>
              <a:schemeClr val="accent3"/>
            </a:solidFill>
            <a:prstDash val="solid"/>
            <a:round/>
            <a:headEnd type="none" w="med" len="med"/>
            <a:tailEnd type="none" w="med" len="med"/>
          </a:ln>
        </p:spPr>
      </p:cxnSp>
      <p:cxnSp>
        <p:nvCxnSpPr>
          <p:cNvPr id="1389" name="Google Shape;1389;p45"/>
          <p:cNvCxnSpPr>
            <a:stCxn id="1377" idx="6"/>
            <a:endCxn id="1382" idx="2"/>
          </p:cNvCxnSpPr>
          <p:nvPr/>
        </p:nvCxnSpPr>
        <p:spPr>
          <a:xfrm rot="10800000" flipH="1">
            <a:off x="5733547" y="3402090"/>
            <a:ext cx="1254900" cy="402900"/>
          </a:xfrm>
          <a:prstGeom prst="bentConnector2">
            <a:avLst/>
          </a:prstGeom>
          <a:noFill/>
          <a:ln w="38100" cap="flat" cmpd="sng">
            <a:solidFill>
              <a:schemeClr val="accent3"/>
            </a:solidFill>
            <a:prstDash val="solid"/>
            <a:round/>
            <a:headEnd type="none" w="med" len="med"/>
            <a:tailEnd type="none" w="med" len="med"/>
          </a:ln>
        </p:spPr>
      </p:cxnSp>
      <p:grpSp>
        <p:nvGrpSpPr>
          <p:cNvPr id="1390" name="Google Shape;1390;p45"/>
          <p:cNvGrpSpPr/>
          <p:nvPr/>
        </p:nvGrpSpPr>
        <p:grpSpPr>
          <a:xfrm>
            <a:off x="4866139" y="3532505"/>
            <a:ext cx="545016" cy="544970"/>
            <a:chOff x="-4478975" y="3251700"/>
            <a:chExt cx="293825" cy="293800"/>
          </a:xfrm>
        </p:grpSpPr>
        <p:sp>
          <p:nvSpPr>
            <p:cNvPr id="1391" name="Google Shape;1391;p45"/>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45"/>
          <p:cNvGrpSpPr/>
          <p:nvPr/>
        </p:nvGrpSpPr>
        <p:grpSpPr>
          <a:xfrm>
            <a:off x="4304616" y="2667018"/>
            <a:ext cx="534768" cy="540611"/>
            <a:chOff x="-2668225" y="3239075"/>
            <a:chExt cx="288300" cy="291450"/>
          </a:xfrm>
        </p:grpSpPr>
        <p:sp>
          <p:nvSpPr>
            <p:cNvPr id="1395" name="Google Shape;1395;p45"/>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5"/>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5"/>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45"/>
          <p:cNvGrpSpPr/>
          <p:nvPr/>
        </p:nvGrpSpPr>
        <p:grpSpPr>
          <a:xfrm>
            <a:off x="3799320" y="3534708"/>
            <a:ext cx="412066" cy="540564"/>
            <a:chOff x="-3365275" y="3253275"/>
            <a:chExt cx="222150" cy="291425"/>
          </a:xfrm>
        </p:grpSpPr>
        <p:sp>
          <p:nvSpPr>
            <p:cNvPr id="1401" name="Google Shape;1401;p45"/>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406"/>
        <p:cNvGrpSpPr/>
        <p:nvPr/>
      </p:nvGrpSpPr>
      <p:grpSpPr>
        <a:xfrm>
          <a:off x="0" y="0"/>
          <a:ext cx="0" cy="0"/>
          <a:chOff x="0" y="0"/>
          <a:chExt cx="0" cy="0"/>
        </a:xfrm>
      </p:grpSpPr>
      <p:sp>
        <p:nvSpPr>
          <p:cNvPr id="1407" name="Google Shape;1407;p46"/>
          <p:cNvSpPr/>
          <p:nvPr/>
        </p:nvSpPr>
        <p:spPr>
          <a:xfrm>
            <a:off x="2954850" y="3001700"/>
            <a:ext cx="3234300" cy="3234300"/>
          </a:xfrm>
          <a:prstGeom prst="pie">
            <a:avLst>
              <a:gd name="adj1" fmla="val 10794812"/>
              <a:gd name="adj2" fmla="val 519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2954850" y="3001700"/>
            <a:ext cx="3234300" cy="3234300"/>
          </a:xfrm>
          <a:prstGeom prst="pie">
            <a:avLst>
              <a:gd name="adj1" fmla="val 13500774"/>
              <a:gd name="adj2" fmla="val 5194"/>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2954850" y="3001700"/>
            <a:ext cx="3234300" cy="3234300"/>
          </a:xfrm>
          <a:prstGeom prst="pie">
            <a:avLst>
              <a:gd name="adj1" fmla="val 16217356"/>
              <a:gd name="adj2" fmla="val 5194"/>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Minimalist thesis defense infographics</a:t>
            </a:r>
            <a:endParaRPr/>
          </a:p>
        </p:txBody>
      </p:sp>
      <p:sp>
        <p:nvSpPr>
          <p:cNvPr id="1411" name="Google Shape;1411;p46"/>
          <p:cNvSpPr/>
          <p:nvPr/>
        </p:nvSpPr>
        <p:spPr>
          <a:xfrm>
            <a:off x="2954850" y="3001700"/>
            <a:ext cx="3234300" cy="3234300"/>
          </a:xfrm>
          <a:prstGeom prst="pie">
            <a:avLst>
              <a:gd name="adj1" fmla="val 18919001"/>
              <a:gd name="adj2" fmla="val 5194"/>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2" name="Google Shape;1412;p46"/>
          <p:cNvGrpSpPr/>
          <p:nvPr/>
        </p:nvGrpSpPr>
        <p:grpSpPr>
          <a:xfrm>
            <a:off x="720000" y="2400175"/>
            <a:ext cx="2065500" cy="1117200"/>
            <a:chOff x="720000" y="2081150"/>
            <a:chExt cx="2065500" cy="1117200"/>
          </a:xfrm>
        </p:grpSpPr>
        <p:sp>
          <p:nvSpPr>
            <p:cNvPr id="1413" name="Google Shape;1413;p46"/>
            <p:cNvSpPr txBox="1"/>
            <p:nvPr/>
          </p:nvSpPr>
          <p:spPr>
            <a:xfrm>
              <a:off x="720001" y="2081150"/>
              <a:ext cx="2065409" cy="81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It's full of iron oxide dust, which gives the planet its reddish cast</a:t>
              </a:r>
              <a:endParaRPr>
                <a:solidFill>
                  <a:schemeClr val="accent2"/>
                </a:solidFill>
                <a:latin typeface="Questrial"/>
                <a:ea typeface="Questrial"/>
                <a:cs typeface="Questrial"/>
                <a:sym typeface="Questrial"/>
              </a:endParaRPr>
            </a:p>
          </p:txBody>
        </p:sp>
        <p:sp>
          <p:nvSpPr>
            <p:cNvPr id="1414" name="Google Shape;1414;p46"/>
            <p:cNvSpPr txBox="1"/>
            <p:nvPr/>
          </p:nvSpPr>
          <p:spPr>
            <a:xfrm>
              <a:off x="720000" y="2745950"/>
              <a:ext cx="2065500" cy="4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Mars</a:t>
              </a:r>
              <a:endParaRPr sz="2400" b="1">
                <a:solidFill>
                  <a:schemeClr val="accent2"/>
                </a:solidFill>
                <a:latin typeface="Paytone One"/>
                <a:ea typeface="Paytone One"/>
                <a:cs typeface="Paytone One"/>
                <a:sym typeface="Paytone One"/>
              </a:endParaRPr>
            </a:p>
          </p:txBody>
        </p:sp>
      </p:grpSp>
      <p:grpSp>
        <p:nvGrpSpPr>
          <p:cNvPr id="1415" name="Google Shape;1415;p46"/>
          <p:cNvGrpSpPr/>
          <p:nvPr/>
        </p:nvGrpSpPr>
        <p:grpSpPr>
          <a:xfrm>
            <a:off x="6364025" y="2495700"/>
            <a:ext cx="2065500" cy="1117200"/>
            <a:chOff x="6364025" y="2176675"/>
            <a:chExt cx="2065500" cy="1117200"/>
          </a:xfrm>
        </p:grpSpPr>
        <p:sp>
          <p:nvSpPr>
            <p:cNvPr id="1416" name="Google Shape;1416;p46"/>
            <p:cNvSpPr txBox="1"/>
            <p:nvPr/>
          </p:nvSpPr>
          <p:spPr>
            <a:xfrm>
              <a:off x="6364026" y="2176675"/>
              <a:ext cx="2065409" cy="81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Saturn was named after the Roman god of wealth and agriculture</a:t>
              </a:r>
              <a:endParaRPr>
                <a:solidFill>
                  <a:schemeClr val="accent2"/>
                </a:solidFill>
                <a:latin typeface="Questrial"/>
                <a:ea typeface="Questrial"/>
                <a:cs typeface="Questrial"/>
                <a:sym typeface="Questrial"/>
              </a:endParaRPr>
            </a:p>
          </p:txBody>
        </p:sp>
        <p:sp>
          <p:nvSpPr>
            <p:cNvPr id="1417" name="Google Shape;1417;p46"/>
            <p:cNvSpPr txBox="1"/>
            <p:nvPr/>
          </p:nvSpPr>
          <p:spPr>
            <a:xfrm>
              <a:off x="6364025" y="2841475"/>
              <a:ext cx="2065500" cy="4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Saturn</a:t>
              </a:r>
              <a:endParaRPr sz="2400" b="1">
                <a:solidFill>
                  <a:schemeClr val="accent2"/>
                </a:solidFill>
                <a:latin typeface="Paytone One"/>
                <a:ea typeface="Paytone One"/>
                <a:cs typeface="Paytone One"/>
                <a:sym typeface="Paytone One"/>
              </a:endParaRPr>
            </a:p>
          </p:txBody>
        </p:sp>
      </p:grpSp>
      <p:grpSp>
        <p:nvGrpSpPr>
          <p:cNvPr id="1418" name="Google Shape;1418;p46"/>
          <p:cNvGrpSpPr/>
          <p:nvPr/>
        </p:nvGrpSpPr>
        <p:grpSpPr>
          <a:xfrm>
            <a:off x="4679625" y="1485775"/>
            <a:ext cx="2065500" cy="1117200"/>
            <a:chOff x="4679625" y="1166750"/>
            <a:chExt cx="2065500" cy="1117200"/>
          </a:xfrm>
        </p:grpSpPr>
        <p:sp>
          <p:nvSpPr>
            <p:cNvPr id="1419" name="Google Shape;1419;p46"/>
            <p:cNvSpPr txBox="1"/>
            <p:nvPr/>
          </p:nvSpPr>
          <p:spPr>
            <a:xfrm>
              <a:off x="4679626" y="1166750"/>
              <a:ext cx="2065409" cy="81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Venus</a:t>
              </a:r>
              <a:r>
                <a:rPr lang="en" b="1">
                  <a:solidFill>
                    <a:schemeClr val="accent2"/>
                  </a:solidFill>
                  <a:latin typeface="Questrial"/>
                  <a:ea typeface="Questrial"/>
                  <a:cs typeface="Questrial"/>
                  <a:sym typeface="Questrial"/>
                </a:rPr>
                <a:t> </a:t>
              </a:r>
              <a:r>
                <a:rPr lang="en">
                  <a:solidFill>
                    <a:schemeClr val="accent2"/>
                  </a:solidFill>
                  <a:latin typeface="Questrial"/>
                  <a:ea typeface="Questrial"/>
                  <a:cs typeface="Questrial"/>
                  <a:sym typeface="Questrial"/>
                </a:rPr>
                <a:t>has a beautiful name, but also very high temperatures</a:t>
              </a:r>
              <a:endParaRPr>
                <a:solidFill>
                  <a:schemeClr val="accent2"/>
                </a:solidFill>
                <a:latin typeface="Questrial"/>
                <a:ea typeface="Questrial"/>
                <a:cs typeface="Questrial"/>
                <a:sym typeface="Questrial"/>
              </a:endParaRPr>
            </a:p>
          </p:txBody>
        </p:sp>
        <p:sp>
          <p:nvSpPr>
            <p:cNvPr id="1420" name="Google Shape;1420;p46"/>
            <p:cNvSpPr txBox="1"/>
            <p:nvPr/>
          </p:nvSpPr>
          <p:spPr>
            <a:xfrm>
              <a:off x="4679625" y="1831550"/>
              <a:ext cx="2065500" cy="4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Venus</a:t>
              </a:r>
              <a:endParaRPr sz="2400" b="1">
                <a:solidFill>
                  <a:schemeClr val="accent2"/>
                </a:solidFill>
                <a:latin typeface="Paytone One"/>
                <a:ea typeface="Paytone One"/>
                <a:cs typeface="Paytone One"/>
                <a:sym typeface="Paytone One"/>
              </a:endParaRPr>
            </a:p>
          </p:txBody>
        </p:sp>
      </p:grpSp>
      <p:grpSp>
        <p:nvGrpSpPr>
          <p:cNvPr id="1421" name="Google Shape;1421;p46"/>
          <p:cNvGrpSpPr/>
          <p:nvPr/>
        </p:nvGrpSpPr>
        <p:grpSpPr>
          <a:xfrm>
            <a:off x="2404400" y="1485775"/>
            <a:ext cx="2065500" cy="1117200"/>
            <a:chOff x="2404400" y="1166750"/>
            <a:chExt cx="2065500" cy="1117200"/>
          </a:xfrm>
        </p:grpSpPr>
        <p:sp>
          <p:nvSpPr>
            <p:cNvPr id="1422" name="Google Shape;1422;p46"/>
            <p:cNvSpPr txBox="1"/>
            <p:nvPr/>
          </p:nvSpPr>
          <p:spPr>
            <a:xfrm>
              <a:off x="2404401" y="1166750"/>
              <a:ext cx="2065409" cy="81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latin typeface="Questrial"/>
                  <a:ea typeface="Questrial"/>
                  <a:cs typeface="Questrial"/>
                  <a:sym typeface="Questrial"/>
                </a:rPr>
                <a:t>It was named after the Roman god of the skies and lightning</a:t>
              </a:r>
              <a:endParaRPr>
                <a:solidFill>
                  <a:schemeClr val="accent2"/>
                </a:solidFill>
                <a:latin typeface="Questrial"/>
                <a:ea typeface="Questrial"/>
                <a:cs typeface="Questrial"/>
                <a:sym typeface="Questrial"/>
              </a:endParaRPr>
            </a:p>
          </p:txBody>
        </p:sp>
        <p:sp>
          <p:nvSpPr>
            <p:cNvPr id="1423" name="Google Shape;1423;p46"/>
            <p:cNvSpPr txBox="1"/>
            <p:nvPr/>
          </p:nvSpPr>
          <p:spPr>
            <a:xfrm>
              <a:off x="2404400" y="1831550"/>
              <a:ext cx="2065500" cy="4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accent2"/>
                  </a:solidFill>
                  <a:latin typeface="Paytone One"/>
                  <a:ea typeface="Paytone One"/>
                  <a:cs typeface="Paytone One"/>
                  <a:sym typeface="Paytone One"/>
                </a:rPr>
                <a:t>Jupiter</a:t>
              </a:r>
              <a:endParaRPr sz="2400" b="1">
                <a:solidFill>
                  <a:schemeClr val="accent2"/>
                </a:solidFill>
                <a:latin typeface="Paytone One"/>
                <a:ea typeface="Paytone One"/>
                <a:cs typeface="Paytone One"/>
                <a:sym typeface="Paytone One"/>
              </a:endParaRPr>
            </a:p>
          </p:txBody>
        </p:sp>
      </p:grpSp>
      <p:grpSp>
        <p:nvGrpSpPr>
          <p:cNvPr id="1424" name="Google Shape;1424;p46"/>
          <p:cNvGrpSpPr/>
          <p:nvPr/>
        </p:nvGrpSpPr>
        <p:grpSpPr>
          <a:xfrm>
            <a:off x="4788265" y="3354171"/>
            <a:ext cx="491929" cy="467911"/>
            <a:chOff x="-6690625" y="3631325"/>
            <a:chExt cx="307225" cy="292225"/>
          </a:xfrm>
        </p:grpSpPr>
        <p:sp>
          <p:nvSpPr>
            <p:cNvPr id="1425" name="Google Shape;1425;p46"/>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6"/>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6"/>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0" name="Google Shape;1430;p46"/>
          <p:cNvGrpSpPr/>
          <p:nvPr/>
        </p:nvGrpSpPr>
        <p:grpSpPr>
          <a:xfrm>
            <a:off x="5402220" y="4000512"/>
            <a:ext cx="467911" cy="467951"/>
            <a:chOff x="-5251625" y="3272950"/>
            <a:chExt cx="292225" cy="292250"/>
          </a:xfrm>
        </p:grpSpPr>
        <p:sp>
          <p:nvSpPr>
            <p:cNvPr id="1431" name="Google Shape;1431;p46"/>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6"/>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6"/>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6"/>
          <p:cNvGrpSpPr/>
          <p:nvPr/>
        </p:nvGrpSpPr>
        <p:grpSpPr>
          <a:xfrm>
            <a:off x="3278006" y="3994984"/>
            <a:ext cx="470688" cy="479026"/>
            <a:chOff x="-65144125" y="4094450"/>
            <a:chExt cx="311900" cy="317425"/>
          </a:xfrm>
        </p:grpSpPr>
        <p:sp>
          <p:nvSpPr>
            <p:cNvPr id="1435" name="Google Shape;1435;p46"/>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6"/>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6"/>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46"/>
          <p:cNvGrpSpPr/>
          <p:nvPr/>
        </p:nvGrpSpPr>
        <p:grpSpPr>
          <a:xfrm>
            <a:off x="3853277" y="3348493"/>
            <a:ext cx="480196" cy="479252"/>
            <a:chOff x="-60254550" y="3367325"/>
            <a:chExt cx="318200" cy="317575"/>
          </a:xfrm>
        </p:grpSpPr>
        <p:sp>
          <p:nvSpPr>
            <p:cNvPr id="1439" name="Google Shape;1439;p46"/>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6"/>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6"/>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6"/>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23"/>
          <p:cNvSpPr txBox="1">
            <a:spLocks noGrp="1"/>
          </p:cNvSpPr>
          <p:nvPr>
            <p:ph type="title"/>
          </p:nvPr>
        </p:nvSpPr>
        <p:spPr>
          <a:xfrm>
            <a:off x="720000" y="44032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Approaches for Reducing Bias</a:t>
            </a:r>
            <a:endParaRPr b="1" dirty="0"/>
          </a:p>
        </p:txBody>
      </p:sp>
      <p:sp>
        <p:nvSpPr>
          <p:cNvPr id="556" name="Google Shape;556;p23"/>
          <p:cNvSpPr/>
          <p:nvPr/>
        </p:nvSpPr>
        <p:spPr>
          <a:xfrm>
            <a:off x="4721248" y="3075802"/>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93052" y="3075802"/>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txBox="1"/>
          <p:nvPr/>
        </p:nvSpPr>
        <p:spPr>
          <a:xfrm>
            <a:off x="329487" y="3680749"/>
            <a:ext cx="2921014" cy="5726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accent2"/>
                </a:solidFill>
                <a:latin typeface="Paytone One"/>
                <a:ea typeface="Paytone One"/>
                <a:cs typeface="Paytone One"/>
                <a:sym typeface="Paytone One"/>
              </a:rPr>
              <a:t>Model </a:t>
            </a:r>
            <a:r>
              <a:rPr lang="ro-RO" sz="2400" b="1" dirty="0" err="1">
                <a:solidFill>
                  <a:schemeClr val="accent2"/>
                </a:solidFill>
                <a:latin typeface="Paytone One"/>
                <a:ea typeface="Paytone One"/>
                <a:cs typeface="Paytone One"/>
                <a:sym typeface="Paytone One"/>
              </a:rPr>
              <a:t>debiasing</a:t>
            </a:r>
            <a:endParaRPr lang="ro-RO" sz="2400" b="1" dirty="0">
              <a:solidFill>
                <a:schemeClr val="accent2"/>
              </a:solidFill>
              <a:latin typeface="Paytone One"/>
              <a:ea typeface="Paytone One"/>
              <a:cs typeface="Paytone One"/>
              <a:sym typeface="Paytone One"/>
            </a:endParaRPr>
          </a:p>
        </p:txBody>
      </p:sp>
      <p:sp>
        <p:nvSpPr>
          <p:cNvPr id="563" name="Google Shape;563;p23"/>
          <p:cNvSpPr txBox="1"/>
          <p:nvPr/>
        </p:nvSpPr>
        <p:spPr>
          <a:xfrm>
            <a:off x="5893502" y="3508814"/>
            <a:ext cx="2921012" cy="5726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accent2"/>
                </a:solidFill>
                <a:latin typeface="Paytone One"/>
                <a:ea typeface="Paytone One"/>
                <a:cs typeface="Paytone One"/>
                <a:sym typeface="Paytone One"/>
              </a:rPr>
              <a:t>Debiasing through External Components via Inference-time</a:t>
            </a:r>
          </a:p>
        </p:txBody>
      </p:sp>
      <p:sp>
        <p:nvSpPr>
          <p:cNvPr id="572" name="Google Shape;572;p23"/>
          <p:cNvSpPr txBox="1"/>
          <p:nvPr/>
        </p:nvSpPr>
        <p:spPr>
          <a:xfrm>
            <a:off x="2802334" y="1394742"/>
            <a:ext cx="3552031" cy="532990"/>
          </a:xfrm>
          <a:prstGeom prst="rect">
            <a:avLst/>
          </a:prstGeom>
          <a:noFill/>
          <a:ln>
            <a:noFill/>
          </a:ln>
        </p:spPr>
        <p:txBody>
          <a:bodyPr spcFirstLastPara="1" wrap="square" lIns="91425" tIns="91425" rIns="91425" bIns="91425" anchor="ctr" anchorCtr="0">
            <a:noAutofit/>
          </a:bodyPr>
          <a:lstStyle/>
          <a:p>
            <a:pPr algn="ctr"/>
            <a:r>
              <a:rPr lang="ro-RO" sz="2400" b="1" dirty="0" err="1">
                <a:solidFill>
                  <a:schemeClr val="accent2"/>
                </a:solidFill>
                <a:latin typeface="Paytone One"/>
                <a:ea typeface="Paytone One"/>
                <a:cs typeface="Paytone One"/>
                <a:sym typeface="Paytone One"/>
              </a:rPr>
              <a:t>Dataset</a:t>
            </a:r>
            <a:r>
              <a:rPr lang="ro-RO" sz="2400" b="1" dirty="0">
                <a:solidFill>
                  <a:schemeClr val="accent2"/>
                </a:solidFill>
                <a:latin typeface="Paytone One"/>
                <a:ea typeface="Paytone One"/>
                <a:cs typeface="Paytone One"/>
                <a:sym typeface="Paytone One"/>
              </a:rPr>
              <a:t> </a:t>
            </a:r>
            <a:r>
              <a:rPr lang="ro-RO" sz="2400" b="1" dirty="0" err="1">
                <a:solidFill>
                  <a:schemeClr val="accent2"/>
                </a:solidFill>
                <a:latin typeface="Paytone One"/>
                <a:ea typeface="Paytone One"/>
                <a:cs typeface="Paytone One"/>
                <a:sym typeface="Paytone One"/>
              </a:rPr>
              <a:t>alignment</a:t>
            </a:r>
            <a:endParaRPr lang="ro-RO" sz="2400" b="1" dirty="0">
              <a:solidFill>
                <a:schemeClr val="accent2"/>
              </a:solidFill>
              <a:latin typeface="Paytone One"/>
              <a:ea typeface="Paytone One"/>
              <a:cs typeface="Paytone One"/>
              <a:sym typeface="Paytone One"/>
            </a:endParaRPr>
          </a:p>
        </p:txBody>
      </p:sp>
      <p:cxnSp>
        <p:nvCxnSpPr>
          <p:cNvPr id="573" name="Google Shape;573;p23"/>
          <p:cNvCxnSpPr>
            <a:cxnSpLocks/>
            <a:stCxn id="563" idx="1"/>
            <a:endCxn id="556" idx="4"/>
          </p:cNvCxnSpPr>
          <p:nvPr/>
        </p:nvCxnSpPr>
        <p:spPr>
          <a:xfrm rot="10800000" flipV="1">
            <a:off x="5186098" y="3795162"/>
            <a:ext cx="707404" cy="210039"/>
          </a:xfrm>
          <a:prstGeom prst="bentConnector4">
            <a:avLst>
              <a:gd name="adj1" fmla="val 17144"/>
              <a:gd name="adj2" fmla="val 245168"/>
            </a:avLst>
          </a:prstGeom>
          <a:noFill/>
          <a:ln w="38100" cap="flat" cmpd="sng">
            <a:solidFill>
              <a:schemeClr val="accent3"/>
            </a:solidFill>
            <a:prstDash val="solid"/>
            <a:round/>
            <a:headEnd type="none" w="med" len="med"/>
            <a:tailEnd type="none" w="med" len="med"/>
          </a:ln>
        </p:spPr>
      </p:cxnSp>
      <p:cxnSp>
        <p:nvCxnSpPr>
          <p:cNvPr id="574" name="Google Shape;574;p23"/>
          <p:cNvCxnSpPr>
            <a:cxnSpLocks/>
            <a:stCxn id="560" idx="3"/>
            <a:endCxn id="557" idx="4"/>
          </p:cNvCxnSpPr>
          <p:nvPr/>
        </p:nvCxnSpPr>
        <p:spPr>
          <a:xfrm>
            <a:off x="3250501" y="3967099"/>
            <a:ext cx="707401" cy="38103"/>
          </a:xfrm>
          <a:prstGeom prst="bentConnector4">
            <a:avLst>
              <a:gd name="adj1" fmla="val 17144"/>
              <a:gd name="adj2" fmla="val 699953"/>
            </a:avLst>
          </a:prstGeom>
          <a:noFill/>
          <a:ln w="38100" cap="flat" cmpd="sng">
            <a:solidFill>
              <a:schemeClr val="accent3"/>
            </a:solidFill>
            <a:prstDash val="solid"/>
            <a:round/>
            <a:headEnd type="none" w="med" len="med"/>
            <a:tailEnd type="none" w="med" len="med"/>
          </a:ln>
        </p:spPr>
      </p:cxnSp>
      <p:cxnSp>
        <p:nvCxnSpPr>
          <p:cNvPr id="577" name="Google Shape;577;p23"/>
          <p:cNvCxnSpPr>
            <a:cxnSpLocks/>
          </p:cNvCxnSpPr>
          <p:nvPr/>
        </p:nvCxnSpPr>
        <p:spPr>
          <a:xfrm rot="16200000" flipH="1">
            <a:off x="4333162" y="1954761"/>
            <a:ext cx="240513" cy="224463"/>
          </a:xfrm>
          <a:prstGeom prst="bentConnector3">
            <a:avLst>
              <a:gd name="adj1" fmla="val 50000"/>
            </a:avLst>
          </a:prstGeom>
          <a:noFill/>
          <a:ln w="38100" cap="flat" cmpd="sng">
            <a:solidFill>
              <a:schemeClr val="accent3"/>
            </a:solidFill>
            <a:prstDash val="solid"/>
            <a:round/>
            <a:headEnd type="none" w="med" len="med"/>
            <a:tailEnd type="none" w="med" len="med"/>
          </a:ln>
        </p:spPr>
      </p:cxnSp>
      <p:sp>
        <p:nvSpPr>
          <p:cNvPr id="578" name="Google Shape;578;p23"/>
          <p:cNvSpPr/>
          <p:nvPr/>
        </p:nvSpPr>
        <p:spPr>
          <a:xfrm>
            <a:off x="4107150" y="2187250"/>
            <a:ext cx="929700" cy="92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23"/>
          <p:cNvGrpSpPr/>
          <p:nvPr/>
        </p:nvGrpSpPr>
        <p:grpSpPr>
          <a:xfrm>
            <a:off x="4379888" y="2415289"/>
            <a:ext cx="491929" cy="467911"/>
            <a:chOff x="-6690625" y="3631325"/>
            <a:chExt cx="307225" cy="292225"/>
          </a:xfrm>
        </p:grpSpPr>
        <p:sp>
          <p:nvSpPr>
            <p:cNvPr id="580" name="Google Shape;580;p23"/>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3"/>
          <p:cNvGrpSpPr/>
          <p:nvPr/>
        </p:nvGrpSpPr>
        <p:grpSpPr>
          <a:xfrm>
            <a:off x="4950860" y="3324729"/>
            <a:ext cx="470473" cy="470433"/>
            <a:chOff x="-4478975" y="3251700"/>
            <a:chExt cx="293825" cy="293800"/>
          </a:xfrm>
        </p:grpSpPr>
        <p:sp>
          <p:nvSpPr>
            <p:cNvPr id="586" name="Google Shape;586;p23"/>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raphic 13" descr="Database with solid fill">
            <a:extLst>
              <a:ext uri="{FF2B5EF4-FFF2-40B4-BE49-F238E27FC236}">
                <a16:creationId xmlns:a16="http://schemas.microsoft.com/office/drawing/2014/main" id="{71FD4DA2-6FFD-A3D6-E747-DF1DD32042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0456" y="3240199"/>
            <a:ext cx="645116" cy="645116"/>
          </a:xfrm>
          <a:prstGeom prst="rect">
            <a:avLst/>
          </a:prstGeom>
        </p:spPr>
      </p:pic>
    </p:spTree>
    <p:extLst>
      <p:ext uri="{BB962C8B-B14F-4D97-AF65-F5344CB8AC3E}">
        <p14:creationId xmlns:p14="http://schemas.microsoft.com/office/powerpoint/2010/main" val="11249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7"/>
          <p:cNvSpPr txBox="1">
            <a:spLocks noGrp="1"/>
          </p:cNvSpPr>
          <p:nvPr>
            <p:ph type="title"/>
          </p:nvPr>
        </p:nvSpPr>
        <p:spPr>
          <a:xfrm>
            <a:off x="720000" y="3674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Dataset Alignment</a:t>
            </a:r>
            <a:endParaRPr b="1" dirty="0"/>
          </a:p>
        </p:txBody>
      </p:sp>
      <p:sp>
        <p:nvSpPr>
          <p:cNvPr id="331" name="Google Shape;331;p17"/>
          <p:cNvSpPr/>
          <p:nvPr/>
        </p:nvSpPr>
        <p:spPr>
          <a:xfrm>
            <a:off x="811226" y="2256000"/>
            <a:ext cx="1088700" cy="10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576030" y="1325102"/>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576030" y="2411100"/>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576030" y="3497102"/>
            <a:ext cx="778800" cy="77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5" name="Google Shape;335;p17"/>
          <p:cNvCxnSpPr>
            <a:stCxn id="331" idx="6"/>
            <a:endCxn id="332" idx="2"/>
          </p:cNvCxnSpPr>
          <p:nvPr/>
        </p:nvCxnSpPr>
        <p:spPr>
          <a:xfrm rot="10800000" flipH="1">
            <a:off x="1899926" y="1714350"/>
            <a:ext cx="676200" cy="10860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336" name="Google Shape;336;p17"/>
          <p:cNvCxnSpPr>
            <a:stCxn id="331" idx="6"/>
            <a:endCxn id="334" idx="2"/>
          </p:cNvCxnSpPr>
          <p:nvPr/>
        </p:nvCxnSpPr>
        <p:spPr>
          <a:xfrm>
            <a:off x="1899926" y="2800350"/>
            <a:ext cx="676200" cy="1086000"/>
          </a:xfrm>
          <a:prstGeom prst="bentConnector3">
            <a:avLst>
              <a:gd name="adj1" fmla="val 49993"/>
            </a:avLst>
          </a:prstGeom>
          <a:noFill/>
          <a:ln w="38100" cap="flat" cmpd="sng">
            <a:solidFill>
              <a:schemeClr val="accent3"/>
            </a:solidFill>
            <a:prstDash val="solid"/>
            <a:round/>
            <a:headEnd type="none" w="med" len="med"/>
            <a:tailEnd type="none" w="med" len="med"/>
          </a:ln>
        </p:spPr>
      </p:cxnSp>
      <p:cxnSp>
        <p:nvCxnSpPr>
          <p:cNvPr id="337" name="Google Shape;337;p17"/>
          <p:cNvCxnSpPr>
            <a:stCxn id="331" idx="6"/>
            <a:endCxn id="333" idx="2"/>
          </p:cNvCxnSpPr>
          <p:nvPr/>
        </p:nvCxnSpPr>
        <p:spPr>
          <a:xfrm>
            <a:off x="1899926" y="2800350"/>
            <a:ext cx="676200" cy="600"/>
          </a:xfrm>
          <a:prstGeom prst="bentConnector3">
            <a:avLst>
              <a:gd name="adj1" fmla="val 49993"/>
            </a:avLst>
          </a:prstGeom>
          <a:noFill/>
          <a:ln w="38100" cap="flat" cmpd="sng">
            <a:solidFill>
              <a:schemeClr val="accent3"/>
            </a:solidFill>
            <a:prstDash val="solid"/>
            <a:round/>
            <a:headEnd type="none" w="med" len="med"/>
            <a:tailEnd type="none" w="med" len="med"/>
          </a:ln>
        </p:spPr>
      </p:cxnSp>
      <p:grpSp>
        <p:nvGrpSpPr>
          <p:cNvPr id="338" name="Google Shape;338;p17"/>
          <p:cNvGrpSpPr/>
          <p:nvPr/>
        </p:nvGrpSpPr>
        <p:grpSpPr>
          <a:xfrm>
            <a:off x="3504525" y="1305750"/>
            <a:ext cx="4741700" cy="817203"/>
            <a:chOff x="3504525" y="1305750"/>
            <a:chExt cx="4741700" cy="817203"/>
          </a:xfrm>
        </p:grpSpPr>
        <p:sp>
          <p:nvSpPr>
            <p:cNvPr id="339" name="Google Shape;339;p17"/>
            <p:cNvSpPr txBox="1"/>
            <p:nvPr/>
          </p:nvSpPr>
          <p:spPr>
            <a:xfrm>
              <a:off x="5785025" y="1305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Questrial"/>
                  <a:ea typeface="Questrial"/>
                  <a:cs typeface="Questrial"/>
                  <a:sym typeface="Questrial"/>
                </a:rPr>
                <a:t>(</a:t>
              </a:r>
              <a:r>
                <a:rPr lang="en-US" dirty="0" err="1">
                  <a:solidFill>
                    <a:schemeClr val="accent2"/>
                  </a:solidFill>
                  <a:latin typeface="Questrial"/>
                  <a:ea typeface="Questrial"/>
                  <a:cs typeface="Questrial"/>
                  <a:sym typeface="Questrial"/>
                </a:rPr>
                <a:t>Vanmassenhove</a:t>
              </a:r>
              <a:r>
                <a:rPr lang="en-US" dirty="0">
                  <a:solidFill>
                    <a:schemeClr val="accent2"/>
                  </a:solidFill>
                  <a:latin typeface="Questrial"/>
                  <a:ea typeface="Questrial"/>
                  <a:cs typeface="Questrial"/>
                  <a:sym typeface="Questrial"/>
                </a:rPr>
                <a:t> et al., 2018), (Elaraby et al., 2018b), (</a:t>
              </a:r>
              <a:r>
                <a:rPr lang="en-US" dirty="0" err="1">
                  <a:solidFill>
                    <a:schemeClr val="accent2"/>
                  </a:solidFill>
                  <a:latin typeface="Questrial"/>
                  <a:ea typeface="Questrial"/>
                  <a:cs typeface="Questrial"/>
                  <a:sym typeface="Questrial"/>
                </a:rPr>
                <a:t>Stafanovics</a:t>
              </a:r>
              <a:r>
                <a:rPr lang="en-US" dirty="0">
                  <a:solidFill>
                    <a:schemeClr val="accent2"/>
                  </a:solidFill>
                  <a:latin typeface="Questrial"/>
                  <a:ea typeface="Questrial"/>
                  <a:cs typeface="Questrial"/>
                  <a:sym typeface="Questrial"/>
                </a:rPr>
                <a:t> et al., 2020), (Saunders et al., 2020)</a:t>
              </a:r>
            </a:p>
          </p:txBody>
        </p:sp>
        <p:sp>
          <p:nvSpPr>
            <p:cNvPr id="340" name="Google Shape;340;p17"/>
            <p:cNvSpPr txBox="1"/>
            <p:nvPr/>
          </p:nvSpPr>
          <p:spPr>
            <a:xfrm>
              <a:off x="3504525" y="1305750"/>
              <a:ext cx="2069100" cy="817200"/>
            </a:xfrm>
            <a:prstGeom prst="rect">
              <a:avLst/>
            </a:prstGeom>
            <a:noFill/>
            <a:ln>
              <a:noFill/>
            </a:ln>
          </p:spPr>
          <p:txBody>
            <a:bodyPr spcFirstLastPara="1" wrap="square" lIns="91425" tIns="91425" rIns="91425" bIns="91425" anchor="ctr" anchorCtr="0">
              <a:noAutofit/>
            </a:bodyPr>
            <a:lstStyle/>
            <a:p>
              <a:pPr algn="ctr"/>
              <a:r>
                <a:rPr lang="en-US" sz="2400" b="1" dirty="0">
                  <a:solidFill>
                    <a:schemeClr val="accent2"/>
                  </a:solidFill>
                  <a:latin typeface="Paytone One"/>
                  <a:ea typeface="Paytone One"/>
                  <a:cs typeface="Paytone One"/>
                  <a:sym typeface="Paytone One"/>
                </a:rPr>
                <a:t>Gender tagging</a:t>
              </a:r>
            </a:p>
          </p:txBody>
        </p:sp>
      </p:grpSp>
      <p:grpSp>
        <p:nvGrpSpPr>
          <p:cNvPr id="341" name="Google Shape;341;p17"/>
          <p:cNvGrpSpPr/>
          <p:nvPr/>
        </p:nvGrpSpPr>
        <p:grpSpPr>
          <a:xfrm>
            <a:off x="3504525" y="2391750"/>
            <a:ext cx="4741700" cy="817203"/>
            <a:chOff x="3504525" y="2391750"/>
            <a:chExt cx="4741700" cy="817203"/>
          </a:xfrm>
        </p:grpSpPr>
        <p:sp>
          <p:nvSpPr>
            <p:cNvPr id="342" name="Google Shape;342;p17"/>
            <p:cNvSpPr txBox="1"/>
            <p:nvPr/>
          </p:nvSpPr>
          <p:spPr>
            <a:xfrm>
              <a:off x="3504525" y="2391750"/>
              <a:ext cx="20691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err="1">
                  <a:solidFill>
                    <a:schemeClr val="accent2"/>
                  </a:solidFill>
                  <a:latin typeface="Paytone One"/>
                  <a:ea typeface="Paytone One"/>
                  <a:cs typeface="Paytone One"/>
                  <a:sym typeface="Paytone One"/>
                </a:rPr>
                <a:t>Adding</a:t>
              </a:r>
              <a:r>
                <a:rPr lang="ro-RO" sz="2400" b="1" dirty="0">
                  <a:solidFill>
                    <a:schemeClr val="accent2"/>
                  </a:solidFill>
                  <a:latin typeface="Paytone One"/>
                  <a:ea typeface="Paytone One"/>
                  <a:cs typeface="Paytone One"/>
                  <a:sym typeface="Paytone One"/>
                </a:rPr>
                <a:t> context</a:t>
              </a:r>
            </a:p>
          </p:txBody>
        </p:sp>
        <p:sp>
          <p:nvSpPr>
            <p:cNvPr id="343" name="Google Shape;343;p17"/>
            <p:cNvSpPr txBox="1"/>
            <p:nvPr/>
          </p:nvSpPr>
          <p:spPr>
            <a:xfrm>
              <a:off x="5785025" y="2391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Questrial"/>
                  <a:ea typeface="Questrial"/>
                  <a:cs typeface="Questrial"/>
                  <a:sym typeface="Questrial"/>
                </a:rPr>
                <a:t>(Basta et al., 2020), (</a:t>
              </a:r>
              <a:r>
                <a:rPr lang="en-US" dirty="0" err="1">
                  <a:solidFill>
                    <a:schemeClr val="accent2"/>
                  </a:solidFill>
                  <a:latin typeface="Questrial"/>
                  <a:ea typeface="Questrial"/>
                  <a:cs typeface="Questrial"/>
                  <a:sym typeface="Questrial"/>
                </a:rPr>
                <a:t>Stanovsky</a:t>
              </a:r>
              <a:r>
                <a:rPr lang="en-US" dirty="0">
                  <a:solidFill>
                    <a:schemeClr val="accent2"/>
                  </a:solidFill>
                  <a:latin typeface="Questrial"/>
                  <a:ea typeface="Questrial"/>
                  <a:cs typeface="Questrial"/>
                  <a:sym typeface="Questrial"/>
                </a:rPr>
                <a:t> et al., 2019), (Sharma et al., 2022) </a:t>
              </a:r>
            </a:p>
          </p:txBody>
        </p:sp>
      </p:grpSp>
      <p:grpSp>
        <p:nvGrpSpPr>
          <p:cNvPr id="344" name="Google Shape;344;p17"/>
          <p:cNvGrpSpPr/>
          <p:nvPr/>
        </p:nvGrpSpPr>
        <p:grpSpPr>
          <a:xfrm>
            <a:off x="3504525" y="3477750"/>
            <a:ext cx="4741700" cy="817203"/>
            <a:chOff x="3504525" y="3477750"/>
            <a:chExt cx="4741700" cy="817203"/>
          </a:xfrm>
        </p:grpSpPr>
        <p:sp>
          <p:nvSpPr>
            <p:cNvPr id="345" name="Google Shape;345;p17"/>
            <p:cNvSpPr txBox="1"/>
            <p:nvPr/>
          </p:nvSpPr>
          <p:spPr>
            <a:xfrm>
              <a:off x="3504525" y="3477750"/>
              <a:ext cx="2069100" cy="81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err="1">
                  <a:solidFill>
                    <a:schemeClr val="accent2"/>
                  </a:solidFill>
                  <a:latin typeface="Paytone One"/>
                  <a:ea typeface="Paytone One"/>
                  <a:cs typeface="Paytone One"/>
                  <a:sym typeface="Paytone One"/>
                </a:rPr>
                <a:t>Gender</a:t>
              </a:r>
              <a:r>
                <a:rPr lang="ro-RO" sz="2400" b="1" dirty="0">
                  <a:solidFill>
                    <a:schemeClr val="accent2"/>
                  </a:solidFill>
                  <a:latin typeface="Paytone One"/>
                  <a:ea typeface="Paytone One"/>
                  <a:cs typeface="Paytone One"/>
                  <a:sym typeface="Paytone One"/>
                </a:rPr>
                <a:t> </a:t>
              </a:r>
              <a:r>
                <a:rPr lang="ro-RO" sz="2400" b="1" dirty="0" err="1">
                  <a:solidFill>
                    <a:schemeClr val="accent2"/>
                  </a:solidFill>
                  <a:latin typeface="Paytone One"/>
                  <a:ea typeface="Paytone One"/>
                  <a:cs typeface="Paytone One"/>
                  <a:sym typeface="Paytone One"/>
                </a:rPr>
                <a:t>swapping</a:t>
              </a:r>
              <a:endParaRPr lang="ro-RO" sz="2400" b="1" dirty="0">
                <a:solidFill>
                  <a:schemeClr val="accent2"/>
                </a:solidFill>
                <a:latin typeface="Paytone One"/>
                <a:ea typeface="Paytone One"/>
                <a:cs typeface="Paytone One"/>
                <a:sym typeface="Paytone One"/>
              </a:endParaRPr>
            </a:p>
          </p:txBody>
        </p:sp>
        <p:sp>
          <p:nvSpPr>
            <p:cNvPr id="346" name="Google Shape;346;p17"/>
            <p:cNvSpPr txBox="1"/>
            <p:nvPr/>
          </p:nvSpPr>
          <p:spPr>
            <a:xfrm>
              <a:off x="5785025" y="3477753"/>
              <a:ext cx="2461200" cy="817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accent2"/>
                  </a:solidFill>
                  <a:latin typeface="Questrial"/>
                  <a:ea typeface="Questrial"/>
                  <a:cs typeface="Questrial"/>
                  <a:sym typeface="Questrial"/>
                </a:rPr>
                <a:t> (Zhao et al., 2018a), </a:t>
              </a:r>
            </a:p>
            <a:p>
              <a:pPr marL="0" lvl="0" indent="0" algn="ctr" rtl="0">
                <a:spcBef>
                  <a:spcPts val="0"/>
                </a:spcBef>
                <a:spcAft>
                  <a:spcPts val="0"/>
                </a:spcAft>
                <a:buClr>
                  <a:schemeClr val="dk1"/>
                </a:buClr>
                <a:buSzPts val="1100"/>
                <a:buFont typeface="Arial"/>
                <a:buNone/>
              </a:pPr>
              <a:r>
                <a:rPr lang="en-US" dirty="0">
                  <a:solidFill>
                    <a:schemeClr val="accent2"/>
                  </a:solidFill>
                  <a:latin typeface="Questrial"/>
                  <a:ea typeface="Questrial"/>
                  <a:cs typeface="Questrial"/>
                  <a:sym typeface="Questrial"/>
                </a:rPr>
                <a:t>(Lu et al., 2018), (</a:t>
              </a:r>
              <a:r>
                <a:rPr lang="en-US" dirty="0" err="1">
                  <a:solidFill>
                    <a:schemeClr val="accent2"/>
                  </a:solidFill>
                  <a:latin typeface="Questrial"/>
                  <a:ea typeface="Questrial"/>
                  <a:cs typeface="Questrial"/>
                  <a:sym typeface="Questrial"/>
                </a:rPr>
                <a:t>Kiritchenko</a:t>
              </a:r>
              <a:r>
                <a:rPr lang="en-US" dirty="0">
                  <a:solidFill>
                    <a:schemeClr val="accent2"/>
                  </a:solidFill>
                  <a:latin typeface="Questrial"/>
                  <a:ea typeface="Questrial"/>
                  <a:cs typeface="Questrial"/>
                  <a:sym typeface="Questrial"/>
                </a:rPr>
                <a:t> and Mohammad, 2018)</a:t>
              </a:r>
            </a:p>
          </p:txBody>
        </p:sp>
      </p:grpSp>
      <p:grpSp>
        <p:nvGrpSpPr>
          <p:cNvPr id="3" name="Google Shape;579;p23">
            <a:extLst>
              <a:ext uri="{FF2B5EF4-FFF2-40B4-BE49-F238E27FC236}">
                <a16:creationId xmlns:a16="http://schemas.microsoft.com/office/drawing/2014/main" id="{B4A9B951-4071-4760-FAB7-E6CF7F0E70CD}"/>
              </a:ext>
            </a:extLst>
          </p:cNvPr>
          <p:cNvGrpSpPr/>
          <p:nvPr/>
        </p:nvGrpSpPr>
        <p:grpSpPr>
          <a:xfrm>
            <a:off x="1121221" y="2530626"/>
            <a:ext cx="560469" cy="539448"/>
            <a:chOff x="-6690625" y="3631325"/>
            <a:chExt cx="307225" cy="292225"/>
          </a:xfrm>
        </p:grpSpPr>
        <p:sp>
          <p:nvSpPr>
            <p:cNvPr id="4" name="Google Shape;580;p23">
              <a:extLst>
                <a:ext uri="{FF2B5EF4-FFF2-40B4-BE49-F238E27FC236}">
                  <a16:creationId xmlns:a16="http://schemas.microsoft.com/office/drawing/2014/main" id="{B976A707-4D2B-B0B6-1852-821E5054CC1F}"/>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81;p23">
              <a:extLst>
                <a:ext uri="{FF2B5EF4-FFF2-40B4-BE49-F238E27FC236}">
                  <a16:creationId xmlns:a16="http://schemas.microsoft.com/office/drawing/2014/main" id="{5C4DDB04-01A8-BCD2-5A84-2596D553EC44}"/>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2;p23">
              <a:extLst>
                <a:ext uri="{FF2B5EF4-FFF2-40B4-BE49-F238E27FC236}">
                  <a16:creationId xmlns:a16="http://schemas.microsoft.com/office/drawing/2014/main" id="{5E344F1E-19EF-954D-31E3-482B38BACEB8}"/>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3;p23">
              <a:extLst>
                <a:ext uri="{FF2B5EF4-FFF2-40B4-BE49-F238E27FC236}">
                  <a16:creationId xmlns:a16="http://schemas.microsoft.com/office/drawing/2014/main" id="{24A8070A-1591-408C-E843-AFF0B22445C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4;p23">
              <a:extLst>
                <a:ext uri="{FF2B5EF4-FFF2-40B4-BE49-F238E27FC236}">
                  <a16:creationId xmlns:a16="http://schemas.microsoft.com/office/drawing/2014/main" id="{4BB939A4-6D90-BA80-0BC3-EC378550E249}"/>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raphic 9" descr="Toggle with solid fill">
            <a:extLst>
              <a:ext uri="{FF2B5EF4-FFF2-40B4-BE49-F238E27FC236}">
                <a16:creationId xmlns:a16="http://schemas.microsoft.com/office/drawing/2014/main" id="{12F9955D-A045-B995-8563-5FF2B85B18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8405" y="3629325"/>
            <a:ext cx="537564" cy="537564"/>
          </a:xfrm>
          <a:prstGeom prst="rect">
            <a:avLst/>
          </a:prstGeom>
        </p:spPr>
      </p:pic>
      <p:pic>
        <p:nvPicPr>
          <p:cNvPr id="12" name="Graphic 11" descr="Badge Follow with solid fill">
            <a:extLst>
              <a:ext uri="{FF2B5EF4-FFF2-40B4-BE49-F238E27FC236}">
                <a16:creationId xmlns:a16="http://schemas.microsoft.com/office/drawing/2014/main" id="{85961ED0-ECBB-A0A6-FDB4-21651DA11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08453" y="2543325"/>
            <a:ext cx="537564" cy="537564"/>
          </a:xfrm>
          <a:prstGeom prst="rect">
            <a:avLst/>
          </a:prstGeom>
        </p:spPr>
      </p:pic>
      <p:pic>
        <p:nvPicPr>
          <p:cNvPr id="15" name="Graphic 14" descr="Tag with solid fill">
            <a:extLst>
              <a:ext uri="{FF2B5EF4-FFF2-40B4-BE49-F238E27FC236}">
                <a16:creationId xmlns:a16="http://schemas.microsoft.com/office/drawing/2014/main" id="{1F13A3C4-B933-371E-4DB7-CF191AC7B6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25821" y="1469139"/>
            <a:ext cx="490422" cy="490422"/>
          </a:xfrm>
          <a:prstGeom prst="rect">
            <a:avLst/>
          </a:prstGeom>
        </p:spPr>
      </p:pic>
    </p:spTree>
    <p:extLst>
      <p:ext uri="{BB962C8B-B14F-4D97-AF65-F5344CB8AC3E}">
        <p14:creationId xmlns:p14="http://schemas.microsoft.com/office/powerpoint/2010/main" val="56447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2800" b="1" dirty="0">
                <a:solidFill>
                  <a:schemeClr val="accent2"/>
                </a:solidFill>
                <a:latin typeface="Paytone One"/>
                <a:ea typeface="Paytone One"/>
                <a:cs typeface="Paytone One"/>
                <a:sym typeface="Paytone One"/>
              </a:rPr>
              <a:t>Model </a:t>
            </a:r>
            <a:r>
              <a:rPr lang="ro-RO" sz="2800" b="1" dirty="0" err="1">
                <a:solidFill>
                  <a:schemeClr val="accent2"/>
                </a:solidFill>
                <a:latin typeface="Paytone One"/>
                <a:ea typeface="Paytone One"/>
                <a:cs typeface="Paytone One"/>
                <a:sym typeface="Paytone One"/>
              </a:rPr>
              <a:t>debiasing</a:t>
            </a:r>
            <a:endParaRPr lang="ro-RO" sz="2800" b="1" dirty="0">
              <a:solidFill>
                <a:schemeClr val="accent2"/>
              </a:solidFill>
              <a:latin typeface="Paytone One"/>
              <a:ea typeface="Paytone One"/>
              <a:cs typeface="Paytone One"/>
              <a:sym typeface="Paytone One"/>
            </a:endParaRPr>
          </a:p>
        </p:txBody>
      </p:sp>
      <p:sp>
        <p:nvSpPr>
          <p:cNvPr id="370" name="Google Shape;370;p18"/>
          <p:cNvSpPr/>
          <p:nvPr/>
        </p:nvSpPr>
        <p:spPr>
          <a:xfrm rot="8100000">
            <a:off x="2952813" y="1805025"/>
            <a:ext cx="2162050" cy="2162050"/>
          </a:xfrm>
          <a:prstGeom prst="chord">
            <a:avLst>
              <a:gd name="adj1" fmla="val 2700000"/>
              <a:gd name="adj2" fmla="val 13505149"/>
            </a:avLst>
          </a:prstGeom>
          <a:solidFill>
            <a:srgbClr val="EA5458">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rot="2700000" flipH="1">
            <a:off x="4029138" y="1805025"/>
            <a:ext cx="2162050" cy="2162050"/>
          </a:xfrm>
          <a:prstGeom prst="chord">
            <a:avLst>
              <a:gd name="adj1" fmla="val 2700000"/>
              <a:gd name="adj2" fmla="val 1350514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8"/>
          <p:cNvGrpSpPr/>
          <p:nvPr/>
        </p:nvGrpSpPr>
        <p:grpSpPr>
          <a:xfrm>
            <a:off x="720003" y="3241000"/>
            <a:ext cx="2861312" cy="1330759"/>
            <a:chOff x="1265314" y="3241000"/>
            <a:chExt cx="2316000" cy="1330759"/>
          </a:xfrm>
        </p:grpSpPr>
        <p:sp>
          <p:nvSpPr>
            <p:cNvPr id="373" name="Google Shape;373;p18"/>
            <p:cNvSpPr txBox="1"/>
            <p:nvPr/>
          </p:nvSpPr>
          <p:spPr>
            <a:xfrm>
              <a:off x="1265314" y="3754559"/>
              <a:ext cx="2316000" cy="81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2"/>
                  </a:solidFill>
                  <a:latin typeface="Questrial"/>
                  <a:ea typeface="Questrial"/>
                  <a:cs typeface="Questrial"/>
                  <a:sym typeface="Questrial"/>
                </a:rPr>
                <a:t>(Zhao et al., 2019), </a:t>
              </a:r>
            </a:p>
            <a:p>
              <a:pPr marL="0" lvl="0" indent="0" algn="r" rtl="0">
                <a:spcBef>
                  <a:spcPts val="0"/>
                </a:spcBef>
                <a:spcAft>
                  <a:spcPts val="0"/>
                </a:spcAft>
                <a:buNone/>
              </a:pPr>
              <a:r>
                <a:rPr lang="en-US" dirty="0">
                  <a:solidFill>
                    <a:schemeClr val="accent2"/>
                  </a:solidFill>
                  <a:latin typeface="Questrial"/>
                  <a:ea typeface="Questrial"/>
                  <a:cs typeface="Questrial"/>
                  <a:sym typeface="Questrial"/>
                </a:rPr>
                <a:t>(Kaneko and </a:t>
              </a:r>
              <a:r>
                <a:rPr lang="en-US" dirty="0" err="1">
                  <a:solidFill>
                    <a:schemeClr val="accent2"/>
                  </a:solidFill>
                  <a:latin typeface="Questrial"/>
                  <a:ea typeface="Questrial"/>
                  <a:cs typeface="Questrial"/>
                  <a:sym typeface="Questrial"/>
                </a:rPr>
                <a:t>Bollegala</a:t>
              </a:r>
              <a:r>
                <a:rPr lang="en-US" dirty="0">
                  <a:solidFill>
                    <a:schemeClr val="accent2"/>
                  </a:solidFill>
                  <a:latin typeface="Questrial"/>
                  <a:ea typeface="Questrial"/>
                  <a:cs typeface="Questrial"/>
                  <a:sym typeface="Questrial"/>
                </a:rPr>
                <a:t>, 2021)</a:t>
              </a:r>
            </a:p>
          </p:txBody>
        </p:sp>
        <p:sp>
          <p:nvSpPr>
            <p:cNvPr id="374" name="Google Shape;374;p18"/>
            <p:cNvSpPr txBox="1"/>
            <p:nvPr/>
          </p:nvSpPr>
          <p:spPr>
            <a:xfrm>
              <a:off x="1265314" y="3241000"/>
              <a:ext cx="2316000" cy="35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RO" sz="2400" b="1" dirty="0">
                  <a:solidFill>
                    <a:schemeClr val="accent2"/>
                  </a:solidFill>
                  <a:latin typeface="Paytone One"/>
                  <a:ea typeface="Paytone One"/>
                  <a:cs typeface="Paytone One"/>
                  <a:sym typeface="Paytone One"/>
                </a:rPr>
                <a:t>Contextual</a:t>
              </a:r>
              <a:r>
                <a:rPr lang="en-US" sz="2400" b="1" dirty="0">
                  <a:solidFill>
                    <a:schemeClr val="accent2"/>
                  </a:solidFill>
                  <a:latin typeface="Paytone One"/>
                  <a:ea typeface="Paytone One"/>
                  <a:cs typeface="Paytone One"/>
                  <a:sym typeface="Paytone One"/>
                </a:rPr>
                <a:t> </a:t>
              </a:r>
              <a:r>
                <a:rPr lang="ro-RO" sz="2400" b="1" dirty="0">
                  <a:solidFill>
                    <a:schemeClr val="accent2"/>
                  </a:solidFill>
                  <a:latin typeface="Paytone One"/>
                  <a:ea typeface="Paytone One"/>
                  <a:cs typeface="Paytone One"/>
                  <a:sym typeface="Paytone One"/>
                </a:rPr>
                <a:t>Word</a:t>
              </a:r>
              <a:r>
                <a:rPr lang="en-US" sz="2400" b="1" dirty="0">
                  <a:solidFill>
                    <a:schemeClr val="accent2"/>
                  </a:solidFill>
                  <a:latin typeface="Paytone One"/>
                  <a:ea typeface="Paytone One"/>
                  <a:cs typeface="Paytone One"/>
                  <a:sym typeface="Paytone One"/>
                </a:rPr>
                <a:t> </a:t>
              </a:r>
              <a:r>
                <a:rPr lang="ro-RO" sz="2400" b="1" dirty="0" err="1">
                  <a:solidFill>
                    <a:schemeClr val="accent2"/>
                  </a:solidFill>
                  <a:latin typeface="Paytone One"/>
                  <a:ea typeface="Paytone One"/>
                  <a:cs typeface="Paytone One"/>
                  <a:sym typeface="Paytone One"/>
                </a:rPr>
                <a:t>Embeddings</a:t>
              </a:r>
              <a:endParaRPr sz="2400" b="1" dirty="0">
                <a:solidFill>
                  <a:schemeClr val="accent2"/>
                </a:solidFill>
                <a:latin typeface="Paytone One"/>
                <a:ea typeface="Paytone One"/>
                <a:cs typeface="Paytone One"/>
                <a:sym typeface="Paytone One"/>
              </a:endParaRPr>
            </a:p>
          </p:txBody>
        </p:sp>
      </p:grpSp>
      <p:grpSp>
        <p:nvGrpSpPr>
          <p:cNvPr id="375" name="Google Shape;375;p18"/>
          <p:cNvGrpSpPr/>
          <p:nvPr/>
        </p:nvGrpSpPr>
        <p:grpSpPr>
          <a:xfrm>
            <a:off x="5562689" y="1212225"/>
            <a:ext cx="3057601" cy="1319225"/>
            <a:chOff x="5562688" y="1212225"/>
            <a:chExt cx="2316000" cy="1319225"/>
          </a:xfrm>
        </p:grpSpPr>
        <p:sp>
          <p:nvSpPr>
            <p:cNvPr id="376" name="Google Shape;376;p18"/>
            <p:cNvSpPr txBox="1"/>
            <p:nvPr/>
          </p:nvSpPr>
          <p:spPr>
            <a:xfrm>
              <a:off x="5562688" y="1212225"/>
              <a:ext cx="2316000" cy="836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latin typeface="Questrial"/>
                  <a:ea typeface="Questrial"/>
                  <a:cs typeface="Questrial"/>
                  <a:sym typeface="Questrial"/>
                </a:rPr>
                <a:t>(</a:t>
              </a:r>
              <a:r>
                <a:rPr lang="en-US" dirty="0" err="1">
                  <a:solidFill>
                    <a:schemeClr val="accent2"/>
                  </a:solidFill>
                  <a:latin typeface="Questrial"/>
                  <a:ea typeface="Questrial"/>
                  <a:cs typeface="Questrial"/>
                  <a:sym typeface="Questrial"/>
                </a:rPr>
                <a:t>Bolukbasi</a:t>
              </a:r>
              <a:r>
                <a:rPr lang="en-US" dirty="0">
                  <a:solidFill>
                    <a:schemeClr val="accent2"/>
                  </a:solidFill>
                  <a:latin typeface="Questrial"/>
                  <a:ea typeface="Questrial"/>
                  <a:cs typeface="Questrial"/>
                  <a:sym typeface="Questrial"/>
                </a:rPr>
                <a:t> et al., 2016b), </a:t>
              </a:r>
            </a:p>
            <a:p>
              <a:pPr marL="0" lvl="0" indent="0" algn="l" rtl="0">
                <a:spcBef>
                  <a:spcPts val="0"/>
                </a:spcBef>
                <a:spcAft>
                  <a:spcPts val="0"/>
                </a:spcAft>
                <a:buNone/>
              </a:pPr>
              <a:r>
                <a:rPr lang="fr-FR" dirty="0">
                  <a:solidFill>
                    <a:schemeClr val="accent2"/>
                  </a:solidFill>
                  <a:latin typeface="Questrial"/>
                  <a:ea typeface="Questrial"/>
                  <a:cs typeface="Questrial"/>
                  <a:sym typeface="Questrial"/>
                </a:rPr>
                <a:t>(Zhao et al., 2018a), </a:t>
              </a:r>
            </a:p>
            <a:p>
              <a:pPr marL="0" lvl="0" indent="0" algn="l" rtl="0">
                <a:spcBef>
                  <a:spcPts val="0"/>
                </a:spcBef>
                <a:spcAft>
                  <a:spcPts val="0"/>
                </a:spcAft>
                <a:buNone/>
              </a:pPr>
              <a:r>
                <a:rPr lang="en-US" dirty="0">
                  <a:solidFill>
                    <a:schemeClr val="accent2"/>
                  </a:solidFill>
                  <a:latin typeface="Questrial"/>
                  <a:ea typeface="Questrial"/>
                  <a:cs typeface="Questrial"/>
                  <a:sym typeface="Questrial"/>
                </a:rPr>
                <a:t>(Elazar and Goldberg, 2018)</a:t>
              </a:r>
            </a:p>
          </p:txBody>
        </p:sp>
        <p:sp>
          <p:nvSpPr>
            <p:cNvPr id="377" name="Google Shape;377;p18"/>
            <p:cNvSpPr txBox="1"/>
            <p:nvPr/>
          </p:nvSpPr>
          <p:spPr>
            <a:xfrm>
              <a:off x="5562688" y="2174450"/>
              <a:ext cx="23160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RO" sz="2400" b="1" dirty="0">
                  <a:solidFill>
                    <a:schemeClr val="accent2"/>
                  </a:solidFill>
                  <a:latin typeface="Paytone One"/>
                  <a:ea typeface="Paytone One"/>
                  <a:cs typeface="Paytone One"/>
                  <a:sym typeface="Paytone One"/>
                </a:rPr>
                <a:t> Static Word </a:t>
              </a:r>
              <a:r>
                <a:rPr lang="ro-RO" sz="2400" b="1" dirty="0" err="1">
                  <a:solidFill>
                    <a:schemeClr val="accent2"/>
                  </a:solidFill>
                  <a:latin typeface="Paytone One"/>
                  <a:ea typeface="Paytone One"/>
                  <a:cs typeface="Paytone One"/>
                  <a:sym typeface="Paytone One"/>
                </a:rPr>
                <a:t>Embeddings</a:t>
              </a:r>
              <a:endParaRPr sz="2400" b="1" dirty="0">
                <a:solidFill>
                  <a:schemeClr val="accent2"/>
                </a:solidFill>
                <a:latin typeface="Paytone One"/>
                <a:ea typeface="Paytone One"/>
                <a:cs typeface="Paytone One"/>
                <a:sym typeface="Paytone One"/>
              </a:endParaRPr>
            </a:p>
          </p:txBody>
        </p:sp>
      </p:grpSp>
      <p:cxnSp>
        <p:nvCxnSpPr>
          <p:cNvPr id="378" name="Google Shape;378;p18"/>
          <p:cNvCxnSpPr>
            <a:stCxn id="374" idx="3"/>
          </p:cNvCxnSpPr>
          <p:nvPr/>
        </p:nvCxnSpPr>
        <p:spPr>
          <a:xfrm>
            <a:off x="3581314" y="3419500"/>
            <a:ext cx="1541400" cy="0"/>
          </a:xfrm>
          <a:prstGeom prst="straightConnector1">
            <a:avLst/>
          </a:prstGeom>
          <a:noFill/>
          <a:ln w="38100" cap="flat" cmpd="sng">
            <a:solidFill>
              <a:schemeClr val="accent6"/>
            </a:solidFill>
            <a:prstDash val="solid"/>
            <a:round/>
            <a:headEnd type="none" w="med" len="med"/>
            <a:tailEnd type="none" w="med" len="med"/>
          </a:ln>
        </p:spPr>
      </p:cxnSp>
      <p:cxnSp>
        <p:nvCxnSpPr>
          <p:cNvPr id="379" name="Google Shape;379;p18"/>
          <p:cNvCxnSpPr>
            <a:cxnSpLocks/>
            <a:stCxn id="377" idx="1"/>
          </p:cNvCxnSpPr>
          <p:nvPr/>
        </p:nvCxnSpPr>
        <p:spPr>
          <a:xfrm flipH="1">
            <a:off x="4027588" y="2352950"/>
            <a:ext cx="15351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9"/>
          <p:cNvSpPr txBox="1">
            <a:spLocks noGrp="1"/>
          </p:cNvSpPr>
          <p:nvPr>
            <p:ph type="title"/>
          </p:nvPr>
        </p:nvSpPr>
        <p:spPr>
          <a:xfrm>
            <a:off x="686565" y="2397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chemeClr val="accent2"/>
                </a:solidFill>
                <a:latin typeface="Paytone One"/>
                <a:ea typeface="Paytone One"/>
                <a:cs typeface="Paytone One"/>
                <a:sym typeface="Paytone One"/>
              </a:rPr>
              <a:t>Debiasing through External Components via Inference-time</a:t>
            </a:r>
          </a:p>
        </p:txBody>
      </p:sp>
      <p:sp>
        <p:nvSpPr>
          <p:cNvPr id="387" name="Google Shape;387;p19"/>
          <p:cNvSpPr txBox="1"/>
          <p:nvPr/>
        </p:nvSpPr>
        <p:spPr>
          <a:xfrm>
            <a:off x="307181" y="1614912"/>
            <a:ext cx="2198257" cy="712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000" b="1" dirty="0">
                <a:solidFill>
                  <a:schemeClr val="accent2"/>
                </a:solidFill>
                <a:latin typeface="Paytone One"/>
                <a:ea typeface="Paytone One"/>
                <a:cs typeface="Paytone One"/>
                <a:sym typeface="Paytone One"/>
              </a:rPr>
              <a:t>Black-box </a:t>
            </a:r>
            <a:r>
              <a:rPr lang="ro-RO" sz="2000" b="1" dirty="0" err="1">
                <a:solidFill>
                  <a:schemeClr val="accent2"/>
                </a:solidFill>
                <a:latin typeface="Paytone One"/>
                <a:ea typeface="Paytone One"/>
                <a:cs typeface="Paytone One"/>
                <a:sym typeface="Paytone One"/>
              </a:rPr>
              <a:t>Injection</a:t>
            </a:r>
            <a:endParaRPr sz="2000" b="1" dirty="0">
              <a:solidFill>
                <a:schemeClr val="accent2"/>
              </a:solidFill>
              <a:latin typeface="Paytone One"/>
              <a:ea typeface="Paytone One"/>
              <a:cs typeface="Paytone One"/>
              <a:sym typeface="Paytone One"/>
            </a:endParaRPr>
          </a:p>
        </p:txBody>
      </p:sp>
      <p:sp>
        <p:nvSpPr>
          <p:cNvPr id="388" name="Google Shape;388;p19"/>
          <p:cNvSpPr/>
          <p:nvPr/>
        </p:nvSpPr>
        <p:spPr>
          <a:xfrm>
            <a:off x="2526875" y="1614913"/>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flipH="1">
            <a:off x="5906997" y="1614913"/>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txBox="1"/>
          <p:nvPr/>
        </p:nvSpPr>
        <p:spPr>
          <a:xfrm>
            <a:off x="2901934" y="4305427"/>
            <a:ext cx="3343272" cy="699081"/>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Questrial"/>
                <a:ea typeface="Questrial"/>
                <a:cs typeface="Questrial"/>
                <a:sym typeface="Questrial"/>
              </a:rPr>
              <a:t>(</a:t>
            </a:r>
            <a:r>
              <a:rPr lang="en-US" dirty="0" err="1">
                <a:solidFill>
                  <a:schemeClr val="accent2"/>
                </a:solidFill>
                <a:latin typeface="Questrial"/>
                <a:ea typeface="Questrial"/>
                <a:cs typeface="Questrial"/>
                <a:sym typeface="Questrial"/>
              </a:rPr>
              <a:t>Alhafni</a:t>
            </a:r>
            <a:r>
              <a:rPr lang="en-US" dirty="0">
                <a:solidFill>
                  <a:schemeClr val="accent2"/>
                </a:solidFill>
                <a:latin typeface="Questrial"/>
                <a:ea typeface="Questrial"/>
                <a:cs typeface="Questrial"/>
                <a:sym typeface="Questrial"/>
              </a:rPr>
              <a:t> et al., 2020), (</a:t>
            </a:r>
            <a:r>
              <a:rPr lang="en-US" dirty="0" err="1">
                <a:solidFill>
                  <a:schemeClr val="accent2"/>
                </a:solidFill>
                <a:latin typeface="Questrial"/>
                <a:ea typeface="Questrial"/>
                <a:cs typeface="Questrial"/>
                <a:sym typeface="Questrial"/>
              </a:rPr>
              <a:t>Habash</a:t>
            </a:r>
            <a:r>
              <a:rPr lang="en-US" dirty="0">
                <a:solidFill>
                  <a:schemeClr val="accent2"/>
                </a:solidFill>
                <a:latin typeface="Questrial"/>
                <a:ea typeface="Questrial"/>
                <a:cs typeface="Questrial"/>
                <a:sym typeface="Questrial"/>
              </a:rPr>
              <a:t> et al., 277</a:t>
            </a:r>
          </a:p>
          <a:p>
            <a:pPr marL="0" lvl="0" indent="0" algn="ctr" rtl="0">
              <a:spcBef>
                <a:spcPts val="0"/>
              </a:spcBef>
              <a:spcAft>
                <a:spcPts val="0"/>
              </a:spcAft>
              <a:buNone/>
            </a:pPr>
            <a:r>
              <a:rPr lang="en-US" dirty="0">
                <a:solidFill>
                  <a:schemeClr val="accent2"/>
                </a:solidFill>
                <a:latin typeface="Questrial"/>
                <a:ea typeface="Questrial"/>
                <a:cs typeface="Questrial"/>
                <a:sym typeface="Questrial"/>
              </a:rPr>
              <a:t>2019)</a:t>
            </a:r>
          </a:p>
        </p:txBody>
      </p:sp>
      <p:sp>
        <p:nvSpPr>
          <p:cNvPr id="403" name="Google Shape;403;p19"/>
          <p:cNvSpPr txBox="1"/>
          <p:nvPr/>
        </p:nvSpPr>
        <p:spPr>
          <a:xfrm>
            <a:off x="2900997" y="3727399"/>
            <a:ext cx="3343272" cy="655393"/>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000" b="1" dirty="0" err="1">
                <a:solidFill>
                  <a:schemeClr val="accent2"/>
                </a:solidFill>
                <a:latin typeface="Paytone One"/>
                <a:ea typeface="Paytone One"/>
                <a:cs typeface="Paytone One"/>
                <a:sym typeface="Paytone One"/>
              </a:rPr>
              <a:t>Gender</a:t>
            </a:r>
            <a:r>
              <a:rPr lang="ro-RO" sz="2000" b="1" dirty="0">
                <a:solidFill>
                  <a:schemeClr val="accent2"/>
                </a:solidFill>
                <a:latin typeface="Paytone One"/>
                <a:ea typeface="Paytone One"/>
                <a:cs typeface="Paytone One"/>
                <a:sym typeface="Paytone One"/>
              </a:rPr>
              <a:t> Re-</a:t>
            </a:r>
            <a:r>
              <a:rPr lang="ro-RO" sz="2000" b="1" dirty="0" err="1">
                <a:solidFill>
                  <a:schemeClr val="accent2"/>
                </a:solidFill>
                <a:latin typeface="Paytone One"/>
                <a:ea typeface="Paytone One"/>
                <a:cs typeface="Paytone One"/>
                <a:sym typeface="Paytone One"/>
              </a:rPr>
              <a:t>inflection</a:t>
            </a:r>
            <a:endParaRPr lang="ro-RO" sz="2000" b="1" dirty="0">
              <a:solidFill>
                <a:schemeClr val="accent2"/>
              </a:solidFill>
              <a:latin typeface="Paytone One"/>
              <a:ea typeface="Paytone One"/>
              <a:cs typeface="Paytone One"/>
              <a:sym typeface="Paytone One"/>
            </a:endParaRPr>
          </a:p>
        </p:txBody>
      </p:sp>
      <p:sp>
        <p:nvSpPr>
          <p:cNvPr id="3" name="Google Shape;402;p19">
            <a:extLst>
              <a:ext uri="{FF2B5EF4-FFF2-40B4-BE49-F238E27FC236}">
                <a16:creationId xmlns:a16="http://schemas.microsoft.com/office/drawing/2014/main" id="{5BCD9647-1A10-97B9-77E4-74C60F081315}"/>
              </a:ext>
            </a:extLst>
          </p:cNvPr>
          <p:cNvSpPr txBox="1"/>
          <p:nvPr/>
        </p:nvSpPr>
        <p:spPr>
          <a:xfrm>
            <a:off x="6642488" y="2222209"/>
            <a:ext cx="2465794" cy="699081"/>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Questrial"/>
                <a:ea typeface="Questrial"/>
                <a:cs typeface="Questrial"/>
                <a:sym typeface="Questrial"/>
              </a:rPr>
              <a:t>(Saunders and Byrne, 2020)</a:t>
            </a:r>
          </a:p>
        </p:txBody>
      </p:sp>
      <p:sp>
        <p:nvSpPr>
          <p:cNvPr id="404" name="Google Shape;404;p19"/>
          <p:cNvSpPr/>
          <p:nvPr/>
        </p:nvSpPr>
        <p:spPr>
          <a:xfrm>
            <a:off x="4215578" y="2962188"/>
            <a:ext cx="712800" cy="7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4027650" y="1426663"/>
            <a:ext cx="1088700" cy="10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3" name="Google Shape;413;p19"/>
          <p:cNvCxnSpPr>
            <a:stCxn id="388" idx="6"/>
            <a:endCxn id="412" idx="2"/>
          </p:cNvCxnSpPr>
          <p:nvPr/>
        </p:nvCxnSpPr>
        <p:spPr>
          <a:xfrm>
            <a:off x="3239675" y="1971013"/>
            <a:ext cx="788100" cy="0"/>
          </a:xfrm>
          <a:prstGeom prst="straightConnector1">
            <a:avLst/>
          </a:prstGeom>
          <a:noFill/>
          <a:ln w="38100" cap="flat" cmpd="sng">
            <a:solidFill>
              <a:schemeClr val="accent3"/>
            </a:solidFill>
            <a:prstDash val="solid"/>
            <a:round/>
            <a:headEnd type="none" w="med" len="med"/>
            <a:tailEnd type="none" w="med" len="med"/>
          </a:ln>
        </p:spPr>
      </p:cxnSp>
      <p:cxnSp>
        <p:nvCxnSpPr>
          <p:cNvPr id="414" name="Google Shape;414;p19"/>
          <p:cNvCxnSpPr>
            <a:stCxn id="392" idx="6"/>
            <a:endCxn id="412" idx="6"/>
          </p:cNvCxnSpPr>
          <p:nvPr/>
        </p:nvCxnSpPr>
        <p:spPr>
          <a:xfrm rot="10800000">
            <a:off x="5116497" y="1971013"/>
            <a:ext cx="790500" cy="0"/>
          </a:xfrm>
          <a:prstGeom prst="straightConnector1">
            <a:avLst/>
          </a:prstGeom>
          <a:noFill/>
          <a:ln w="38100" cap="flat" cmpd="sng">
            <a:solidFill>
              <a:schemeClr val="accent3"/>
            </a:solidFill>
            <a:prstDash val="solid"/>
            <a:round/>
            <a:headEnd type="none" w="med" len="med"/>
            <a:tailEnd type="none" w="med" len="med"/>
          </a:ln>
        </p:spPr>
      </p:cxnSp>
      <p:cxnSp>
        <p:nvCxnSpPr>
          <p:cNvPr id="415" name="Google Shape;415;p19"/>
          <p:cNvCxnSpPr>
            <a:cxnSpLocks/>
            <a:stCxn id="404" idx="0"/>
            <a:endCxn id="412" idx="4"/>
          </p:cNvCxnSpPr>
          <p:nvPr/>
        </p:nvCxnSpPr>
        <p:spPr>
          <a:xfrm rot="-5400000">
            <a:off x="4348928" y="2738538"/>
            <a:ext cx="446700" cy="600"/>
          </a:xfrm>
          <a:prstGeom prst="bentConnector3">
            <a:avLst>
              <a:gd name="adj1" fmla="val 50014"/>
            </a:avLst>
          </a:prstGeom>
          <a:noFill/>
          <a:ln w="38100" cap="flat" cmpd="sng">
            <a:solidFill>
              <a:schemeClr val="accent3"/>
            </a:solidFill>
            <a:prstDash val="solid"/>
            <a:round/>
            <a:headEnd type="none" w="med" len="med"/>
            <a:tailEnd type="none" w="med" len="med"/>
          </a:ln>
        </p:spPr>
      </p:cxnSp>
      <p:sp>
        <p:nvSpPr>
          <p:cNvPr id="4" name="Google Shape;402;p19">
            <a:extLst>
              <a:ext uri="{FF2B5EF4-FFF2-40B4-BE49-F238E27FC236}">
                <a16:creationId xmlns:a16="http://schemas.microsoft.com/office/drawing/2014/main" id="{BDA47F3E-F9E1-A130-49AA-ED0D2264B1BC}"/>
              </a:ext>
            </a:extLst>
          </p:cNvPr>
          <p:cNvSpPr txBox="1"/>
          <p:nvPr/>
        </p:nvSpPr>
        <p:spPr>
          <a:xfrm>
            <a:off x="307034" y="2328173"/>
            <a:ext cx="2194478" cy="699081"/>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Questrial"/>
                <a:ea typeface="Questrial"/>
                <a:cs typeface="Questrial"/>
                <a:sym typeface="Questrial"/>
              </a:rPr>
              <a:t>(</a:t>
            </a:r>
            <a:r>
              <a:rPr lang="en-US" dirty="0" err="1">
                <a:solidFill>
                  <a:schemeClr val="accent2"/>
                </a:solidFill>
                <a:latin typeface="Questrial"/>
                <a:ea typeface="Questrial"/>
                <a:cs typeface="Questrial"/>
                <a:sym typeface="Questrial"/>
              </a:rPr>
              <a:t>Moryossef</a:t>
            </a:r>
            <a:r>
              <a:rPr lang="en-US" dirty="0">
                <a:solidFill>
                  <a:schemeClr val="accent2"/>
                </a:solidFill>
                <a:latin typeface="Questrial"/>
                <a:ea typeface="Questrial"/>
                <a:cs typeface="Questrial"/>
                <a:sym typeface="Questrial"/>
              </a:rPr>
              <a:t> et al., 2019) </a:t>
            </a:r>
          </a:p>
        </p:txBody>
      </p:sp>
      <p:sp>
        <p:nvSpPr>
          <p:cNvPr id="391" name="Google Shape;391;p19"/>
          <p:cNvSpPr txBox="1"/>
          <p:nvPr/>
        </p:nvSpPr>
        <p:spPr>
          <a:xfrm flipH="1">
            <a:off x="6641234" y="1614909"/>
            <a:ext cx="2467048" cy="712201"/>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2000" b="1" dirty="0" err="1">
                <a:solidFill>
                  <a:schemeClr val="accent2"/>
                </a:solidFill>
                <a:latin typeface="Paytone One"/>
                <a:ea typeface="Paytone One"/>
                <a:cs typeface="Paytone One"/>
                <a:sym typeface="Paytone One"/>
              </a:rPr>
              <a:t>Lattice</a:t>
            </a:r>
            <a:r>
              <a:rPr lang="ro-RO" sz="2400" b="1" dirty="0">
                <a:solidFill>
                  <a:schemeClr val="accent2"/>
                </a:solidFill>
                <a:latin typeface="Paytone One"/>
                <a:ea typeface="Paytone One"/>
                <a:cs typeface="Paytone One"/>
                <a:sym typeface="Paytone One"/>
              </a:rPr>
              <a:t> </a:t>
            </a:r>
            <a:r>
              <a:rPr lang="ro-RO" sz="2000" b="1" dirty="0">
                <a:solidFill>
                  <a:schemeClr val="accent2"/>
                </a:solidFill>
                <a:latin typeface="Paytone One"/>
                <a:ea typeface="Paytone One"/>
                <a:cs typeface="Paytone One"/>
                <a:sym typeface="Paytone One"/>
              </a:rPr>
              <a:t>Re-</a:t>
            </a:r>
            <a:r>
              <a:rPr lang="ro-RO" sz="2000" b="1" dirty="0" err="1">
                <a:solidFill>
                  <a:schemeClr val="accent2"/>
                </a:solidFill>
                <a:latin typeface="Paytone One"/>
                <a:ea typeface="Paytone One"/>
                <a:cs typeface="Paytone One"/>
                <a:sym typeface="Paytone One"/>
              </a:rPr>
              <a:t>scoring</a:t>
            </a:r>
            <a:endParaRPr sz="2400" b="1" dirty="0">
              <a:solidFill>
                <a:schemeClr val="accent2"/>
              </a:solidFill>
              <a:latin typeface="Paytone One"/>
              <a:ea typeface="Paytone One"/>
              <a:cs typeface="Paytone One"/>
              <a:sym typeface="Paytone One"/>
            </a:endParaRPr>
          </a:p>
        </p:txBody>
      </p:sp>
      <p:grpSp>
        <p:nvGrpSpPr>
          <p:cNvPr id="5" name="Google Shape;585;p23">
            <a:extLst>
              <a:ext uri="{FF2B5EF4-FFF2-40B4-BE49-F238E27FC236}">
                <a16:creationId xmlns:a16="http://schemas.microsoft.com/office/drawing/2014/main" id="{EDE26140-E9B9-60DB-5258-536B1F586D98}"/>
              </a:ext>
            </a:extLst>
          </p:cNvPr>
          <p:cNvGrpSpPr/>
          <p:nvPr/>
        </p:nvGrpSpPr>
        <p:grpSpPr>
          <a:xfrm>
            <a:off x="4242724" y="1647594"/>
            <a:ext cx="663252" cy="644481"/>
            <a:chOff x="-4478975" y="3251700"/>
            <a:chExt cx="293825" cy="293800"/>
          </a:xfrm>
        </p:grpSpPr>
        <p:sp>
          <p:nvSpPr>
            <p:cNvPr id="6" name="Google Shape;586;p23">
              <a:extLst>
                <a:ext uri="{FF2B5EF4-FFF2-40B4-BE49-F238E27FC236}">
                  <a16:creationId xmlns:a16="http://schemas.microsoft.com/office/drawing/2014/main" id="{6471232C-F07B-9A0E-132E-D3EE24A805AD}"/>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87;p23">
              <a:extLst>
                <a:ext uri="{FF2B5EF4-FFF2-40B4-BE49-F238E27FC236}">
                  <a16:creationId xmlns:a16="http://schemas.microsoft.com/office/drawing/2014/main" id="{CD83ADB6-9A7B-C393-89D4-5CA22F495723}"/>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8;p23">
              <a:extLst>
                <a:ext uri="{FF2B5EF4-FFF2-40B4-BE49-F238E27FC236}">
                  <a16:creationId xmlns:a16="http://schemas.microsoft.com/office/drawing/2014/main" id="{3847534C-11BD-2FB7-A972-66B2AED8C7C8}"/>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raphic 9" descr="Reflection with solid fill">
            <a:extLst>
              <a:ext uri="{FF2B5EF4-FFF2-40B4-BE49-F238E27FC236}">
                <a16:creationId xmlns:a16="http://schemas.microsoft.com/office/drawing/2014/main" id="{1ECC645E-B77E-DBF1-161E-80ED15230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40941" y="3105683"/>
            <a:ext cx="462073" cy="462073"/>
          </a:xfrm>
          <a:prstGeom prst="rect">
            <a:avLst/>
          </a:prstGeom>
        </p:spPr>
      </p:pic>
      <p:pic>
        <p:nvPicPr>
          <p:cNvPr id="12" name="Graphic 11" descr="Abacus with solid fill">
            <a:extLst>
              <a:ext uri="{FF2B5EF4-FFF2-40B4-BE49-F238E27FC236}">
                <a16:creationId xmlns:a16="http://schemas.microsoft.com/office/drawing/2014/main" id="{54DE517E-6BE0-9E2B-96DD-15176DDC22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43336" y="1760136"/>
            <a:ext cx="462073" cy="462073"/>
          </a:xfrm>
          <a:prstGeom prst="rect">
            <a:avLst/>
          </a:prstGeom>
        </p:spPr>
      </p:pic>
      <p:pic>
        <p:nvPicPr>
          <p:cNvPr id="14" name="Graphic 13" descr="Box with solid fill">
            <a:extLst>
              <a:ext uri="{FF2B5EF4-FFF2-40B4-BE49-F238E27FC236}">
                <a16:creationId xmlns:a16="http://schemas.microsoft.com/office/drawing/2014/main" id="{6A085040-B0B0-2116-2EA2-B16194CA50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60250" y="1755287"/>
            <a:ext cx="462073" cy="462073"/>
          </a:xfrm>
          <a:prstGeom prst="rect">
            <a:avLst/>
          </a:prstGeom>
        </p:spPr>
      </p:pic>
    </p:spTree>
    <p:extLst>
      <p:ext uri="{BB962C8B-B14F-4D97-AF65-F5344CB8AC3E}">
        <p14:creationId xmlns:p14="http://schemas.microsoft.com/office/powerpoint/2010/main" val="354512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36"/>
          <p:cNvSpPr txBox="1">
            <a:spLocks noGrp="1"/>
          </p:cNvSpPr>
          <p:nvPr>
            <p:ph type="title"/>
          </p:nvPr>
        </p:nvSpPr>
        <p:spPr>
          <a:xfrm>
            <a:off x="998613"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Limitations</a:t>
            </a:r>
            <a:endParaRPr dirty="0"/>
          </a:p>
        </p:txBody>
      </p:sp>
      <p:sp>
        <p:nvSpPr>
          <p:cNvPr id="991" name="Google Shape;991;p36"/>
          <p:cNvSpPr txBox="1"/>
          <p:nvPr/>
        </p:nvSpPr>
        <p:spPr>
          <a:xfrm>
            <a:off x="720000" y="1199925"/>
            <a:ext cx="2187968" cy="1707581"/>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2"/>
                </a:solidFill>
                <a:latin typeface="Paytone One"/>
                <a:ea typeface="Paytone One"/>
                <a:cs typeface="Paytone One"/>
                <a:sym typeface="Paytone One"/>
              </a:rPr>
              <a:t>Lack of consensus on how to measure bias</a:t>
            </a:r>
            <a:endParaRPr lang="ro-RO" sz="1800" b="1" dirty="0">
              <a:solidFill>
                <a:schemeClr val="accent2"/>
              </a:solidFill>
              <a:latin typeface="Paytone One"/>
              <a:ea typeface="Paytone One"/>
              <a:cs typeface="Paytone One"/>
              <a:sym typeface="Paytone One"/>
            </a:endParaRPr>
          </a:p>
        </p:txBody>
      </p:sp>
      <p:sp>
        <p:nvSpPr>
          <p:cNvPr id="997" name="Google Shape;997;p36"/>
          <p:cNvSpPr txBox="1"/>
          <p:nvPr/>
        </p:nvSpPr>
        <p:spPr>
          <a:xfrm>
            <a:off x="3573451" y="3680749"/>
            <a:ext cx="1997100" cy="929323"/>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800" b="1">
                <a:solidFill>
                  <a:schemeClr val="accent2"/>
                </a:solidFill>
                <a:latin typeface="Paytone One"/>
                <a:ea typeface="Paytone One"/>
                <a:cs typeface="Paytone One"/>
                <a:sym typeface="Paytone One"/>
              </a:rPr>
              <a:t>Confounding variables</a:t>
            </a:r>
            <a:endParaRPr lang="ro-RO" sz="1800" b="1" dirty="0">
              <a:solidFill>
                <a:schemeClr val="accent2"/>
              </a:solidFill>
              <a:latin typeface="Paytone One"/>
              <a:ea typeface="Paytone One"/>
              <a:cs typeface="Paytone One"/>
              <a:sym typeface="Paytone One"/>
            </a:endParaRPr>
          </a:p>
        </p:txBody>
      </p:sp>
      <p:sp>
        <p:nvSpPr>
          <p:cNvPr id="1000" name="Google Shape;1000;p36"/>
          <p:cNvSpPr txBox="1"/>
          <p:nvPr/>
        </p:nvSpPr>
        <p:spPr>
          <a:xfrm>
            <a:off x="3573451" y="1231524"/>
            <a:ext cx="1997100" cy="929325"/>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2"/>
                </a:solidFill>
                <a:latin typeface="Paytone One"/>
                <a:ea typeface="Paytone One"/>
                <a:cs typeface="Paytone One"/>
                <a:sym typeface="Paytone One"/>
              </a:rPr>
              <a:t>Data availability</a:t>
            </a:r>
            <a:endParaRPr sz="1800" b="1" dirty="0">
              <a:solidFill>
                <a:schemeClr val="accent2"/>
              </a:solidFill>
              <a:latin typeface="Paytone One"/>
              <a:ea typeface="Paytone One"/>
              <a:cs typeface="Paytone One"/>
              <a:sym typeface="Paytone One"/>
            </a:endParaRPr>
          </a:p>
        </p:txBody>
      </p:sp>
      <p:sp>
        <p:nvSpPr>
          <p:cNvPr id="1003" name="Google Shape;1003;p36"/>
          <p:cNvSpPr txBox="1"/>
          <p:nvPr/>
        </p:nvSpPr>
        <p:spPr>
          <a:xfrm>
            <a:off x="3573451" y="2456125"/>
            <a:ext cx="1997100" cy="929324"/>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800" b="1">
                <a:solidFill>
                  <a:schemeClr val="accent2"/>
                </a:solidFill>
                <a:latin typeface="Paytone One"/>
                <a:ea typeface="Paytone One"/>
                <a:cs typeface="Paytone One"/>
                <a:sym typeface="Paytone One"/>
              </a:rPr>
              <a:t>Selection bias</a:t>
            </a:r>
            <a:endParaRPr lang="ro-RO" sz="1800" b="1" dirty="0">
              <a:solidFill>
                <a:schemeClr val="accent2"/>
              </a:solidFill>
              <a:latin typeface="Paytone One"/>
              <a:ea typeface="Paytone One"/>
              <a:cs typeface="Paytone One"/>
              <a:sym typeface="Paytone One"/>
            </a:endParaRPr>
          </a:p>
        </p:txBody>
      </p:sp>
      <p:sp>
        <p:nvSpPr>
          <p:cNvPr id="1006" name="Google Shape;1006;p36"/>
          <p:cNvSpPr txBox="1"/>
          <p:nvPr/>
        </p:nvSpPr>
        <p:spPr>
          <a:xfrm>
            <a:off x="720000" y="3089706"/>
            <a:ext cx="2203217" cy="1518013"/>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RO" sz="1800" b="1" dirty="0">
                <a:solidFill>
                  <a:schemeClr val="accent2"/>
                </a:solidFill>
                <a:latin typeface="Paytone One"/>
                <a:ea typeface="Paytone One"/>
                <a:cs typeface="Paytone One"/>
                <a:sym typeface="Paytone One"/>
              </a:rPr>
              <a:t>Limited </a:t>
            </a:r>
            <a:r>
              <a:rPr lang="ro-RO" sz="1800" b="1" dirty="0" err="1">
                <a:solidFill>
                  <a:schemeClr val="accent2"/>
                </a:solidFill>
                <a:latin typeface="Paytone One"/>
                <a:ea typeface="Paytone One"/>
                <a:cs typeface="Paytone One"/>
                <a:sym typeface="Paytone One"/>
              </a:rPr>
              <a:t>understandin</a:t>
            </a:r>
            <a:r>
              <a:rPr lang="en-US" sz="1800" b="1" dirty="0">
                <a:solidFill>
                  <a:schemeClr val="accent2"/>
                </a:solidFill>
                <a:latin typeface="Paytone One"/>
                <a:ea typeface="Paytone One"/>
                <a:cs typeface="Paytone One"/>
                <a:sym typeface="Paytone One"/>
              </a:rPr>
              <a:t>g </a:t>
            </a:r>
            <a:r>
              <a:rPr lang="ro-RO" sz="1800" b="1" dirty="0">
                <a:solidFill>
                  <a:schemeClr val="accent2"/>
                </a:solidFill>
                <a:latin typeface="Paytone One"/>
                <a:ea typeface="Paytone One"/>
                <a:cs typeface="Paytone One"/>
                <a:sym typeface="Paytone One"/>
              </a:rPr>
              <a:t>of</a:t>
            </a:r>
            <a:r>
              <a:rPr lang="en-US" sz="1800" b="1" dirty="0">
                <a:solidFill>
                  <a:schemeClr val="accent2"/>
                </a:solidFill>
                <a:latin typeface="Paytone One"/>
                <a:ea typeface="Paytone One"/>
                <a:cs typeface="Paytone One"/>
                <a:sym typeface="Paytone One"/>
              </a:rPr>
              <a:t> </a:t>
            </a:r>
            <a:r>
              <a:rPr lang="ro-RO" sz="1800" b="1" dirty="0" err="1">
                <a:solidFill>
                  <a:schemeClr val="accent2"/>
                </a:solidFill>
                <a:latin typeface="Paytone One"/>
                <a:ea typeface="Paytone One"/>
                <a:cs typeface="Paytone One"/>
                <a:sym typeface="Paytone One"/>
              </a:rPr>
              <a:t>intersectionality</a:t>
            </a:r>
            <a:endParaRPr lang="ro-RO" sz="1800" b="1" dirty="0">
              <a:solidFill>
                <a:schemeClr val="accent2"/>
              </a:solidFill>
              <a:latin typeface="Paytone One"/>
              <a:ea typeface="Paytone One"/>
              <a:cs typeface="Paytone One"/>
              <a:sym typeface="Paytone One"/>
            </a:endParaRPr>
          </a:p>
        </p:txBody>
      </p:sp>
      <p:sp>
        <p:nvSpPr>
          <p:cNvPr id="1009" name="Google Shape;1009;p36"/>
          <p:cNvSpPr txBox="1"/>
          <p:nvPr/>
        </p:nvSpPr>
        <p:spPr>
          <a:xfrm>
            <a:off x="6252550" y="1231512"/>
            <a:ext cx="2171449" cy="929325"/>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Paytone One"/>
                <a:ea typeface="Paytone One"/>
                <a:cs typeface="Paytone One"/>
                <a:sym typeface="Paytone One"/>
              </a:rPr>
              <a:t>Implicit bias</a:t>
            </a:r>
            <a:endParaRPr sz="1800" b="1" dirty="0">
              <a:solidFill>
                <a:schemeClr val="accent2"/>
              </a:solidFill>
              <a:latin typeface="Paytone One"/>
              <a:ea typeface="Paytone One"/>
              <a:cs typeface="Paytone One"/>
              <a:sym typeface="Paytone One"/>
            </a:endParaRPr>
          </a:p>
        </p:txBody>
      </p:sp>
      <p:sp>
        <p:nvSpPr>
          <p:cNvPr id="1012" name="Google Shape;1012;p36"/>
          <p:cNvSpPr txBox="1"/>
          <p:nvPr/>
        </p:nvSpPr>
        <p:spPr>
          <a:xfrm>
            <a:off x="6252550" y="2456112"/>
            <a:ext cx="2171449" cy="215396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accent2"/>
                </a:solidFill>
                <a:latin typeface="Paytone One"/>
                <a:ea typeface="Paytone One"/>
                <a:cs typeface="Paytone One"/>
                <a:sym typeface="Paytone One"/>
              </a:rPr>
              <a:t>Difficulty in disentangling bias from structural inequalities</a:t>
            </a:r>
            <a:endParaRPr lang="ro-RO" sz="1800" b="1" dirty="0">
              <a:solidFill>
                <a:schemeClr val="accent2"/>
              </a:solidFill>
              <a:latin typeface="Paytone One"/>
              <a:ea typeface="Paytone One"/>
              <a:cs typeface="Paytone One"/>
              <a:sym typeface="Paytone One"/>
            </a:endParaRPr>
          </a:p>
        </p:txBody>
      </p:sp>
      <p:sp>
        <p:nvSpPr>
          <p:cNvPr id="4" name="Google Shape;1020;p36">
            <a:extLst>
              <a:ext uri="{FF2B5EF4-FFF2-40B4-BE49-F238E27FC236}">
                <a16:creationId xmlns:a16="http://schemas.microsoft.com/office/drawing/2014/main" id="{7B3B6F3C-9DEB-D65D-1F54-95FDE16A3C47}"/>
              </a:ext>
            </a:extLst>
          </p:cNvPr>
          <p:cNvSpPr/>
          <p:nvPr/>
        </p:nvSpPr>
        <p:spPr>
          <a:xfrm>
            <a:off x="2665859" y="255025"/>
            <a:ext cx="854400" cy="85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raphic 4" descr="Stars with solid fill">
            <a:extLst>
              <a:ext uri="{FF2B5EF4-FFF2-40B4-BE49-F238E27FC236}">
                <a16:creationId xmlns:a16="http://schemas.microsoft.com/office/drawing/2014/main" id="{8089010F-5A39-F559-F057-5C4DBE6BCE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103" y="312330"/>
            <a:ext cx="732200" cy="732200"/>
          </a:xfrm>
          <a:prstGeom prst="rect">
            <a:avLst/>
          </a:prstGeom>
        </p:spPr>
      </p:pic>
    </p:spTree>
    <p:extLst>
      <p:ext uri="{BB962C8B-B14F-4D97-AF65-F5344CB8AC3E}">
        <p14:creationId xmlns:p14="http://schemas.microsoft.com/office/powerpoint/2010/main" val="780199681"/>
      </p:ext>
    </p:extLst>
  </p:cSld>
  <p:clrMapOvr>
    <a:masterClrMapping/>
  </p:clrMapOvr>
</p:sld>
</file>

<file path=ppt/theme/theme1.xml><?xml version="1.0" encoding="utf-8"?>
<a:theme xmlns:a="http://schemas.openxmlformats.org/drawingml/2006/main" name="Minimalist Thesis Defense Infographics by Slidesgo">
  <a:themeElements>
    <a:clrScheme name="Simple Light">
      <a:dk1>
        <a:srgbClr val="191919"/>
      </a:dk1>
      <a:lt1>
        <a:srgbClr val="FFFFFF"/>
      </a:lt1>
      <a:dk2>
        <a:srgbClr val="595959"/>
      </a:dk2>
      <a:lt2>
        <a:srgbClr val="EEEEEE"/>
      </a:lt2>
      <a:accent1>
        <a:srgbClr val="F9D4D0"/>
      </a:accent1>
      <a:accent2>
        <a:srgbClr val="EA5458"/>
      </a:accent2>
      <a:accent3>
        <a:srgbClr val="FEF2F0"/>
      </a:accent3>
      <a:accent4>
        <a:srgbClr val="FFFFFF"/>
      </a:accent4>
      <a:accent5>
        <a:srgbClr val="F9D4D0"/>
      </a:accent5>
      <a:accent6>
        <a:srgbClr val="EA5458"/>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2743</Words>
  <Application>Microsoft Macintosh PowerPoint</Application>
  <PresentationFormat>On-screen Show (16:9)</PresentationFormat>
  <Paragraphs>474</Paragraphs>
  <Slides>41</Slides>
  <Notes>40</Notes>
  <HiddenSlides>31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Paytone One</vt:lpstr>
      <vt:lpstr>Questrial</vt:lpstr>
      <vt:lpstr>Arial</vt:lpstr>
      <vt:lpstr>Anaheim</vt:lpstr>
      <vt:lpstr>Bebas Neue</vt:lpstr>
      <vt:lpstr>Grandview</vt:lpstr>
      <vt:lpstr>Courier New</vt:lpstr>
      <vt:lpstr>Minimalist Thesis Defense Infographics by Slidesgo</vt:lpstr>
      <vt:lpstr>GENDER BIAS IN MACHINE TRANSLATION: A SURVEY</vt:lpstr>
      <vt:lpstr>Introduction</vt:lpstr>
      <vt:lpstr>Interest in the Topic in Recent Years</vt:lpstr>
      <vt:lpstr>Categorizing Bias</vt:lpstr>
      <vt:lpstr>Approaches for Reducing Bias</vt:lpstr>
      <vt:lpstr>Dataset Alignment</vt:lpstr>
      <vt:lpstr>Model debiasing</vt:lpstr>
      <vt:lpstr>Debiasing through External Components via Inference-time</vt:lpstr>
      <vt:lpstr>Limitations</vt:lpstr>
      <vt:lpstr>Thank you for your attention!</vt:lpstr>
      <vt:lpstr>Minimalist thesis defense infographics</vt:lpstr>
      <vt:lpstr>Minimalist thesis defense infographics</vt:lpstr>
      <vt:lpstr>A Categorization of Approaches for Reducing Bias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lpstr>Minimalist thesis defense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as a formal logic for computer interpretation</dc:title>
  <cp:lastModifiedBy>Dana Dascalescu</cp:lastModifiedBy>
  <cp:revision>4</cp:revision>
  <dcterms:modified xsi:type="dcterms:W3CDTF">2023-01-28T08:33:11Z</dcterms:modified>
</cp:coreProperties>
</file>