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CBD4-6F5B-4151-ABEA-9BE6BD96A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009B5-8127-413A-BDA7-A0F5AB199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0D12-632C-4AA4-8A84-99BCB4B5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0DF9-6066-4063-99A6-6157F109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BB3C-DB32-4C12-9B02-7A2E7D52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D2BB-A549-4A07-B4B4-7AF9F331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2225-ED9A-4092-A613-269855888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1BF6-ED31-49AC-B008-C124B29A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EE4BD-FCA4-4DBF-8724-F9D19EE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98E2C-6E7E-438C-8394-E8E99328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9C2F3-3077-4DE8-B503-499AAA0D1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00EC-E005-4842-A2EE-6E2285233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A92E-1B70-4C48-B03A-B716CACB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9B5E-FACB-4AB5-85D0-C9CDCF4F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7CF3-8BD4-4A99-9D84-B36545F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6585-10D4-44D0-8DC3-0F6C0AB5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D89E-9C94-44D7-AB18-2E0B4D7C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9DB4-B5D5-494C-9D8F-C2D0B874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BE9D-C211-42D2-B858-422D21C5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31951-EC85-4606-8F2E-0E694C7B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2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8819-7403-48EC-B634-680145E1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B34E5-896A-4107-A429-1D5DA66B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79E1-86F3-4016-BAD0-79501D19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70FD-7B92-488F-8291-EF5A508C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CBB8-BB05-40A6-A0DA-48107F60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12F-CB7E-4B3F-93FE-C3071F8C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E966-1792-4179-A82D-5D374A5F9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64377-1332-4F8F-B328-3DD23B0B2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34E7B-800D-4EAC-9333-D23FE1CB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33483-7879-4403-BD9F-DF4B7C40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76D56-5C8C-4B63-88C3-54F30FA5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5080-C79B-4338-AAC9-D3DE3361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2807-B7C0-4E0D-A822-B94D497C0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21B8-ED69-49DE-81A3-23CAA12BE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45221-5F2F-4CDC-B3D7-D830DFC98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5EC2-D8CD-466A-8FD2-AC230728D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AE87C-FE6B-4007-9EF5-331F8A97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9A889-ED91-4498-963E-BAAF94A3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DBEB9-55F2-4782-B109-8B62A975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EEF4-CBE7-49A2-A26E-E62C99DD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51D9A-0778-4900-8365-7FB5903D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8E470-FD59-4293-AAC1-F77D8CB8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7E05-BF8A-4523-8BD7-785A8B79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7D2F1-DB36-49BE-B83D-85AE3E0E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673DC-3CEB-42CC-B805-CB125C0D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1B11-4256-48E9-9E2D-FC161F6E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F442-7898-48D4-9F50-503D77BE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4913-18AC-4F41-835F-528FCB4C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4D346-C995-4EB9-A02E-E165674A2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65258-C06E-44E6-842E-00DBEFA8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B5776-4D8D-4C0F-87FD-22EFFCB1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CFF8B-6750-42FC-B2A6-9819CAA1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4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45C4-1F13-4826-B6DE-8F725B0A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17A52-301C-4134-8BB0-C8663D57E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70735-1A28-4727-A8E4-A5C9D9D5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0D21C-580F-4F5C-8E13-204982B8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ED2BC-45BD-4EAF-B2BD-331998C0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861C-F919-42DC-A86E-89F79C84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4015B-B925-4CE6-AE84-9ED2BD44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79AD-CA3F-45F0-97C0-D2988FBC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F7183-D16D-4154-8831-7352998AD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B28A-3935-42BB-B6B2-C01E42327D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77CD-E4EF-4EE2-9764-249A0E691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9F9E-E107-49D9-ACB0-0C454845A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BB00-9C69-44DA-8F84-B7CE66B3F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6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D4BF-0FF6-4082-85E8-0E466DB9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8F6A-815D-4A6E-B150-F130B627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insurance cost </a:t>
            </a:r>
          </a:p>
          <a:p>
            <a:r>
              <a:rPr lang="en-US" dirty="0"/>
              <a:t>Male average insurance cost</a:t>
            </a:r>
          </a:p>
          <a:p>
            <a:r>
              <a:rPr lang="en-US" dirty="0"/>
              <a:t>Female average insurance cost</a:t>
            </a:r>
          </a:p>
          <a:p>
            <a:r>
              <a:rPr lang="en-US" dirty="0"/>
              <a:t>Is there any difference in average insurance cost between region? </a:t>
            </a:r>
          </a:p>
          <a:p>
            <a:r>
              <a:rPr lang="en-US" dirty="0"/>
              <a:t>Difference in insurance cost between smoker and non smoker</a:t>
            </a:r>
          </a:p>
          <a:p>
            <a:r>
              <a:rPr lang="en-US" dirty="0"/>
              <a:t>Num of female and male correspondent</a:t>
            </a:r>
          </a:p>
          <a:p>
            <a:r>
              <a:rPr lang="en-US" dirty="0"/>
              <a:t>Age distribution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C4921409-9F2C-4781-B5F2-2049FF286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0135" y="1877205"/>
            <a:ext cx="349347" cy="349347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20883558-B661-453A-8D61-098A4EE3C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1852" y="2353162"/>
            <a:ext cx="349347" cy="349347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F327361-80EE-480C-B52C-A58DF0D8D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6653" y="2867093"/>
            <a:ext cx="349347" cy="349347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2C3BEAFF-23BF-4D25-8E9B-3E1977B3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0204" y="3409871"/>
            <a:ext cx="349347" cy="349347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A3CA4EC2-4F93-4C44-9380-EDC7E29A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287" y="3902818"/>
            <a:ext cx="349347" cy="349347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27F5A0A-A3C4-4211-A8E8-07063061F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4186" y="4435046"/>
            <a:ext cx="349347" cy="349347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4E6F21CD-F609-4900-85C7-8C879C96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851" y="4967273"/>
            <a:ext cx="349347" cy="3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64D3-0DB4-4775-850A-A3567EE1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5" y="-147176"/>
            <a:ext cx="10515600" cy="1325563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3454B-1B32-404A-8E64-BEA358F74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41" y="1493740"/>
            <a:ext cx="3761935" cy="2410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92BD8-572F-4039-990B-D91978DE2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3" y="1471369"/>
            <a:ext cx="3936909" cy="2410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638A2F-BE11-427F-AB76-4D11307B7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45" y="1465040"/>
            <a:ext cx="3936909" cy="2522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2A2ECF-8AE5-4B10-A8FA-7A7F4110A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3" y="3987917"/>
            <a:ext cx="3761935" cy="2410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2F10F-5E89-46E7-8A3E-827C2FE2D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16" y="3987917"/>
            <a:ext cx="3932937" cy="25203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F97A44-BFAD-4E60-ACEA-71603E6F6089}"/>
              </a:ext>
            </a:extLst>
          </p:cNvPr>
          <p:cNvSpPr txBox="1"/>
          <p:nvPr/>
        </p:nvSpPr>
        <p:spPr>
          <a:xfrm>
            <a:off x="879155" y="1611821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correlation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59ADB-E45D-4EEE-A1AF-E464C24EE8A0}"/>
              </a:ext>
            </a:extLst>
          </p:cNvPr>
          <p:cNvSpPr txBox="1"/>
          <p:nvPr/>
        </p:nvSpPr>
        <p:spPr>
          <a:xfrm>
            <a:off x="278123" y="921081"/>
            <a:ext cx="622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correlation between parameters to insurance charges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0698A-F59C-4ED4-897F-4CF3F00014A5}"/>
              </a:ext>
            </a:extLst>
          </p:cNvPr>
          <p:cNvSpPr txBox="1"/>
          <p:nvPr/>
        </p:nvSpPr>
        <p:spPr>
          <a:xfrm>
            <a:off x="4901239" y="167136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correlation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1CCA-0FB8-4BF3-8A3A-1164469092FB}"/>
              </a:ext>
            </a:extLst>
          </p:cNvPr>
          <p:cNvCxnSpPr/>
          <p:nvPr/>
        </p:nvCxnSpPr>
        <p:spPr>
          <a:xfrm flipV="1">
            <a:off x="9537895" y="3291840"/>
            <a:ext cx="2194560" cy="353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5DD354-29DC-4874-B646-B24949DF291C}"/>
              </a:ext>
            </a:extLst>
          </p:cNvPr>
          <p:cNvCxnSpPr>
            <a:cxnSpLocks/>
          </p:cNvCxnSpPr>
          <p:nvPr/>
        </p:nvCxnSpPr>
        <p:spPr>
          <a:xfrm flipV="1">
            <a:off x="8712747" y="2920215"/>
            <a:ext cx="3019708" cy="465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93EB28-ECD4-439C-BB46-B3296714FFEB}"/>
              </a:ext>
            </a:extLst>
          </p:cNvPr>
          <p:cNvCxnSpPr>
            <a:cxnSpLocks/>
          </p:cNvCxnSpPr>
          <p:nvPr/>
        </p:nvCxnSpPr>
        <p:spPr>
          <a:xfrm flipV="1">
            <a:off x="8712747" y="2269123"/>
            <a:ext cx="3019708" cy="465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50307A-5BBF-4199-BDCF-80C11ED22DBF}"/>
              </a:ext>
            </a:extLst>
          </p:cNvPr>
          <p:cNvSpPr txBox="1"/>
          <p:nvPr/>
        </p:nvSpPr>
        <p:spPr>
          <a:xfrm>
            <a:off x="8437463" y="3882118"/>
            <a:ext cx="329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Insurance charge correlate to age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A63E2A-981C-47BD-A025-82DE89CDC410}"/>
              </a:ext>
            </a:extLst>
          </p:cNvPr>
          <p:cNvCxnSpPr>
            <a:cxnSpLocks/>
          </p:cNvCxnSpPr>
          <p:nvPr/>
        </p:nvCxnSpPr>
        <p:spPr>
          <a:xfrm>
            <a:off x="4663297" y="2040695"/>
            <a:ext cx="32886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0F2FB7-A251-4FF7-BDC1-4F47FF0B1C7D}"/>
              </a:ext>
            </a:extLst>
          </p:cNvPr>
          <p:cNvCxnSpPr>
            <a:cxnSpLocks/>
          </p:cNvCxnSpPr>
          <p:nvPr/>
        </p:nvCxnSpPr>
        <p:spPr>
          <a:xfrm>
            <a:off x="879155" y="3145525"/>
            <a:ext cx="29753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A5F890-1C05-46D9-9399-840AFAB4770A}"/>
              </a:ext>
            </a:extLst>
          </p:cNvPr>
          <p:cNvCxnSpPr>
            <a:cxnSpLocks/>
          </p:cNvCxnSpPr>
          <p:nvPr/>
        </p:nvCxnSpPr>
        <p:spPr>
          <a:xfrm>
            <a:off x="879155" y="2345546"/>
            <a:ext cx="29753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C8A451-EA35-4C88-9050-DFF226C8936F}"/>
              </a:ext>
            </a:extLst>
          </p:cNvPr>
          <p:cNvCxnSpPr>
            <a:cxnSpLocks/>
          </p:cNvCxnSpPr>
          <p:nvPr/>
        </p:nvCxnSpPr>
        <p:spPr>
          <a:xfrm>
            <a:off x="758880" y="4423341"/>
            <a:ext cx="3095668" cy="964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3F29C1-45D5-48AE-9E4A-7EF0DA8F1698}"/>
              </a:ext>
            </a:extLst>
          </p:cNvPr>
          <p:cNvSpPr txBox="1"/>
          <p:nvPr/>
        </p:nvSpPr>
        <p:spPr>
          <a:xfrm>
            <a:off x="1003344" y="4125878"/>
            <a:ext cx="27551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Insurance charges decrease as correspondents has more children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18937F-7A47-4BE9-86FF-D31C0C32A1A3}"/>
              </a:ext>
            </a:extLst>
          </p:cNvPr>
          <p:cNvCxnSpPr>
            <a:cxnSpLocks/>
          </p:cNvCxnSpPr>
          <p:nvPr/>
        </p:nvCxnSpPr>
        <p:spPr>
          <a:xfrm flipV="1">
            <a:off x="4663297" y="4905633"/>
            <a:ext cx="3172408" cy="9309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941407-73CC-4F56-A1D5-8DADB5AEBC93}"/>
              </a:ext>
            </a:extLst>
          </p:cNvPr>
          <p:cNvSpPr txBox="1"/>
          <p:nvPr/>
        </p:nvSpPr>
        <p:spPr>
          <a:xfrm>
            <a:off x="4930023" y="4176697"/>
            <a:ext cx="27551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Insurance charges correlate to smoker status</a:t>
            </a:r>
          </a:p>
        </p:txBody>
      </p:sp>
    </p:spTree>
    <p:extLst>
      <p:ext uri="{BB962C8B-B14F-4D97-AF65-F5344CB8AC3E}">
        <p14:creationId xmlns:p14="http://schemas.microsoft.com/office/powerpoint/2010/main" val="100855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068A-8642-440C-AE4E-DDAAEFAC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0"/>
            <a:ext cx="10353822" cy="1139483"/>
          </a:xfrm>
        </p:spPr>
        <p:txBody>
          <a:bodyPr/>
          <a:lstStyle/>
          <a:p>
            <a:r>
              <a:rPr 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401118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Goals</vt:lpstr>
      <vt:lpstr>Hypothesis</vt:lpstr>
      <vt:lpstr>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Goals</dc:title>
  <dc:creator>pradanadharma@gmail.com</dc:creator>
  <cp:lastModifiedBy>pradanadharma@gmail.com</cp:lastModifiedBy>
  <cp:revision>9</cp:revision>
  <dcterms:created xsi:type="dcterms:W3CDTF">2021-03-09T02:44:13Z</dcterms:created>
  <dcterms:modified xsi:type="dcterms:W3CDTF">2021-03-09T12:57:46Z</dcterms:modified>
</cp:coreProperties>
</file>