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4"/>
  </p:notesMasterIdLst>
  <p:sldIdLst>
    <p:sldId id="256" r:id="rId2"/>
    <p:sldId id="290" r:id="rId3"/>
    <p:sldId id="292" r:id="rId4"/>
    <p:sldId id="305" r:id="rId5"/>
    <p:sldId id="293" r:id="rId6"/>
    <p:sldId id="295" r:id="rId7"/>
    <p:sldId id="306" r:id="rId8"/>
    <p:sldId id="298" r:id="rId9"/>
    <p:sldId id="296" r:id="rId10"/>
    <p:sldId id="307" r:id="rId11"/>
    <p:sldId id="294" r:id="rId12"/>
    <p:sldId id="312" r:id="rId13"/>
    <p:sldId id="311" r:id="rId14"/>
    <p:sldId id="313" r:id="rId15"/>
    <p:sldId id="299" r:id="rId16"/>
    <p:sldId id="308" r:id="rId17"/>
    <p:sldId id="304" r:id="rId18"/>
    <p:sldId id="314" r:id="rId19"/>
    <p:sldId id="315" r:id="rId20"/>
    <p:sldId id="316" r:id="rId21"/>
    <p:sldId id="317" r:id="rId22"/>
    <p:sldId id="309" r:id="rId23"/>
  </p:sldIdLst>
  <p:sldSz cx="9144000" cy="5143500" type="screen16x9"/>
  <p:notesSz cx="6858000" cy="9144000"/>
  <p:embeddedFontLst>
    <p:embeddedFont>
      <p:font typeface="Fira Sans Extra Condensed SemiBold" panose="020B0604020202020204" charset="0"/>
      <p:regular r:id="rId25"/>
      <p:bold r:id="rId26"/>
      <p:italic r:id="rId27"/>
      <p:boldItalic r:id="rId28"/>
    </p:embeddedFont>
    <p:embeddedFont>
      <p:font typeface="Fira Sans Extra Condensed" panose="020B0604020202020204" charset="0"/>
      <p:regular r:id="rId29"/>
      <p:bold r:id="rId30"/>
      <p:italic r:id="rId31"/>
      <p:boldItalic r:id="rId32"/>
    </p:embeddedFont>
    <p:embeddedFont>
      <p:font typeface="Roboto"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869" y="-158"/>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52191241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d206afaa8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d206afaa8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92a8583979_0_8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92a8583979_0_8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9c73459845_0_17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9c73459845_0_17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87356" y="1629550"/>
            <a:ext cx="3422400" cy="15246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987356" y="3147050"/>
            <a:ext cx="3607200" cy="3669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600">
                <a:solidFill>
                  <a:schemeClr val="dk1"/>
                </a:solidFill>
                <a:latin typeface="Roboto"/>
                <a:ea typeface="Roboto"/>
                <a:cs typeface="Roboto"/>
                <a:sym typeface="Robot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3"/>
        <p:cNvGrpSpPr/>
        <p:nvPr/>
      </p:nvGrpSpPr>
      <p:grpSpPr>
        <a:xfrm>
          <a:off x="0" y="0"/>
          <a:ext cx="0" cy="0"/>
          <a:chOff x="0" y="0"/>
          <a:chExt cx="0" cy="0"/>
        </a:xfrm>
      </p:grpSpPr>
      <p:sp>
        <p:nvSpPr>
          <p:cNvPr id="44" name="Google Shape;44;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5" name="Google Shape;45;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6" name="Google Shape;4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8" name="Google Shape;18;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6" name="Google Shape;26;p6"/>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1pPr>
            <a:lvl2pPr lvl="1"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2pPr>
            <a:lvl3pPr lvl="2"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3pPr>
            <a:lvl4pPr lvl="3"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4pPr>
            <a:lvl5pPr lvl="4"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5pPr>
            <a:lvl6pPr lvl="5"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6pPr>
            <a:lvl7pPr lvl="6"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7pPr>
            <a:lvl8pPr lvl="7"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8pPr>
            <a:lvl9pPr lvl="8"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9" name="Google Shape;29;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3" name="Google Shape;3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4"/>
        <p:cNvGrpSpPr/>
        <p:nvPr/>
      </p:nvGrpSpPr>
      <p:grpSpPr>
        <a:xfrm>
          <a:off x="0" y="0"/>
          <a:ext cx="0" cy="0"/>
          <a:chOff x="0" y="0"/>
          <a:chExt cx="0" cy="0"/>
        </a:xfrm>
      </p:grpSpPr>
      <p:sp>
        <p:nvSpPr>
          <p:cNvPr id="35" name="Google Shape;35;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7" name="Google Shape;37;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8" name="Google Shape;38;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9" name="Google Shape;3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0"/>
        <p:cNvGrpSpPr/>
        <p:nvPr/>
      </p:nvGrpSpPr>
      <p:grpSpPr>
        <a:xfrm>
          <a:off x="0" y="0"/>
          <a:ext cx="0" cy="0"/>
          <a:chOff x="0" y="0"/>
          <a:chExt cx="0" cy="0"/>
        </a:xfrm>
      </p:grpSpPr>
      <p:sp>
        <p:nvSpPr>
          <p:cNvPr id="41" name="Google Shape;41;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2" name="Google Shape;42;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2pPr>
            <a:lvl3pPr lvl="2">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3pPr>
            <a:lvl4pPr lvl="3">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4pPr>
            <a:lvl5pPr lvl="4">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5pPr>
            <a:lvl6pPr lvl="5">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6pPr>
            <a:lvl7pPr lvl="6">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7pPr>
            <a:lvl8pPr lvl="7">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8pPr>
            <a:lvl9pPr lvl="8">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SzPts val="1800"/>
              <a:buFont typeface="Roboto"/>
              <a:buChar char="●"/>
              <a:defRPr sz="1800">
                <a:latin typeface="Roboto"/>
                <a:ea typeface="Roboto"/>
                <a:cs typeface="Roboto"/>
                <a:sym typeface="Roboto"/>
              </a:defRPr>
            </a:lvl1pPr>
            <a:lvl2pPr marL="914400" lvl="1" indent="-317500">
              <a:lnSpc>
                <a:spcPct val="115000"/>
              </a:lnSpc>
              <a:spcBef>
                <a:spcPts val="1600"/>
              </a:spcBef>
              <a:spcAft>
                <a:spcPts val="0"/>
              </a:spcAft>
              <a:buSzPts val="1400"/>
              <a:buFont typeface="Roboto"/>
              <a:buChar char="○"/>
              <a:defRPr>
                <a:latin typeface="Roboto"/>
                <a:ea typeface="Roboto"/>
                <a:cs typeface="Roboto"/>
                <a:sym typeface="Roboto"/>
              </a:defRPr>
            </a:lvl2pPr>
            <a:lvl3pPr marL="1371600" lvl="2" indent="-317500">
              <a:lnSpc>
                <a:spcPct val="115000"/>
              </a:lnSpc>
              <a:spcBef>
                <a:spcPts val="1600"/>
              </a:spcBef>
              <a:spcAft>
                <a:spcPts val="0"/>
              </a:spcAft>
              <a:buSzPts val="1400"/>
              <a:buFont typeface="Roboto"/>
              <a:buChar char="■"/>
              <a:defRPr>
                <a:latin typeface="Roboto"/>
                <a:ea typeface="Roboto"/>
                <a:cs typeface="Roboto"/>
                <a:sym typeface="Roboto"/>
              </a:defRPr>
            </a:lvl3pPr>
            <a:lvl4pPr marL="1828800" lvl="3" indent="-317500">
              <a:lnSpc>
                <a:spcPct val="115000"/>
              </a:lnSpc>
              <a:spcBef>
                <a:spcPts val="1600"/>
              </a:spcBef>
              <a:spcAft>
                <a:spcPts val="0"/>
              </a:spcAft>
              <a:buSzPts val="1400"/>
              <a:buFont typeface="Roboto"/>
              <a:buChar char="●"/>
              <a:defRPr>
                <a:latin typeface="Roboto"/>
                <a:ea typeface="Roboto"/>
                <a:cs typeface="Roboto"/>
                <a:sym typeface="Roboto"/>
              </a:defRPr>
            </a:lvl4pPr>
            <a:lvl5pPr marL="2286000" lvl="4" indent="-31750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8" Type="http://schemas.openxmlformats.org/officeDocument/2006/relationships/hyperlink" Target="https://www.knowledgehut.com/tutorials/apache-spark-tutorial/apache-spark-features" TargetMode="External"/><Relationship Id="rId3" Type="http://schemas.openxmlformats.org/officeDocument/2006/relationships/hyperlink" Target="https://pages.databricks.com/rs/094-YMS-629/images/LearningSpark2.0.pdf" TargetMode="External"/><Relationship Id="rId7" Type="http://schemas.openxmlformats.org/officeDocument/2006/relationships/hyperlink" Target="https://www.turing.com/kb/what-is-apache-spark#evolution-of-apache-spark" TargetMode="External"/><Relationship Id="rId2" Type="http://schemas.openxmlformats.org/officeDocument/2006/relationships/notesSlide" Target="../notesSlides/notesSlide22.xml"/><Relationship Id="rId1" Type="http://schemas.openxmlformats.org/officeDocument/2006/relationships/slideLayout" Target="../slideLayouts/slideLayout5.xml"/><Relationship Id="rId6" Type="http://schemas.openxmlformats.org/officeDocument/2006/relationships/hyperlink" Target="https://igorizraylevych.medium.com/why-do-you-need-to-use-apache-spark-for-your-big-data-project-123e187a4d0" TargetMode="External"/><Relationship Id="rId5" Type="http://schemas.openxmlformats.org/officeDocument/2006/relationships/hyperlink" Target="https://intellipaat.com/blog/tutorial/spark-tutorial/programming-with-rdds/" TargetMode="External"/><Relationship Id="rId10" Type="http://schemas.openxmlformats.org/officeDocument/2006/relationships/hyperlink" Target="https://github.com/danaelshrbiny10/Google-Playstore-Analysis" TargetMode="External"/><Relationship Id="rId4" Type="http://schemas.openxmlformats.org/officeDocument/2006/relationships/hyperlink" Target="https://wisdomplexus.com/blogs/hadoop-vs-spark/" TargetMode="External"/><Relationship Id="rId9" Type="http://schemas.openxmlformats.org/officeDocument/2006/relationships/hyperlink" Target="https://onedrive.live.com/redir?resid=3EF4BEDA8612D73F!150&amp;authkey=!AJb4z-g1opC5eig&amp;page=View&amp;wd=target(Batch%20Processing.one|0db9fb02-1c5e-4002-8c20-6b0a1dd115ea/Apache%20Spark|a2790d88-4c04-4c87-9c36-464fbe5e86d5/)&amp;wdorigin=NavigationUr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5"/>
          <p:cNvSpPr txBox="1">
            <a:spLocks noGrp="1"/>
          </p:cNvSpPr>
          <p:nvPr>
            <p:ph type="ctrTitle"/>
          </p:nvPr>
        </p:nvSpPr>
        <p:spPr>
          <a:xfrm>
            <a:off x="685800" y="1657350"/>
            <a:ext cx="3422400" cy="152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Apache Spark</a:t>
            </a:r>
            <a:endParaRPr dirty="0"/>
          </a:p>
        </p:txBody>
      </p:sp>
      <p:sp>
        <p:nvSpPr>
          <p:cNvPr id="2" name="Subtitle 1"/>
          <p:cNvSpPr>
            <a:spLocks noGrp="1"/>
          </p:cNvSpPr>
          <p:nvPr>
            <p:ph type="subTitle" idx="1"/>
          </p:nvPr>
        </p:nvSpPr>
        <p:spPr>
          <a:xfrm>
            <a:off x="457200" y="3181350"/>
            <a:ext cx="3912000" cy="366900"/>
          </a:xfrm>
        </p:spPr>
        <p:txBody>
          <a:bodyPr/>
          <a:lstStyle/>
          <a:p>
            <a:r>
              <a:rPr lang="en-US" dirty="0"/>
              <a:t>Swiss Army knife of big data analytics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1999" y="1352550"/>
            <a:ext cx="4109663" cy="2133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5" name="Google Shape;285;p19"/>
          <p:cNvSpPr/>
          <p:nvPr/>
        </p:nvSpPr>
        <p:spPr>
          <a:xfrm>
            <a:off x="601132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431947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a:off x="2641445"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txBox="1"/>
          <p:nvPr/>
        </p:nvSpPr>
        <p:spPr>
          <a:xfrm>
            <a:off x="815416" y="1252923"/>
            <a:ext cx="7543800" cy="2667000"/>
          </a:xfrm>
          <a:prstGeom prst="rect">
            <a:avLst/>
          </a:prstGeom>
          <a:noFill/>
          <a:ln>
            <a:noFill/>
          </a:ln>
        </p:spPr>
        <p:txBody>
          <a:bodyPr spcFirstLastPara="1" wrap="square" lIns="91425" tIns="91440" rIns="91425" bIns="91425" numCol="1" spcCol="182880" rtlCol="0" anchor="ctr" anchorCtr="0">
            <a:normAutofit/>
          </a:bodyPr>
          <a:lstStyle/>
          <a:p>
            <a:pPr algn="ctr"/>
            <a:r>
              <a:rPr lang="en-US" sz="2800" dirty="0">
                <a:solidFill>
                  <a:schemeClr val="accent6"/>
                </a:solidFill>
                <a:latin typeface="__myFont_3ea10a"/>
              </a:rPr>
              <a:t>03</a:t>
            </a:r>
          </a:p>
          <a:p>
            <a:pPr algn="ctr"/>
            <a:r>
              <a:rPr lang="en-US" sz="2800" dirty="0">
                <a:solidFill>
                  <a:schemeClr val="accent6"/>
                </a:solidFill>
              </a:rPr>
              <a:t>Ecosystem Components</a:t>
            </a:r>
          </a:p>
          <a:p>
            <a:pPr algn="ctr"/>
            <a:endParaRPr lang="en-US" sz="2800" dirty="0">
              <a:solidFill>
                <a:schemeClr val="accent6"/>
              </a:solidFill>
            </a:endParaRPr>
          </a:p>
          <a:p>
            <a:pPr algn="ctr"/>
            <a:endParaRPr lang="en-US" sz="2800" dirty="0">
              <a:solidFill>
                <a:schemeClr val="accent6"/>
              </a:solidFill>
              <a:latin typeface="__myFont_3ea10a"/>
            </a:endParaRPr>
          </a:p>
          <a:p>
            <a:pPr algn="ctr"/>
            <a:endParaRPr lang="en-US" sz="2800" dirty="0">
              <a:solidFill>
                <a:schemeClr val="accent6"/>
              </a:solidFill>
              <a:latin typeface="__myFont_3ea10a"/>
            </a:endParaRPr>
          </a:p>
        </p:txBody>
      </p:sp>
    </p:spTree>
    <p:extLst>
      <p:ext uri="{BB962C8B-B14F-4D97-AF65-F5344CB8AC3E}">
        <p14:creationId xmlns:p14="http://schemas.microsoft.com/office/powerpoint/2010/main" val="1766436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5" name="Google Shape;285;p19"/>
          <p:cNvSpPr/>
          <p:nvPr/>
        </p:nvSpPr>
        <p:spPr>
          <a:xfrm>
            <a:off x="601132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431947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9"/>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lvl="0"/>
            <a:r>
              <a:rPr lang="en-US" dirty="0"/>
              <a:t>Spark Built on Hadoop </a:t>
            </a:r>
            <a:endParaRPr dirty="0"/>
          </a:p>
        </p:txBody>
      </p:sp>
      <p:sp>
        <p:nvSpPr>
          <p:cNvPr id="293" name="Google Shape;293;p19"/>
          <p:cNvSpPr/>
          <p:nvPr/>
        </p:nvSpPr>
        <p:spPr>
          <a:xfrm>
            <a:off x="2641445"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2" name="Google Shape;302;p19"/>
          <p:cNvGrpSpPr/>
          <p:nvPr/>
        </p:nvGrpSpPr>
        <p:grpSpPr>
          <a:xfrm>
            <a:off x="6857616" y="2357827"/>
            <a:ext cx="457204" cy="457204"/>
            <a:chOff x="1492675" y="4992125"/>
            <a:chExt cx="481825" cy="481825"/>
          </a:xfrm>
        </p:grpSpPr>
        <p:sp>
          <p:nvSpPr>
            <p:cNvPr id="303" name="Google Shape;303;p19"/>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4" name="Google Shape;304;p19"/>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05" name="Google Shape;305;p19"/>
          <p:cNvGrpSpPr/>
          <p:nvPr/>
        </p:nvGrpSpPr>
        <p:grpSpPr>
          <a:xfrm>
            <a:off x="3525086" y="2357831"/>
            <a:ext cx="457186" cy="457196"/>
            <a:chOff x="-5251625" y="3272950"/>
            <a:chExt cx="292225" cy="292250"/>
          </a:xfrm>
        </p:grpSpPr>
        <p:sp>
          <p:nvSpPr>
            <p:cNvPr id="306" name="Google Shape;306;p19"/>
            <p:cNvSpPr/>
            <p:nvPr/>
          </p:nvSpPr>
          <p:spPr>
            <a:xfrm>
              <a:off x="-5156325" y="3462775"/>
              <a:ext cx="33900" cy="33100"/>
            </a:xfrm>
            <a:custGeom>
              <a:avLst/>
              <a:gdLst/>
              <a:ahLst/>
              <a:cxnLst/>
              <a:rect l="l" t="t" r="r" b="b"/>
              <a:pathLst>
                <a:path w="1356" h="1324" extrusionOk="0">
                  <a:moveTo>
                    <a:pt x="662" y="0"/>
                  </a:moveTo>
                  <a:cubicBezTo>
                    <a:pt x="284" y="0"/>
                    <a:pt x="1" y="315"/>
                    <a:pt x="1" y="662"/>
                  </a:cubicBezTo>
                  <a:cubicBezTo>
                    <a:pt x="1" y="1072"/>
                    <a:pt x="316" y="1324"/>
                    <a:pt x="662" y="1324"/>
                  </a:cubicBezTo>
                  <a:cubicBezTo>
                    <a:pt x="1072" y="1324"/>
                    <a:pt x="1355" y="1009"/>
                    <a:pt x="1355" y="662"/>
                  </a:cubicBezTo>
                  <a:cubicBezTo>
                    <a:pt x="1355" y="284"/>
                    <a:pt x="1040" y="0"/>
                    <a:pt x="6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9"/>
            <p:cNvSpPr/>
            <p:nvPr/>
          </p:nvSpPr>
          <p:spPr>
            <a:xfrm>
              <a:off x="-5251625" y="3272950"/>
              <a:ext cx="292225" cy="292250"/>
            </a:xfrm>
            <a:custGeom>
              <a:avLst/>
              <a:gdLst/>
              <a:ahLst/>
              <a:cxnLst/>
              <a:rect l="l" t="t" r="r" b="b"/>
              <a:pathLst>
                <a:path w="11689" h="11690" extrusionOk="0">
                  <a:moveTo>
                    <a:pt x="3699" y="2764"/>
                  </a:moveTo>
                  <a:cubicBezTo>
                    <a:pt x="3958" y="2764"/>
                    <a:pt x="4180" y="3098"/>
                    <a:pt x="3939" y="3340"/>
                  </a:cubicBezTo>
                  <a:lnTo>
                    <a:pt x="3497" y="3781"/>
                  </a:lnTo>
                  <a:lnTo>
                    <a:pt x="3939" y="4191"/>
                  </a:lnTo>
                  <a:cubicBezTo>
                    <a:pt x="4180" y="4433"/>
                    <a:pt x="3958" y="4767"/>
                    <a:pt x="3699" y="4767"/>
                  </a:cubicBezTo>
                  <a:cubicBezTo>
                    <a:pt x="3621" y="4767"/>
                    <a:pt x="3539" y="4737"/>
                    <a:pt x="3466" y="4664"/>
                  </a:cubicBezTo>
                  <a:lnTo>
                    <a:pt x="3025" y="4222"/>
                  </a:lnTo>
                  <a:lnTo>
                    <a:pt x="2584" y="4664"/>
                  </a:lnTo>
                  <a:cubicBezTo>
                    <a:pt x="2515" y="4756"/>
                    <a:pt x="2432" y="4794"/>
                    <a:pt x="2352" y="4794"/>
                  </a:cubicBezTo>
                  <a:cubicBezTo>
                    <a:pt x="2103" y="4794"/>
                    <a:pt x="1873" y="4429"/>
                    <a:pt x="2111" y="4191"/>
                  </a:cubicBezTo>
                  <a:lnTo>
                    <a:pt x="2552" y="3781"/>
                  </a:lnTo>
                  <a:lnTo>
                    <a:pt x="2111" y="3340"/>
                  </a:lnTo>
                  <a:cubicBezTo>
                    <a:pt x="1869" y="3098"/>
                    <a:pt x="2092" y="2764"/>
                    <a:pt x="2351" y="2764"/>
                  </a:cubicBezTo>
                  <a:cubicBezTo>
                    <a:pt x="2429" y="2764"/>
                    <a:pt x="2511" y="2795"/>
                    <a:pt x="2584" y="2868"/>
                  </a:cubicBezTo>
                  <a:lnTo>
                    <a:pt x="3025" y="3309"/>
                  </a:lnTo>
                  <a:lnTo>
                    <a:pt x="3466" y="2868"/>
                  </a:lnTo>
                  <a:cubicBezTo>
                    <a:pt x="3539" y="2795"/>
                    <a:pt x="3621" y="2764"/>
                    <a:pt x="3699" y="2764"/>
                  </a:cubicBezTo>
                  <a:close/>
                  <a:moveTo>
                    <a:pt x="8583" y="6922"/>
                  </a:moveTo>
                  <a:cubicBezTo>
                    <a:pt x="8841" y="6922"/>
                    <a:pt x="9064" y="7257"/>
                    <a:pt x="8822" y="7499"/>
                  </a:cubicBezTo>
                  <a:lnTo>
                    <a:pt x="8381" y="7940"/>
                  </a:lnTo>
                  <a:lnTo>
                    <a:pt x="8822" y="8381"/>
                  </a:lnTo>
                  <a:cubicBezTo>
                    <a:pt x="9064" y="8623"/>
                    <a:pt x="8841" y="8958"/>
                    <a:pt x="8583" y="8958"/>
                  </a:cubicBezTo>
                  <a:cubicBezTo>
                    <a:pt x="8504" y="8958"/>
                    <a:pt x="8422" y="8927"/>
                    <a:pt x="8349" y="8854"/>
                  </a:cubicBezTo>
                  <a:lnTo>
                    <a:pt x="7908" y="8413"/>
                  </a:lnTo>
                  <a:lnTo>
                    <a:pt x="7467" y="8854"/>
                  </a:lnTo>
                  <a:cubicBezTo>
                    <a:pt x="7394" y="8927"/>
                    <a:pt x="7312" y="8958"/>
                    <a:pt x="7234" y="8958"/>
                  </a:cubicBezTo>
                  <a:cubicBezTo>
                    <a:pt x="6975" y="8958"/>
                    <a:pt x="6753" y="8623"/>
                    <a:pt x="6995" y="8381"/>
                  </a:cubicBezTo>
                  <a:lnTo>
                    <a:pt x="7436" y="7940"/>
                  </a:lnTo>
                  <a:lnTo>
                    <a:pt x="6995" y="7499"/>
                  </a:lnTo>
                  <a:cubicBezTo>
                    <a:pt x="6753" y="7257"/>
                    <a:pt x="6975" y="6922"/>
                    <a:pt x="7234" y="6922"/>
                  </a:cubicBezTo>
                  <a:cubicBezTo>
                    <a:pt x="7312" y="6922"/>
                    <a:pt x="7394" y="6953"/>
                    <a:pt x="7467" y="7026"/>
                  </a:cubicBezTo>
                  <a:lnTo>
                    <a:pt x="7908" y="7467"/>
                  </a:lnTo>
                  <a:lnTo>
                    <a:pt x="8349" y="7026"/>
                  </a:lnTo>
                  <a:cubicBezTo>
                    <a:pt x="8422" y="6953"/>
                    <a:pt x="8504" y="6922"/>
                    <a:pt x="8583" y="6922"/>
                  </a:cubicBezTo>
                  <a:close/>
                  <a:moveTo>
                    <a:pt x="7895" y="2732"/>
                  </a:moveTo>
                  <a:cubicBezTo>
                    <a:pt x="7974" y="2732"/>
                    <a:pt x="8055" y="2763"/>
                    <a:pt x="8129" y="2836"/>
                  </a:cubicBezTo>
                  <a:lnTo>
                    <a:pt x="8790" y="3498"/>
                  </a:lnTo>
                  <a:cubicBezTo>
                    <a:pt x="8916" y="3624"/>
                    <a:pt x="8916" y="3844"/>
                    <a:pt x="8790" y="3970"/>
                  </a:cubicBezTo>
                  <a:lnTo>
                    <a:pt x="8129" y="4632"/>
                  </a:lnTo>
                  <a:cubicBezTo>
                    <a:pt x="8055" y="4705"/>
                    <a:pt x="7974" y="4736"/>
                    <a:pt x="7895" y="4736"/>
                  </a:cubicBezTo>
                  <a:cubicBezTo>
                    <a:pt x="7637" y="4736"/>
                    <a:pt x="7414" y="4401"/>
                    <a:pt x="7656" y="4159"/>
                  </a:cubicBezTo>
                  <a:lnTo>
                    <a:pt x="7719" y="4096"/>
                  </a:lnTo>
                  <a:lnTo>
                    <a:pt x="7719" y="4096"/>
                  </a:lnTo>
                  <a:cubicBezTo>
                    <a:pt x="6175" y="4159"/>
                    <a:pt x="4978" y="5388"/>
                    <a:pt x="4852" y="6932"/>
                  </a:cubicBezTo>
                  <a:cubicBezTo>
                    <a:pt x="5451" y="7089"/>
                    <a:pt x="5829" y="7593"/>
                    <a:pt x="5829" y="8224"/>
                  </a:cubicBezTo>
                  <a:cubicBezTo>
                    <a:pt x="5829" y="9011"/>
                    <a:pt x="5230" y="9641"/>
                    <a:pt x="4474" y="9641"/>
                  </a:cubicBezTo>
                  <a:cubicBezTo>
                    <a:pt x="3750" y="9641"/>
                    <a:pt x="3119" y="9011"/>
                    <a:pt x="3119" y="8255"/>
                  </a:cubicBezTo>
                  <a:cubicBezTo>
                    <a:pt x="3119" y="7625"/>
                    <a:pt x="3529" y="7089"/>
                    <a:pt x="4128" y="6932"/>
                  </a:cubicBezTo>
                  <a:cubicBezTo>
                    <a:pt x="4285" y="5042"/>
                    <a:pt x="5829" y="3498"/>
                    <a:pt x="7751" y="3403"/>
                  </a:cubicBezTo>
                  <a:lnTo>
                    <a:pt x="7656" y="3309"/>
                  </a:lnTo>
                  <a:cubicBezTo>
                    <a:pt x="7414" y="3067"/>
                    <a:pt x="7637" y="2732"/>
                    <a:pt x="7895" y="2732"/>
                  </a:cubicBezTo>
                  <a:close/>
                  <a:moveTo>
                    <a:pt x="5829" y="1"/>
                  </a:moveTo>
                  <a:cubicBezTo>
                    <a:pt x="2647" y="1"/>
                    <a:pt x="0" y="2584"/>
                    <a:pt x="0" y="5829"/>
                  </a:cubicBezTo>
                  <a:cubicBezTo>
                    <a:pt x="0" y="9011"/>
                    <a:pt x="2615" y="11689"/>
                    <a:pt x="5829" y="11689"/>
                  </a:cubicBezTo>
                  <a:cubicBezTo>
                    <a:pt x="9011" y="11689"/>
                    <a:pt x="11689" y="9043"/>
                    <a:pt x="11689" y="5829"/>
                  </a:cubicBezTo>
                  <a:cubicBezTo>
                    <a:pt x="11657" y="5357"/>
                    <a:pt x="11563" y="4884"/>
                    <a:pt x="11500" y="4443"/>
                  </a:cubicBezTo>
                  <a:cubicBezTo>
                    <a:pt x="11248" y="4884"/>
                    <a:pt x="10838" y="5136"/>
                    <a:pt x="10303" y="5136"/>
                  </a:cubicBezTo>
                  <a:cubicBezTo>
                    <a:pt x="9578" y="5136"/>
                    <a:pt x="8948" y="4506"/>
                    <a:pt x="8948" y="3781"/>
                  </a:cubicBezTo>
                  <a:cubicBezTo>
                    <a:pt x="8948" y="3025"/>
                    <a:pt x="9578" y="2395"/>
                    <a:pt x="10303" y="2395"/>
                  </a:cubicBezTo>
                  <a:cubicBezTo>
                    <a:pt x="10397" y="2395"/>
                    <a:pt x="10523" y="2395"/>
                    <a:pt x="10586" y="2427"/>
                  </a:cubicBezTo>
                  <a:cubicBezTo>
                    <a:pt x="9483" y="883"/>
                    <a:pt x="7719" y="1"/>
                    <a:pt x="58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9"/>
            <p:cNvSpPr/>
            <p:nvPr/>
          </p:nvSpPr>
          <p:spPr>
            <a:xfrm>
              <a:off x="-5011400" y="3350150"/>
              <a:ext cx="33900" cy="33875"/>
            </a:xfrm>
            <a:custGeom>
              <a:avLst/>
              <a:gdLst/>
              <a:ahLst/>
              <a:cxnLst/>
              <a:rect l="l" t="t" r="r" b="b"/>
              <a:pathLst>
                <a:path w="1356" h="1355" extrusionOk="0">
                  <a:moveTo>
                    <a:pt x="662" y="0"/>
                  </a:moveTo>
                  <a:cubicBezTo>
                    <a:pt x="315" y="0"/>
                    <a:pt x="0" y="284"/>
                    <a:pt x="0" y="693"/>
                  </a:cubicBezTo>
                  <a:cubicBezTo>
                    <a:pt x="0" y="1071"/>
                    <a:pt x="315" y="1355"/>
                    <a:pt x="662" y="1355"/>
                  </a:cubicBezTo>
                  <a:cubicBezTo>
                    <a:pt x="1072" y="1355"/>
                    <a:pt x="1355" y="1040"/>
                    <a:pt x="1355" y="693"/>
                  </a:cubicBezTo>
                  <a:cubicBezTo>
                    <a:pt x="1355" y="315"/>
                    <a:pt x="1040" y="0"/>
                    <a:pt x="6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 name="Google Shape;309;p19"/>
          <p:cNvGrpSpPr/>
          <p:nvPr/>
        </p:nvGrpSpPr>
        <p:grpSpPr>
          <a:xfrm>
            <a:off x="5204657" y="2357830"/>
            <a:ext cx="457192" cy="457198"/>
            <a:chOff x="-4475825" y="3612425"/>
            <a:chExt cx="293825" cy="291450"/>
          </a:xfrm>
        </p:grpSpPr>
        <p:sp>
          <p:nvSpPr>
            <p:cNvPr id="310" name="Google Shape;310;p19"/>
            <p:cNvSpPr/>
            <p:nvPr/>
          </p:nvSpPr>
          <p:spPr>
            <a:xfrm>
              <a:off x="-4349800" y="3664400"/>
              <a:ext cx="34675" cy="33100"/>
            </a:xfrm>
            <a:custGeom>
              <a:avLst/>
              <a:gdLst/>
              <a:ahLst/>
              <a:cxnLst/>
              <a:rect l="l" t="t" r="r" b="b"/>
              <a:pathLst>
                <a:path w="1387" h="1324" extrusionOk="0">
                  <a:moveTo>
                    <a:pt x="694" y="1"/>
                  </a:moveTo>
                  <a:cubicBezTo>
                    <a:pt x="347" y="1"/>
                    <a:pt x="32" y="316"/>
                    <a:pt x="32" y="662"/>
                  </a:cubicBezTo>
                  <a:cubicBezTo>
                    <a:pt x="1" y="1040"/>
                    <a:pt x="316" y="1324"/>
                    <a:pt x="694" y="1324"/>
                  </a:cubicBezTo>
                  <a:cubicBezTo>
                    <a:pt x="1103" y="1324"/>
                    <a:pt x="1387" y="1009"/>
                    <a:pt x="1387" y="662"/>
                  </a:cubicBezTo>
                  <a:cubicBezTo>
                    <a:pt x="1387" y="284"/>
                    <a:pt x="1072" y="1"/>
                    <a:pt x="6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9"/>
            <p:cNvSpPr/>
            <p:nvPr/>
          </p:nvSpPr>
          <p:spPr>
            <a:xfrm>
              <a:off x="-4366325" y="3714800"/>
              <a:ext cx="68525" cy="34700"/>
            </a:xfrm>
            <a:custGeom>
              <a:avLst/>
              <a:gdLst/>
              <a:ahLst/>
              <a:cxnLst/>
              <a:rect l="l" t="t" r="r" b="b"/>
              <a:pathLst>
                <a:path w="2741" h="1388" extrusionOk="0">
                  <a:moveTo>
                    <a:pt x="1008" y="1"/>
                  </a:moveTo>
                  <a:cubicBezTo>
                    <a:pt x="473" y="1"/>
                    <a:pt x="0" y="474"/>
                    <a:pt x="0" y="1009"/>
                  </a:cubicBezTo>
                  <a:lnTo>
                    <a:pt x="0" y="1387"/>
                  </a:lnTo>
                  <a:lnTo>
                    <a:pt x="2741" y="1387"/>
                  </a:lnTo>
                  <a:lnTo>
                    <a:pt x="2741" y="1009"/>
                  </a:lnTo>
                  <a:cubicBezTo>
                    <a:pt x="2741" y="474"/>
                    <a:pt x="2268" y="1"/>
                    <a:pt x="16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9"/>
            <p:cNvSpPr/>
            <p:nvPr/>
          </p:nvSpPr>
          <p:spPr>
            <a:xfrm>
              <a:off x="-4475825" y="3612425"/>
              <a:ext cx="293825" cy="291450"/>
            </a:xfrm>
            <a:custGeom>
              <a:avLst/>
              <a:gdLst/>
              <a:ahLst/>
              <a:cxnLst/>
              <a:rect l="l" t="t" r="r" b="b"/>
              <a:pathLst>
                <a:path w="11753" h="11658" extrusionOk="0">
                  <a:moveTo>
                    <a:pt x="5703" y="1324"/>
                  </a:moveTo>
                  <a:cubicBezTo>
                    <a:pt x="6459" y="1324"/>
                    <a:pt x="7089" y="1954"/>
                    <a:pt x="7089" y="2710"/>
                  </a:cubicBezTo>
                  <a:cubicBezTo>
                    <a:pt x="7089" y="3025"/>
                    <a:pt x="6963" y="3340"/>
                    <a:pt x="6774" y="3592"/>
                  </a:cubicBezTo>
                  <a:cubicBezTo>
                    <a:pt x="7373" y="3844"/>
                    <a:pt x="7751" y="4443"/>
                    <a:pt x="7751" y="5104"/>
                  </a:cubicBezTo>
                  <a:lnTo>
                    <a:pt x="7751" y="5766"/>
                  </a:lnTo>
                  <a:lnTo>
                    <a:pt x="7783" y="5766"/>
                  </a:lnTo>
                  <a:cubicBezTo>
                    <a:pt x="7783" y="5986"/>
                    <a:pt x="7625" y="6144"/>
                    <a:pt x="7436" y="6144"/>
                  </a:cubicBezTo>
                  <a:lnTo>
                    <a:pt x="4002" y="6144"/>
                  </a:lnTo>
                  <a:cubicBezTo>
                    <a:pt x="3813" y="6144"/>
                    <a:pt x="3655" y="5986"/>
                    <a:pt x="3655" y="5766"/>
                  </a:cubicBezTo>
                  <a:lnTo>
                    <a:pt x="3655" y="5104"/>
                  </a:lnTo>
                  <a:cubicBezTo>
                    <a:pt x="3655" y="4443"/>
                    <a:pt x="4065" y="3844"/>
                    <a:pt x="4664" y="3592"/>
                  </a:cubicBezTo>
                  <a:cubicBezTo>
                    <a:pt x="4443" y="3340"/>
                    <a:pt x="4348" y="3056"/>
                    <a:pt x="4348" y="2710"/>
                  </a:cubicBezTo>
                  <a:cubicBezTo>
                    <a:pt x="4348" y="1954"/>
                    <a:pt x="4979" y="1324"/>
                    <a:pt x="5703" y="1324"/>
                  </a:cubicBezTo>
                  <a:close/>
                  <a:moveTo>
                    <a:pt x="5798" y="0"/>
                  </a:moveTo>
                  <a:cubicBezTo>
                    <a:pt x="3561" y="0"/>
                    <a:pt x="1702" y="1859"/>
                    <a:pt x="1702" y="4096"/>
                  </a:cubicBezTo>
                  <a:cubicBezTo>
                    <a:pt x="1702" y="5041"/>
                    <a:pt x="2017" y="5955"/>
                    <a:pt x="2553" y="6616"/>
                  </a:cubicBezTo>
                  <a:lnTo>
                    <a:pt x="1702" y="7120"/>
                  </a:lnTo>
                  <a:cubicBezTo>
                    <a:pt x="1513" y="6963"/>
                    <a:pt x="1293" y="6900"/>
                    <a:pt x="1040" y="6900"/>
                  </a:cubicBezTo>
                  <a:cubicBezTo>
                    <a:pt x="473" y="6900"/>
                    <a:pt x="1" y="7341"/>
                    <a:pt x="1" y="7908"/>
                  </a:cubicBezTo>
                  <a:cubicBezTo>
                    <a:pt x="1" y="8475"/>
                    <a:pt x="473" y="8948"/>
                    <a:pt x="1040" y="8948"/>
                  </a:cubicBezTo>
                  <a:cubicBezTo>
                    <a:pt x="1576" y="8948"/>
                    <a:pt x="2049" y="8475"/>
                    <a:pt x="2049" y="7908"/>
                  </a:cubicBezTo>
                  <a:lnTo>
                    <a:pt x="2049" y="7719"/>
                  </a:lnTo>
                  <a:lnTo>
                    <a:pt x="3025" y="7120"/>
                  </a:lnTo>
                  <a:cubicBezTo>
                    <a:pt x="3309" y="7372"/>
                    <a:pt x="3592" y="7593"/>
                    <a:pt x="3939" y="7751"/>
                  </a:cubicBezTo>
                  <a:lnTo>
                    <a:pt x="3277" y="8948"/>
                  </a:lnTo>
                  <a:lnTo>
                    <a:pt x="3088" y="8948"/>
                  </a:lnTo>
                  <a:cubicBezTo>
                    <a:pt x="2521" y="8948"/>
                    <a:pt x="2049" y="9420"/>
                    <a:pt x="2049" y="9956"/>
                  </a:cubicBezTo>
                  <a:cubicBezTo>
                    <a:pt x="2049" y="10523"/>
                    <a:pt x="2521" y="10996"/>
                    <a:pt x="3088" y="10996"/>
                  </a:cubicBezTo>
                  <a:cubicBezTo>
                    <a:pt x="3624" y="10996"/>
                    <a:pt x="4096" y="10523"/>
                    <a:pt x="4096" y="9956"/>
                  </a:cubicBezTo>
                  <a:cubicBezTo>
                    <a:pt x="4096" y="9735"/>
                    <a:pt x="4033" y="9483"/>
                    <a:pt x="3876" y="9294"/>
                  </a:cubicBezTo>
                  <a:lnTo>
                    <a:pt x="4569" y="8034"/>
                  </a:lnTo>
                  <a:cubicBezTo>
                    <a:pt x="4853" y="8097"/>
                    <a:pt x="5168" y="8192"/>
                    <a:pt x="5483" y="8223"/>
                  </a:cubicBezTo>
                  <a:lnTo>
                    <a:pt x="5483" y="9672"/>
                  </a:lnTo>
                  <a:cubicBezTo>
                    <a:pt x="5073" y="9830"/>
                    <a:pt x="4821" y="10208"/>
                    <a:pt x="4821" y="10617"/>
                  </a:cubicBezTo>
                  <a:cubicBezTo>
                    <a:pt x="4821" y="11185"/>
                    <a:pt x="5294" y="11657"/>
                    <a:pt x="5829" y="11657"/>
                  </a:cubicBezTo>
                  <a:cubicBezTo>
                    <a:pt x="6396" y="11657"/>
                    <a:pt x="6869" y="11185"/>
                    <a:pt x="6869" y="10617"/>
                  </a:cubicBezTo>
                  <a:cubicBezTo>
                    <a:pt x="6869" y="10208"/>
                    <a:pt x="6585" y="9798"/>
                    <a:pt x="6176" y="9672"/>
                  </a:cubicBezTo>
                  <a:lnTo>
                    <a:pt x="6176" y="8223"/>
                  </a:lnTo>
                  <a:cubicBezTo>
                    <a:pt x="6491" y="8192"/>
                    <a:pt x="6806" y="8160"/>
                    <a:pt x="7089" y="8034"/>
                  </a:cubicBezTo>
                  <a:lnTo>
                    <a:pt x="7814" y="9294"/>
                  </a:lnTo>
                  <a:cubicBezTo>
                    <a:pt x="7657" y="9483"/>
                    <a:pt x="7562" y="9672"/>
                    <a:pt x="7562" y="9956"/>
                  </a:cubicBezTo>
                  <a:cubicBezTo>
                    <a:pt x="7562" y="10523"/>
                    <a:pt x="8035" y="10996"/>
                    <a:pt x="8602" y="10996"/>
                  </a:cubicBezTo>
                  <a:cubicBezTo>
                    <a:pt x="9137" y="10996"/>
                    <a:pt x="9610" y="10523"/>
                    <a:pt x="9610" y="9956"/>
                  </a:cubicBezTo>
                  <a:cubicBezTo>
                    <a:pt x="9610" y="9420"/>
                    <a:pt x="9137" y="8948"/>
                    <a:pt x="8602" y="8948"/>
                  </a:cubicBezTo>
                  <a:lnTo>
                    <a:pt x="8381" y="8948"/>
                  </a:lnTo>
                  <a:lnTo>
                    <a:pt x="7720" y="7751"/>
                  </a:lnTo>
                  <a:cubicBezTo>
                    <a:pt x="8035" y="7593"/>
                    <a:pt x="8350" y="7372"/>
                    <a:pt x="8633" y="7120"/>
                  </a:cubicBezTo>
                  <a:lnTo>
                    <a:pt x="9704" y="7719"/>
                  </a:lnTo>
                  <a:lnTo>
                    <a:pt x="9704" y="7908"/>
                  </a:lnTo>
                  <a:cubicBezTo>
                    <a:pt x="9704" y="8475"/>
                    <a:pt x="10177" y="8948"/>
                    <a:pt x="10713" y="8948"/>
                  </a:cubicBezTo>
                  <a:cubicBezTo>
                    <a:pt x="11280" y="8948"/>
                    <a:pt x="11752" y="8475"/>
                    <a:pt x="11752" y="7908"/>
                  </a:cubicBezTo>
                  <a:cubicBezTo>
                    <a:pt x="11626" y="7309"/>
                    <a:pt x="11154" y="6900"/>
                    <a:pt x="10586" y="6900"/>
                  </a:cubicBezTo>
                  <a:cubicBezTo>
                    <a:pt x="10366" y="6900"/>
                    <a:pt x="10114" y="6963"/>
                    <a:pt x="9925" y="7120"/>
                  </a:cubicBezTo>
                  <a:lnTo>
                    <a:pt x="9011" y="6616"/>
                  </a:lnTo>
                  <a:cubicBezTo>
                    <a:pt x="9515" y="5892"/>
                    <a:pt x="9893" y="4978"/>
                    <a:pt x="9893" y="4096"/>
                  </a:cubicBezTo>
                  <a:cubicBezTo>
                    <a:pt x="9893" y="1796"/>
                    <a:pt x="8035" y="0"/>
                    <a:pt x="57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 name="Google Shape;313;p19"/>
          <p:cNvGrpSpPr/>
          <p:nvPr/>
        </p:nvGrpSpPr>
        <p:grpSpPr>
          <a:xfrm>
            <a:off x="1836340" y="2378618"/>
            <a:ext cx="457194" cy="415623"/>
            <a:chOff x="-40745125" y="3632900"/>
            <a:chExt cx="318225" cy="289875"/>
          </a:xfrm>
        </p:grpSpPr>
        <p:sp>
          <p:nvSpPr>
            <p:cNvPr id="314" name="Google Shape;314;p19"/>
            <p:cNvSpPr/>
            <p:nvPr/>
          </p:nvSpPr>
          <p:spPr>
            <a:xfrm>
              <a:off x="-40745125" y="3632900"/>
              <a:ext cx="300125" cy="82725"/>
            </a:xfrm>
            <a:custGeom>
              <a:avLst/>
              <a:gdLst/>
              <a:ahLst/>
              <a:cxnLst/>
              <a:rect l="l" t="t" r="r" b="b"/>
              <a:pathLst>
                <a:path w="12005" h="3309" extrusionOk="0">
                  <a:moveTo>
                    <a:pt x="1671" y="0"/>
                  </a:moveTo>
                  <a:cubicBezTo>
                    <a:pt x="757" y="0"/>
                    <a:pt x="1" y="757"/>
                    <a:pt x="1" y="1670"/>
                  </a:cubicBezTo>
                  <a:cubicBezTo>
                    <a:pt x="1" y="2552"/>
                    <a:pt x="757" y="3308"/>
                    <a:pt x="1671" y="3308"/>
                  </a:cubicBezTo>
                  <a:lnTo>
                    <a:pt x="11469" y="3308"/>
                  </a:lnTo>
                  <a:cubicBezTo>
                    <a:pt x="11815" y="3308"/>
                    <a:pt x="12004" y="2930"/>
                    <a:pt x="11784" y="2647"/>
                  </a:cubicBezTo>
                  <a:cubicBezTo>
                    <a:pt x="11595" y="2363"/>
                    <a:pt x="11469" y="2017"/>
                    <a:pt x="11469" y="1670"/>
                  </a:cubicBezTo>
                  <a:cubicBezTo>
                    <a:pt x="11469" y="1292"/>
                    <a:pt x="11595" y="946"/>
                    <a:pt x="11784" y="662"/>
                  </a:cubicBezTo>
                  <a:cubicBezTo>
                    <a:pt x="11973" y="410"/>
                    <a:pt x="11784" y="0"/>
                    <a:pt x="114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9"/>
            <p:cNvSpPr/>
            <p:nvPr/>
          </p:nvSpPr>
          <p:spPr>
            <a:xfrm>
              <a:off x="-40508050" y="3736075"/>
              <a:ext cx="21300" cy="82725"/>
            </a:xfrm>
            <a:custGeom>
              <a:avLst/>
              <a:gdLst/>
              <a:ahLst/>
              <a:cxnLst/>
              <a:rect l="l" t="t" r="r" b="b"/>
              <a:pathLst>
                <a:path w="852" h="3309" extrusionOk="0">
                  <a:moveTo>
                    <a:pt x="1" y="1"/>
                  </a:moveTo>
                  <a:lnTo>
                    <a:pt x="1" y="3309"/>
                  </a:lnTo>
                  <a:lnTo>
                    <a:pt x="852" y="3309"/>
                  </a:lnTo>
                  <a:lnTo>
                    <a:pt x="8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9"/>
            <p:cNvSpPr/>
            <p:nvPr/>
          </p:nvSpPr>
          <p:spPr>
            <a:xfrm>
              <a:off x="-40466300" y="3736875"/>
              <a:ext cx="39400" cy="82725"/>
            </a:xfrm>
            <a:custGeom>
              <a:avLst/>
              <a:gdLst/>
              <a:ahLst/>
              <a:cxnLst/>
              <a:rect l="l" t="t" r="r" b="b"/>
              <a:pathLst>
                <a:path w="1576" h="3309" extrusionOk="0">
                  <a:moveTo>
                    <a:pt x="1" y="0"/>
                  </a:moveTo>
                  <a:lnTo>
                    <a:pt x="1" y="3308"/>
                  </a:lnTo>
                  <a:lnTo>
                    <a:pt x="1198" y="3308"/>
                  </a:lnTo>
                  <a:cubicBezTo>
                    <a:pt x="1387" y="3277"/>
                    <a:pt x="1576" y="3088"/>
                    <a:pt x="1576" y="2899"/>
                  </a:cubicBezTo>
                  <a:lnTo>
                    <a:pt x="1576" y="410"/>
                  </a:lnTo>
                  <a:cubicBezTo>
                    <a:pt x="1576" y="158"/>
                    <a:pt x="1387" y="0"/>
                    <a:pt x="11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9"/>
            <p:cNvSpPr/>
            <p:nvPr/>
          </p:nvSpPr>
          <p:spPr>
            <a:xfrm>
              <a:off x="-40723050" y="3736075"/>
              <a:ext cx="194550" cy="82725"/>
            </a:xfrm>
            <a:custGeom>
              <a:avLst/>
              <a:gdLst/>
              <a:ahLst/>
              <a:cxnLst/>
              <a:rect l="l" t="t" r="r" b="b"/>
              <a:pathLst>
                <a:path w="7782" h="3309" extrusionOk="0">
                  <a:moveTo>
                    <a:pt x="441" y="1"/>
                  </a:moveTo>
                  <a:cubicBezTo>
                    <a:pt x="189" y="1"/>
                    <a:pt x="0" y="221"/>
                    <a:pt x="0" y="442"/>
                  </a:cubicBezTo>
                  <a:lnTo>
                    <a:pt x="0" y="2931"/>
                  </a:lnTo>
                  <a:cubicBezTo>
                    <a:pt x="0" y="3151"/>
                    <a:pt x="189" y="3309"/>
                    <a:pt x="441" y="3309"/>
                  </a:cubicBezTo>
                  <a:lnTo>
                    <a:pt x="7782" y="3309"/>
                  </a:lnTo>
                  <a:lnTo>
                    <a:pt x="77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9"/>
            <p:cNvSpPr/>
            <p:nvPr/>
          </p:nvSpPr>
          <p:spPr>
            <a:xfrm>
              <a:off x="-40681325" y="3839250"/>
              <a:ext cx="21300" cy="82725"/>
            </a:xfrm>
            <a:custGeom>
              <a:avLst/>
              <a:gdLst/>
              <a:ahLst/>
              <a:cxnLst/>
              <a:rect l="l" t="t" r="r" b="b"/>
              <a:pathLst>
                <a:path w="852" h="3309" extrusionOk="0">
                  <a:moveTo>
                    <a:pt x="1" y="1"/>
                  </a:moveTo>
                  <a:lnTo>
                    <a:pt x="1" y="3309"/>
                  </a:lnTo>
                  <a:lnTo>
                    <a:pt x="851" y="3309"/>
                  </a:lnTo>
                  <a:lnTo>
                    <a:pt x="8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9"/>
            <p:cNvSpPr/>
            <p:nvPr/>
          </p:nvSpPr>
          <p:spPr>
            <a:xfrm>
              <a:off x="-40639575" y="3840825"/>
              <a:ext cx="190625" cy="81950"/>
            </a:xfrm>
            <a:custGeom>
              <a:avLst/>
              <a:gdLst/>
              <a:ahLst/>
              <a:cxnLst/>
              <a:rect l="l" t="t" r="r" b="b"/>
              <a:pathLst>
                <a:path w="7625" h="3278" extrusionOk="0">
                  <a:moveTo>
                    <a:pt x="1" y="1"/>
                  </a:moveTo>
                  <a:lnTo>
                    <a:pt x="1" y="3277"/>
                  </a:lnTo>
                  <a:lnTo>
                    <a:pt x="7247" y="3277"/>
                  </a:lnTo>
                  <a:cubicBezTo>
                    <a:pt x="7467" y="3277"/>
                    <a:pt x="7625" y="3057"/>
                    <a:pt x="7625" y="2868"/>
                  </a:cubicBezTo>
                  <a:lnTo>
                    <a:pt x="7625" y="379"/>
                  </a:lnTo>
                  <a:cubicBezTo>
                    <a:pt x="7625" y="158"/>
                    <a:pt x="7436" y="1"/>
                    <a:pt x="72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9"/>
            <p:cNvSpPr/>
            <p:nvPr/>
          </p:nvSpPr>
          <p:spPr>
            <a:xfrm>
              <a:off x="-40745125" y="3840050"/>
              <a:ext cx="43350" cy="82725"/>
            </a:xfrm>
            <a:custGeom>
              <a:avLst/>
              <a:gdLst/>
              <a:ahLst/>
              <a:cxnLst/>
              <a:rect l="l" t="t" r="r" b="b"/>
              <a:pathLst>
                <a:path w="1734" h="3309" extrusionOk="0">
                  <a:moveTo>
                    <a:pt x="442" y="0"/>
                  </a:moveTo>
                  <a:cubicBezTo>
                    <a:pt x="190" y="0"/>
                    <a:pt x="1" y="189"/>
                    <a:pt x="1" y="378"/>
                  </a:cubicBezTo>
                  <a:lnTo>
                    <a:pt x="1" y="2867"/>
                  </a:lnTo>
                  <a:cubicBezTo>
                    <a:pt x="1" y="3088"/>
                    <a:pt x="190" y="3308"/>
                    <a:pt x="442" y="3308"/>
                  </a:cubicBezTo>
                  <a:lnTo>
                    <a:pt x="1734" y="3308"/>
                  </a:lnTo>
                  <a:lnTo>
                    <a:pt x="17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206090"/>
            <a:ext cx="6221479" cy="3176301"/>
          </a:xfrm>
          <a:prstGeom prst="rect">
            <a:avLst/>
          </a:prstGeom>
        </p:spPr>
      </p:pic>
    </p:spTree>
    <p:extLst>
      <p:ext uri="{BB962C8B-B14F-4D97-AF65-F5344CB8AC3E}">
        <p14:creationId xmlns:p14="http://schemas.microsoft.com/office/powerpoint/2010/main" val="2002370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5" name="Google Shape;285;p19"/>
          <p:cNvSpPr/>
          <p:nvPr/>
        </p:nvSpPr>
        <p:spPr>
          <a:xfrm>
            <a:off x="601132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431947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a:off x="2641445"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txBox="1"/>
          <p:nvPr/>
        </p:nvSpPr>
        <p:spPr>
          <a:xfrm>
            <a:off x="838200" y="1276350"/>
            <a:ext cx="7673416" cy="3124199"/>
          </a:xfrm>
          <a:prstGeom prst="rect">
            <a:avLst/>
          </a:prstGeom>
          <a:noFill/>
          <a:ln>
            <a:noFill/>
          </a:ln>
        </p:spPr>
        <p:txBody>
          <a:bodyPr spcFirstLastPara="1" wrap="square" lIns="91425" tIns="91440" rIns="91425" bIns="91425" numCol="1" spcCol="182880" rtlCol="0" anchor="ctr" anchorCtr="0">
            <a:normAutofit/>
          </a:bodyPr>
          <a:lstStyle/>
          <a:p>
            <a:pPr marL="285750" indent="-285750" fontAlgn="base">
              <a:lnSpc>
                <a:spcPct val="90000"/>
              </a:lnSpc>
              <a:buFont typeface="Arial" panose="020B0604020202020204" pitchFamily="34" charset="0"/>
              <a:buChar char="•"/>
            </a:pPr>
            <a:r>
              <a:rPr lang="en-US" b="1" dirty="0"/>
              <a:t>Standalone: </a:t>
            </a:r>
            <a:r>
              <a:rPr lang="en-US" dirty="0"/>
              <a:t>Spark Standalone deployment means Spark occupies the place on top of HDFS(Hadoop Distributed File System) and space is allocated for HDFS, explicitly. Here, Spark and MapReduce will run side by side to cover all spark jobs on cluster. </a:t>
            </a:r>
          </a:p>
          <a:p>
            <a:pPr marL="285750" indent="-285750" fontAlgn="base">
              <a:lnSpc>
                <a:spcPct val="90000"/>
              </a:lnSpc>
              <a:buFont typeface="Arial" panose="020B0604020202020204" pitchFamily="34" charset="0"/>
              <a:buChar char="•"/>
            </a:pPr>
            <a:endParaRPr lang="en-US" dirty="0"/>
          </a:p>
          <a:p>
            <a:pPr marL="285750" indent="-285750" fontAlgn="base">
              <a:lnSpc>
                <a:spcPct val="90000"/>
              </a:lnSpc>
              <a:buFont typeface="Arial" panose="020B0604020202020204" pitchFamily="34" charset="0"/>
              <a:buChar char="•"/>
            </a:pPr>
            <a:r>
              <a:rPr lang="en-US" b="1" dirty="0"/>
              <a:t>Hadoop Yarn: </a:t>
            </a:r>
            <a:r>
              <a:rPr lang="en-US" dirty="0"/>
              <a:t>Hadoop Yarn deployment means, simply, spark runs on Yarn without any pre-installation or root access required. It helps to integrate Spark into Hadoop ecosystem or Hadoop stack. It allows other components to run on top of stack. </a:t>
            </a:r>
          </a:p>
          <a:p>
            <a:pPr marL="285750" indent="-285750" fontAlgn="base">
              <a:lnSpc>
                <a:spcPct val="90000"/>
              </a:lnSpc>
              <a:buFont typeface="Arial" panose="020B0604020202020204" pitchFamily="34" charset="0"/>
              <a:buChar char="•"/>
            </a:pPr>
            <a:endParaRPr lang="en-US" dirty="0"/>
          </a:p>
          <a:p>
            <a:pPr marL="285750" indent="-285750" fontAlgn="base">
              <a:lnSpc>
                <a:spcPct val="90000"/>
              </a:lnSpc>
              <a:buFont typeface="Arial" panose="020B0604020202020204" pitchFamily="34" charset="0"/>
              <a:buChar char="•"/>
            </a:pPr>
            <a:r>
              <a:rPr lang="en-US" b="1" dirty="0"/>
              <a:t>Spark in MapReduce (SIMR): </a:t>
            </a:r>
            <a:r>
              <a:rPr lang="en-US" dirty="0"/>
              <a:t>Spark in MapReduce is used to launch spark job in addition to standalone deployment. With SIMR, user can start Spark and uses its shell without any administrative access. </a:t>
            </a:r>
          </a:p>
          <a:p>
            <a:pPr marL="285750" indent="-285750">
              <a:lnSpc>
                <a:spcPct val="90000"/>
              </a:lnSpc>
              <a:buFont typeface="Arial" panose="020B0604020202020204" pitchFamily="34" charset="0"/>
              <a:buChar char="•"/>
            </a:pPr>
            <a:endParaRPr lang="en-US" dirty="0"/>
          </a:p>
        </p:txBody>
      </p:sp>
    </p:spTree>
    <p:extLst>
      <p:ext uri="{BB962C8B-B14F-4D97-AF65-F5344CB8AC3E}">
        <p14:creationId xmlns:p14="http://schemas.microsoft.com/office/powerpoint/2010/main" val="3722430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5" name="Google Shape;285;p19"/>
          <p:cNvSpPr/>
          <p:nvPr/>
        </p:nvSpPr>
        <p:spPr>
          <a:xfrm>
            <a:off x="601132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431947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9"/>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lvl="0"/>
            <a:r>
              <a:rPr lang="en-US" dirty="0"/>
              <a:t>DAG (Directed Acyclic Graph) </a:t>
            </a:r>
            <a:endParaRPr dirty="0"/>
          </a:p>
        </p:txBody>
      </p:sp>
      <p:sp>
        <p:nvSpPr>
          <p:cNvPr id="293" name="Google Shape;293;p19"/>
          <p:cNvSpPr/>
          <p:nvPr/>
        </p:nvSpPr>
        <p:spPr>
          <a:xfrm>
            <a:off x="2641445"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2" name="Google Shape;302;p19"/>
          <p:cNvGrpSpPr/>
          <p:nvPr/>
        </p:nvGrpSpPr>
        <p:grpSpPr>
          <a:xfrm>
            <a:off x="6857616" y="2357827"/>
            <a:ext cx="457204" cy="457204"/>
            <a:chOff x="1492675" y="4992125"/>
            <a:chExt cx="481825" cy="481825"/>
          </a:xfrm>
        </p:grpSpPr>
        <p:sp>
          <p:nvSpPr>
            <p:cNvPr id="303" name="Google Shape;303;p19"/>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4" name="Google Shape;304;p19"/>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05" name="Google Shape;305;p19"/>
          <p:cNvGrpSpPr/>
          <p:nvPr/>
        </p:nvGrpSpPr>
        <p:grpSpPr>
          <a:xfrm>
            <a:off x="3525086" y="2357831"/>
            <a:ext cx="457186" cy="457196"/>
            <a:chOff x="-5251625" y="3272950"/>
            <a:chExt cx="292225" cy="292250"/>
          </a:xfrm>
        </p:grpSpPr>
        <p:sp>
          <p:nvSpPr>
            <p:cNvPr id="306" name="Google Shape;306;p19"/>
            <p:cNvSpPr/>
            <p:nvPr/>
          </p:nvSpPr>
          <p:spPr>
            <a:xfrm>
              <a:off x="-5156325" y="3462775"/>
              <a:ext cx="33900" cy="33100"/>
            </a:xfrm>
            <a:custGeom>
              <a:avLst/>
              <a:gdLst/>
              <a:ahLst/>
              <a:cxnLst/>
              <a:rect l="l" t="t" r="r" b="b"/>
              <a:pathLst>
                <a:path w="1356" h="1324" extrusionOk="0">
                  <a:moveTo>
                    <a:pt x="662" y="0"/>
                  </a:moveTo>
                  <a:cubicBezTo>
                    <a:pt x="284" y="0"/>
                    <a:pt x="1" y="315"/>
                    <a:pt x="1" y="662"/>
                  </a:cubicBezTo>
                  <a:cubicBezTo>
                    <a:pt x="1" y="1072"/>
                    <a:pt x="316" y="1324"/>
                    <a:pt x="662" y="1324"/>
                  </a:cubicBezTo>
                  <a:cubicBezTo>
                    <a:pt x="1072" y="1324"/>
                    <a:pt x="1355" y="1009"/>
                    <a:pt x="1355" y="662"/>
                  </a:cubicBezTo>
                  <a:cubicBezTo>
                    <a:pt x="1355" y="284"/>
                    <a:pt x="1040" y="0"/>
                    <a:pt x="6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9"/>
            <p:cNvSpPr/>
            <p:nvPr/>
          </p:nvSpPr>
          <p:spPr>
            <a:xfrm>
              <a:off x="-5251625" y="3272950"/>
              <a:ext cx="292225" cy="292250"/>
            </a:xfrm>
            <a:custGeom>
              <a:avLst/>
              <a:gdLst/>
              <a:ahLst/>
              <a:cxnLst/>
              <a:rect l="l" t="t" r="r" b="b"/>
              <a:pathLst>
                <a:path w="11689" h="11690" extrusionOk="0">
                  <a:moveTo>
                    <a:pt x="3699" y="2764"/>
                  </a:moveTo>
                  <a:cubicBezTo>
                    <a:pt x="3958" y="2764"/>
                    <a:pt x="4180" y="3098"/>
                    <a:pt x="3939" y="3340"/>
                  </a:cubicBezTo>
                  <a:lnTo>
                    <a:pt x="3497" y="3781"/>
                  </a:lnTo>
                  <a:lnTo>
                    <a:pt x="3939" y="4191"/>
                  </a:lnTo>
                  <a:cubicBezTo>
                    <a:pt x="4180" y="4433"/>
                    <a:pt x="3958" y="4767"/>
                    <a:pt x="3699" y="4767"/>
                  </a:cubicBezTo>
                  <a:cubicBezTo>
                    <a:pt x="3621" y="4767"/>
                    <a:pt x="3539" y="4737"/>
                    <a:pt x="3466" y="4664"/>
                  </a:cubicBezTo>
                  <a:lnTo>
                    <a:pt x="3025" y="4222"/>
                  </a:lnTo>
                  <a:lnTo>
                    <a:pt x="2584" y="4664"/>
                  </a:lnTo>
                  <a:cubicBezTo>
                    <a:pt x="2515" y="4756"/>
                    <a:pt x="2432" y="4794"/>
                    <a:pt x="2352" y="4794"/>
                  </a:cubicBezTo>
                  <a:cubicBezTo>
                    <a:pt x="2103" y="4794"/>
                    <a:pt x="1873" y="4429"/>
                    <a:pt x="2111" y="4191"/>
                  </a:cubicBezTo>
                  <a:lnTo>
                    <a:pt x="2552" y="3781"/>
                  </a:lnTo>
                  <a:lnTo>
                    <a:pt x="2111" y="3340"/>
                  </a:lnTo>
                  <a:cubicBezTo>
                    <a:pt x="1869" y="3098"/>
                    <a:pt x="2092" y="2764"/>
                    <a:pt x="2351" y="2764"/>
                  </a:cubicBezTo>
                  <a:cubicBezTo>
                    <a:pt x="2429" y="2764"/>
                    <a:pt x="2511" y="2795"/>
                    <a:pt x="2584" y="2868"/>
                  </a:cubicBezTo>
                  <a:lnTo>
                    <a:pt x="3025" y="3309"/>
                  </a:lnTo>
                  <a:lnTo>
                    <a:pt x="3466" y="2868"/>
                  </a:lnTo>
                  <a:cubicBezTo>
                    <a:pt x="3539" y="2795"/>
                    <a:pt x="3621" y="2764"/>
                    <a:pt x="3699" y="2764"/>
                  </a:cubicBezTo>
                  <a:close/>
                  <a:moveTo>
                    <a:pt x="8583" y="6922"/>
                  </a:moveTo>
                  <a:cubicBezTo>
                    <a:pt x="8841" y="6922"/>
                    <a:pt x="9064" y="7257"/>
                    <a:pt x="8822" y="7499"/>
                  </a:cubicBezTo>
                  <a:lnTo>
                    <a:pt x="8381" y="7940"/>
                  </a:lnTo>
                  <a:lnTo>
                    <a:pt x="8822" y="8381"/>
                  </a:lnTo>
                  <a:cubicBezTo>
                    <a:pt x="9064" y="8623"/>
                    <a:pt x="8841" y="8958"/>
                    <a:pt x="8583" y="8958"/>
                  </a:cubicBezTo>
                  <a:cubicBezTo>
                    <a:pt x="8504" y="8958"/>
                    <a:pt x="8422" y="8927"/>
                    <a:pt x="8349" y="8854"/>
                  </a:cubicBezTo>
                  <a:lnTo>
                    <a:pt x="7908" y="8413"/>
                  </a:lnTo>
                  <a:lnTo>
                    <a:pt x="7467" y="8854"/>
                  </a:lnTo>
                  <a:cubicBezTo>
                    <a:pt x="7394" y="8927"/>
                    <a:pt x="7312" y="8958"/>
                    <a:pt x="7234" y="8958"/>
                  </a:cubicBezTo>
                  <a:cubicBezTo>
                    <a:pt x="6975" y="8958"/>
                    <a:pt x="6753" y="8623"/>
                    <a:pt x="6995" y="8381"/>
                  </a:cubicBezTo>
                  <a:lnTo>
                    <a:pt x="7436" y="7940"/>
                  </a:lnTo>
                  <a:lnTo>
                    <a:pt x="6995" y="7499"/>
                  </a:lnTo>
                  <a:cubicBezTo>
                    <a:pt x="6753" y="7257"/>
                    <a:pt x="6975" y="6922"/>
                    <a:pt x="7234" y="6922"/>
                  </a:cubicBezTo>
                  <a:cubicBezTo>
                    <a:pt x="7312" y="6922"/>
                    <a:pt x="7394" y="6953"/>
                    <a:pt x="7467" y="7026"/>
                  </a:cubicBezTo>
                  <a:lnTo>
                    <a:pt x="7908" y="7467"/>
                  </a:lnTo>
                  <a:lnTo>
                    <a:pt x="8349" y="7026"/>
                  </a:lnTo>
                  <a:cubicBezTo>
                    <a:pt x="8422" y="6953"/>
                    <a:pt x="8504" y="6922"/>
                    <a:pt x="8583" y="6922"/>
                  </a:cubicBezTo>
                  <a:close/>
                  <a:moveTo>
                    <a:pt x="7895" y="2732"/>
                  </a:moveTo>
                  <a:cubicBezTo>
                    <a:pt x="7974" y="2732"/>
                    <a:pt x="8055" y="2763"/>
                    <a:pt x="8129" y="2836"/>
                  </a:cubicBezTo>
                  <a:lnTo>
                    <a:pt x="8790" y="3498"/>
                  </a:lnTo>
                  <a:cubicBezTo>
                    <a:pt x="8916" y="3624"/>
                    <a:pt x="8916" y="3844"/>
                    <a:pt x="8790" y="3970"/>
                  </a:cubicBezTo>
                  <a:lnTo>
                    <a:pt x="8129" y="4632"/>
                  </a:lnTo>
                  <a:cubicBezTo>
                    <a:pt x="8055" y="4705"/>
                    <a:pt x="7974" y="4736"/>
                    <a:pt x="7895" y="4736"/>
                  </a:cubicBezTo>
                  <a:cubicBezTo>
                    <a:pt x="7637" y="4736"/>
                    <a:pt x="7414" y="4401"/>
                    <a:pt x="7656" y="4159"/>
                  </a:cubicBezTo>
                  <a:lnTo>
                    <a:pt x="7719" y="4096"/>
                  </a:lnTo>
                  <a:lnTo>
                    <a:pt x="7719" y="4096"/>
                  </a:lnTo>
                  <a:cubicBezTo>
                    <a:pt x="6175" y="4159"/>
                    <a:pt x="4978" y="5388"/>
                    <a:pt x="4852" y="6932"/>
                  </a:cubicBezTo>
                  <a:cubicBezTo>
                    <a:pt x="5451" y="7089"/>
                    <a:pt x="5829" y="7593"/>
                    <a:pt x="5829" y="8224"/>
                  </a:cubicBezTo>
                  <a:cubicBezTo>
                    <a:pt x="5829" y="9011"/>
                    <a:pt x="5230" y="9641"/>
                    <a:pt x="4474" y="9641"/>
                  </a:cubicBezTo>
                  <a:cubicBezTo>
                    <a:pt x="3750" y="9641"/>
                    <a:pt x="3119" y="9011"/>
                    <a:pt x="3119" y="8255"/>
                  </a:cubicBezTo>
                  <a:cubicBezTo>
                    <a:pt x="3119" y="7625"/>
                    <a:pt x="3529" y="7089"/>
                    <a:pt x="4128" y="6932"/>
                  </a:cubicBezTo>
                  <a:cubicBezTo>
                    <a:pt x="4285" y="5042"/>
                    <a:pt x="5829" y="3498"/>
                    <a:pt x="7751" y="3403"/>
                  </a:cubicBezTo>
                  <a:lnTo>
                    <a:pt x="7656" y="3309"/>
                  </a:lnTo>
                  <a:cubicBezTo>
                    <a:pt x="7414" y="3067"/>
                    <a:pt x="7637" y="2732"/>
                    <a:pt x="7895" y="2732"/>
                  </a:cubicBezTo>
                  <a:close/>
                  <a:moveTo>
                    <a:pt x="5829" y="1"/>
                  </a:moveTo>
                  <a:cubicBezTo>
                    <a:pt x="2647" y="1"/>
                    <a:pt x="0" y="2584"/>
                    <a:pt x="0" y="5829"/>
                  </a:cubicBezTo>
                  <a:cubicBezTo>
                    <a:pt x="0" y="9011"/>
                    <a:pt x="2615" y="11689"/>
                    <a:pt x="5829" y="11689"/>
                  </a:cubicBezTo>
                  <a:cubicBezTo>
                    <a:pt x="9011" y="11689"/>
                    <a:pt x="11689" y="9043"/>
                    <a:pt x="11689" y="5829"/>
                  </a:cubicBezTo>
                  <a:cubicBezTo>
                    <a:pt x="11657" y="5357"/>
                    <a:pt x="11563" y="4884"/>
                    <a:pt x="11500" y="4443"/>
                  </a:cubicBezTo>
                  <a:cubicBezTo>
                    <a:pt x="11248" y="4884"/>
                    <a:pt x="10838" y="5136"/>
                    <a:pt x="10303" y="5136"/>
                  </a:cubicBezTo>
                  <a:cubicBezTo>
                    <a:pt x="9578" y="5136"/>
                    <a:pt x="8948" y="4506"/>
                    <a:pt x="8948" y="3781"/>
                  </a:cubicBezTo>
                  <a:cubicBezTo>
                    <a:pt x="8948" y="3025"/>
                    <a:pt x="9578" y="2395"/>
                    <a:pt x="10303" y="2395"/>
                  </a:cubicBezTo>
                  <a:cubicBezTo>
                    <a:pt x="10397" y="2395"/>
                    <a:pt x="10523" y="2395"/>
                    <a:pt x="10586" y="2427"/>
                  </a:cubicBezTo>
                  <a:cubicBezTo>
                    <a:pt x="9483" y="883"/>
                    <a:pt x="7719" y="1"/>
                    <a:pt x="58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9"/>
            <p:cNvSpPr/>
            <p:nvPr/>
          </p:nvSpPr>
          <p:spPr>
            <a:xfrm>
              <a:off x="-5011400" y="3350150"/>
              <a:ext cx="33900" cy="33875"/>
            </a:xfrm>
            <a:custGeom>
              <a:avLst/>
              <a:gdLst/>
              <a:ahLst/>
              <a:cxnLst/>
              <a:rect l="l" t="t" r="r" b="b"/>
              <a:pathLst>
                <a:path w="1356" h="1355" extrusionOk="0">
                  <a:moveTo>
                    <a:pt x="662" y="0"/>
                  </a:moveTo>
                  <a:cubicBezTo>
                    <a:pt x="315" y="0"/>
                    <a:pt x="0" y="284"/>
                    <a:pt x="0" y="693"/>
                  </a:cubicBezTo>
                  <a:cubicBezTo>
                    <a:pt x="0" y="1071"/>
                    <a:pt x="315" y="1355"/>
                    <a:pt x="662" y="1355"/>
                  </a:cubicBezTo>
                  <a:cubicBezTo>
                    <a:pt x="1072" y="1355"/>
                    <a:pt x="1355" y="1040"/>
                    <a:pt x="1355" y="693"/>
                  </a:cubicBezTo>
                  <a:cubicBezTo>
                    <a:pt x="1355" y="315"/>
                    <a:pt x="1040" y="0"/>
                    <a:pt x="6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 name="Google Shape;309;p19"/>
          <p:cNvGrpSpPr/>
          <p:nvPr/>
        </p:nvGrpSpPr>
        <p:grpSpPr>
          <a:xfrm>
            <a:off x="5204657" y="2357830"/>
            <a:ext cx="457192" cy="457198"/>
            <a:chOff x="-4475825" y="3612425"/>
            <a:chExt cx="293825" cy="291450"/>
          </a:xfrm>
        </p:grpSpPr>
        <p:sp>
          <p:nvSpPr>
            <p:cNvPr id="310" name="Google Shape;310;p19"/>
            <p:cNvSpPr/>
            <p:nvPr/>
          </p:nvSpPr>
          <p:spPr>
            <a:xfrm>
              <a:off x="-4349800" y="3664400"/>
              <a:ext cx="34675" cy="33100"/>
            </a:xfrm>
            <a:custGeom>
              <a:avLst/>
              <a:gdLst/>
              <a:ahLst/>
              <a:cxnLst/>
              <a:rect l="l" t="t" r="r" b="b"/>
              <a:pathLst>
                <a:path w="1387" h="1324" extrusionOk="0">
                  <a:moveTo>
                    <a:pt x="694" y="1"/>
                  </a:moveTo>
                  <a:cubicBezTo>
                    <a:pt x="347" y="1"/>
                    <a:pt x="32" y="316"/>
                    <a:pt x="32" y="662"/>
                  </a:cubicBezTo>
                  <a:cubicBezTo>
                    <a:pt x="1" y="1040"/>
                    <a:pt x="316" y="1324"/>
                    <a:pt x="694" y="1324"/>
                  </a:cubicBezTo>
                  <a:cubicBezTo>
                    <a:pt x="1103" y="1324"/>
                    <a:pt x="1387" y="1009"/>
                    <a:pt x="1387" y="662"/>
                  </a:cubicBezTo>
                  <a:cubicBezTo>
                    <a:pt x="1387" y="284"/>
                    <a:pt x="1072" y="1"/>
                    <a:pt x="6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9"/>
            <p:cNvSpPr/>
            <p:nvPr/>
          </p:nvSpPr>
          <p:spPr>
            <a:xfrm>
              <a:off x="-4366325" y="3714800"/>
              <a:ext cx="68525" cy="34700"/>
            </a:xfrm>
            <a:custGeom>
              <a:avLst/>
              <a:gdLst/>
              <a:ahLst/>
              <a:cxnLst/>
              <a:rect l="l" t="t" r="r" b="b"/>
              <a:pathLst>
                <a:path w="2741" h="1388" extrusionOk="0">
                  <a:moveTo>
                    <a:pt x="1008" y="1"/>
                  </a:moveTo>
                  <a:cubicBezTo>
                    <a:pt x="473" y="1"/>
                    <a:pt x="0" y="474"/>
                    <a:pt x="0" y="1009"/>
                  </a:cubicBezTo>
                  <a:lnTo>
                    <a:pt x="0" y="1387"/>
                  </a:lnTo>
                  <a:lnTo>
                    <a:pt x="2741" y="1387"/>
                  </a:lnTo>
                  <a:lnTo>
                    <a:pt x="2741" y="1009"/>
                  </a:lnTo>
                  <a:cubicBezTo>
                    <a:pt x="2741" y="474"/>
                    <a:pt x="2268" y="1"/>
                    <a:pt x="16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9"/>
            <p:cNvSpPr/>
            <p:nvPr/>
          </p:nvSpPr>
          <p:spPr>
            <a:xfrm>
              <a:off x="-4475825" y="3612425"/>
              <a:ext cx="293825" cy="291450"/>
            </a:xfrm>
            <a:custGeom>
              <a:avLst/>
              <a:gdLst/>
              <a:ahLst/>
              <a:cxnLst/>
              <a:rect l="l" t="t" r="r" b="b"/>
              <a:pathLst>
                <a:path w="11753" h="11658" extrusionOk="0">
                  <a:moveTo>
                    <a:pt x="5703" y="1324"/>
                  </a:moveTo>
                  <a:cubicBezTo>
                    <a:pt x="6459" y="1324"/>
                    <a:pt x="7089" y="1954"/>
                    <a:pt x="7089" y="2710"/>
                  </a:cubicBezTo>
                  <a:cubicBezTo>
                    <a:pt x="7089" y="3025"/>
                    <a:pt x="6963" y="3340"/>
                    <a:pt x="6774" y="3592"/>
                  </a:cubicBezTo>
                  <a:cubicBezTo>
                    <a:pt x="7373" y="3844"/>
                    <a:pt x="7751" y="4443"/>
                    <a:pt x="7751" y="5104"/>
                  </a:cubicBezTo>
                  <a:lnTo>
                    <a:pt x="7751" y="5766"/>
                  </a:lnTo>
                  <a:lnTo>
                    <a:pt x="7783" y="5766"/>
                  </a:lnTo>
                  <a:cubicBezTo>
                    <a:pt x="7783" y="5986"/>
                    <a:pt x="7625" y="6144"/>
                    <a:pt x="7436" y="6144"/>
                  </a:cubicBezTo>
                  <a:lnTo>
                    <a:pt x="4002" y="6144"/>
                  </a:lnTo>
                  <a:cubicBezTo>
                    <a:pt x="3813" y="6144"/>
                    <a:pt x="3655" y="5986"/>
                    <a:pt x="3655" y="5766"/>
                  </a:cubicBezTo>
                  <a:lnTo>
                    <a:pt x="3655" y="5104"/>
                  </a:lnTo>
                  <a:cubicBezTo>
                    <a:pt x="3655" y="4443"/>
                    <a:pt x="4065" y="3844"/>
                    <a:pt x="4664" y="3592"/>
                  </a:cubicBezTo>
                  <a:cubicBezTo>
                    <a:pt x="4443" y="3340"/>
                    <a:pt x="4348" y="3056"/>
                    <a:pt x="4348" y="2710"/>
                  </a:cubicBezTo>
                  <a:cubicBezTo>
                    <a:pt x="4348" y="1954"/>
                    <a:pt x="4979" y="1324"/>
                    <a:pt x="5703" y="1324"/>
                  </a:cubicBezTo>
                  <a:close/>
                  <a:moveTo>
                    <a:pt x="5798" y="0"/>
                  </a:moveTo>
                  <a:cubicBezTo>
                    <a:pt x="3561" y="0"/>
                    <a:pt x="1702" y="1859"/>
                    <a:pt x="1702" y="4096"/>
                  </a:cubicBezTo>
                  <a:cubicBezTo>
                    <a:pt x="1702" y="5041"/>
                    <a:pt x="2017" y="5955"/>
                    <a:pt x="2553" y="6616"/>
                  </a:cubicBezTo>
                  <a:lnTo>
                    <a:pt x="1702" y="7120"/>
                  </a:lnTo>
                  <a:cubicBezTo>
                    <a:pt x="1513" y="6963"/>
                    <a:pt x="1293" y="6900"/>
                    <a:pt x="1040" y="6900"/>
                  </a:cubicBezTo>
                  <a:cubicBezTo>
                    <a:pt x="473" y="6900"/>
                    <a:pt x="1" y="7341"/>
                    <a:pt x="1" y="7908"/>
                  </a:cubicBezTo>
                  <a:cubicBezTo>
                    <a:pt x="1" y="8475"/>
                    <a:pt x="473" y="8948"/>
                    <a:pt x="1040" y="8948"/>
                  </a:cubicBezTo>
                  <a:cubicBezTo>
                    <a:pt x="1576" y="8948"/>
                    <a:pt x="2049" y="8475"/>
                    <a:pt x="2049" y="7908"/>
                  </a:cubicBezTo>
                  <a:lnTo>
                    <a:pt x="2049" y="7719"/>
                  </a:lnTo>
                  <a:lnTo>
                    <a:pt x="3025" y="7120"/>
                  </a:lnTo>
                  <a:cubicBezTo>
                    <a:pt x="3309" y="7372"/>
                    <a:pt x="3592" y="7593"/>
                    <a:pt x="3939" y="7751"/>
                  </a:cubicBezTo>
                  <a:lnTo>
                    <a:pt x="3277" y="8948"/>
                  </a:lnTo>
                  <a:lnTo>
                    <a:pt x="3088" y="8948"/>
                  </a:lnTo>
                  <a:cubicBezTo>
                    <a:pt x="2521" y="8948"/>
                    <a:pt x="2049" y="9420"/>
                    <a:pt x="2049" y="9956"/>
                  </a:cubicBezTo>
                  <a:cubicBezTo>
                    <a:pt x="2049" y="10523"/>
                    <a:pt x="2521" y="10996"/>
                    <a:pt x="3088" y="10996"/>
                  </a:cubicBezTo>
                  <a:cubicBezTo>
                    <a:pt x="3624" y="10996"/>
                    <a:pt x="4096" y="10523"/>
                    <a:pt x="4096" y="9956"/>
                  </a:cubicBezTo>
                  <a:cubicBezTo>
                    <a:pt x="4096" y="9735"/>
                    <a:pt x="4033" y="9483"/>
                    <a:pt x="3876" y="9294"/>
                  </a:cubicBezTo>
                  <a:lnTo>
                    <a:pt x="4569" y="8034"/>
                  </a:lnTo>
                  <a:cubicBezTo>
                    <a:pt x="4853" y="8097"/>
                    <a:pt x="5168" y="8192"/>
                    <a:pt x="5483" y="8223"/>
                  </a:cubicBezTo>
                  <a:lnTo>
                    <a:pt x="5483" y="9672"/>
                  </a:lnTo>
                  <a:cubicBezTo>
                    <a:pt x="5073" y="9830"/>
                    <a:pt x="4821" y="10208"/>
                    <a:pt x="4821" y="10617"/>
                  </a:cubicBezTo>
                  <a:cubicBezTo>
                    <a:pt x="4821" y="11185"/>
                    <a:pt x="5294" y="11657"/>
                    <a:pt x="5829" y="11657"/>
                  </a:cubicBezTo>
                  <a:cubicBezTo>
                    <a:pt x="6396" y="11657"/>
                    <a:pt x="6869" y="11185"/>
                    <a:pt x="6869" y="10617"/>
                  </a:cubicBezTo>
                  <a:cubicBezTo>
                    <a:pt x="6869" y="10208"/>
                    <a:pt x="6585" y="9798"/>
                    <a:pt x="6176" y="9672"/>
                  </a:cubicBezTo>
                  <a:lnTo>
                    <a:pt x="6176" y="8223"/>
                  </a:lnTo>
                  <a:cubicBezTo>
                    <a:pt x="6491" y="8192"/>
                    <a:pt x="6806" y="8160"/>
                    <a:pt x="7089" y="8034"/>
                  </a:cubicBezTo>
                  <a:lnTo>
                    <a:pt x="7814" y="9294"/>
                  </a:lnTo>
                  <a:cubicBezTo>
                    <a:pt x="7657" y="9483"/>
                    <a:pt x="7562" y="9672"/>
                    <a:pt x="7562" y="9956"/>
                  </a:cubicBezTo>
                  <a:cubicBezTo>
                    <a:pt x="7562" y="10523"/>
                    <a:pt x="8035" y="10996"/>
                    <a:pt x="8602" y="10996"/>
                  </a:cubicBezTo>
                  <a:cubicBezTo>
                    <a:pt x="9137" y="10996"/>
                    <a:pt x="9610" y="10523"/>
                    <a:pt x="9610" y="9956"/>
                  </a:cubicBezTo>
                  <a:cubicBezTo>
                    <a:pt x="9610" y="9420"/>
                    <a:pt x="9137" y="8948"/>
                    <a:pt x="8602" y="8948"/>
                  </a:cubicBezTo>
                  <a:lnTo>
                    <a:pt x="8381" y="8948"/>
                  </a:lnTo>
                  <a:lnTo>
                    <a:pt x="7720" y="7751"/>
                  </a:lnTo>
                  <a:cubicBezTo>
                    <a:pt x="8035" y="7593"/>
                    <a:pt x="8350" y="7372"/>
                    <a:pt x="8633" y="7120"/>
                  </a:cubicBezTo>
                  <a:lnTo>
                    <a:pt x="9704" y="7719"/>
                  </a:lnTo>
                  <a:lnTo>
                    <a:pt x="9704" y="7908"/>
                  </a:lnTo>
                  <a:cubicBezTo>
                    <a:pt x="9704" y="8475"/>
                    <a:pt x="10177" y="8948"/>
                    <a:pt x="10713" y="8948"/>
                  </a:cubicBezTo>
                  <a:cubicBezTo>
                    <a:pt x="11280" y="8948"/>
                    <a:pt x="11752" y="8475"/>
                    <a:pt x="11752" y="7908"/>
                  </a:cubicBezTo>
                  <a:cubicBezTo>
                    <a:pt x="11626" y="7309"/>
                    <a:pt x="11154" y="6900"/>
                    <a:pt x="10586" y="6900"/>
                  </a:cubicBezTo>
                  <a:cubicBezTo>
                    <a:pt x="10366" y="6900"/>
                    <a:pt x="10114" y="6963"/>
                    <a:pt x="9925" y="7120"/>
                  </a:cubicBezTo>
                  <a:lnTo>
                    <a:pt x="9011" y="6616"/>
                  </a:lnTo>
                  <a:cubicBezTo>
                    <a:pt x="9515" y="5892"/>
                    <a:pt x="9893" y="4978"/>
                    <a:pt x="9893" y="4096"/>
                  </a:cubicBezTo>
                  <a:cubicBezTo>
                    <a:pt x="9893" y="1796"/>
                    <a:pt x="8035" y="0"/>
                    <a:pt x="57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 name="Google Shape;313;p19"/>
          <p:cNvGrpSpPr/>
          <p:nvPr/>
        </p:nvGrpSpPr>
        <p:grpSpPr>
          <a:xfrm>
            <a:off x="1836340" y="2378618"/>
            <a:ext cx="457194" cy="415623"/>
            <a:chOff x="-40745125" y="3632900"/>
            <a:chExt cx="318225" cy="289875"/>
          </a:xfrm>
        </p:grpSpPr>
        <p:sp>
          <p:nvSpPr>
            <p:cNvPr id="314" name="Google Shape;314;p19"/>
            <p:cNvSpPr/>
            <p:nvPr/>
          </p:nvSpPr>
          <p:spPr>
            <a:xfrm>
              <a:off x="-40745125" y="3632900"/>
              <a:ext cx="300125" cy="82725"/>
            </a:xfrm>
            <a:custGeom>
              <a:avLst/>
              <a:gdLst/>
              <a:ahLst/>
              <a:cxnLst/>
              <a:rect l="l" t="t" r="r" b="b"/>
              <a:pathLst>
                <a:path w="12005" h="3309" extrusionOk="0">
                  <a:moveTo>
                    <a:pt x="1671" y="0"/>
                  </a:moveTo>
                  <a:cubicBezTo>
                    <a:pt x="757" y="0"/>
                    <a:pt x="1" y="757"/>
                    <a:pt x="1" y="1670"/>
                  </a:cubicBezTo>
                  <a:cubicBezTo>
                    <a:pt x="1" y="2552"/>
                    <a:pt x="757" y="3308"/>
                    <a:pt x="1671" y="3308"/>
                  </a:cubicBezTo>
                  <a:lnTo>
                    <a:pt x="11469" y="3308"/>
                  </a:lnTo>
                  <a:cubicBezTo>
                    <a:pt x="11815" y="3308"/>
                    <a:pt x="12004" y="2930"/>
                    <a:pt x="11784" y="2647"/>
                  </a:cubicBezTo>
                  <a:cubicBezTo>
                    <a:pt x="11595" y="2363"/>
                    <a:pt x="11469" y="2017"/>
                    <a:pt x="11469" y="1670"/>
                  </a:cubicBezTo>
                  <a:cubicBezTo>
                    <a:pt x="11469" y="1292"/>
                    <a:pt x="11595" y="946"/>
                    <a:pt x="11784" y="662"/>
                  </a:cubicBezTo>
                  <a:cubicBezTo>
                    <a:pt x="11973" y="410"/>
                    <a:pt x="11784" y="0"/>
                    <a:pt x="114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9"/>
            <p:cNvSpPr/>
            <p:nvPr/>
          </p:nvSpPr>
          <p:spPr>
            <a:xfrm>
              <a:off x="-40508050" y="3736075"/>
              <a:ext cx="21300" cy="82725"/>
            </a:xfrm>
            <a:custGeom>
              <a:avLst/>
              <a:gdLst/>
              <a:ahLst/>
              <a:cxnLst/>
              <a:rect l="l" t="t" r="r" b="b"/>
              <a:pathLst>
                <a:path w="852" h="3309" extrusionOk="0">
                  <a:moveTo>
                    <a:pt x="1" y="1"/>
                  </a:moveTo>
                  <a:lnTo>
                    <a:pt x="1" y="3309"/>
                  </a:lnTo>
                  <a:lnTo>
                    <a:pt x="852" y="3309"/>
                  </a:lnTo>
                  <a:lnTo>
                    <a:pt x="8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9"/>
            <p:cNvSpPr/>
            <p:nvPr/>
          </p:nvSpPr>
          <p:spPr>
            <a:xfrm>
              <a:off x="-40466300" y="3736875"/>
              <a:ext cx="39400" cy="82725"/>
            </a:xfrm>
            <a:custGeom>
              <a:avLst/>
              <a:gdLst/>
              <a:ahLst/>
              <a:cxnLst/>
              <a:rect l="l" t="t" r="r" b="b"/>
              <a:pathLst>
                <a:path w="1576" h="3309" extrusionOk="0">
                  <a:moveTo>
                    <a:pt x="1" y="0"/>
                  </a:moveTo>
                  <a:lnTo>
                    <a:pt x="1" y="3308"/>
                  </a:lnTo>
                  <a:lnTo>
                    <a:pt x="1198" y="3308"/>
                  </a:lnTo>
                  <a:cubicBezTo>
                    <a:pt x="1387" y="3277"/>
                    <a:pt x="1576" y="3088"/>
                    <a:pt x="1576" y="2899"/>
                  </a:cubicBezTo>
                  <a:lnTo>
                    <a:pt x="1576" y="410"/>
                  </a:lnTo>
                  <a:cubicBezTo>
                    <a:pt x="1576" y="158"/>
                    <a:pt x="1387" y="0"/>
                    <a:pt x="11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9"/>
            <p:cNvSpPr/>
            <p:nvPr/>
          </p:nvSpPr>
          <p:spPr>
            <a:xfrm>
              <a:off x="-40723050" y="3736075"/>
              <a:ext cx="194550" cy="82725"/>
            </a:xfrm>
            <a:custGeom>
              <a:avLst/>
              <a:gdLst/>
              <a:ahLst/>
              <a:cxnLst/>
              <a:rect l="l" t="t" r="r" b="b"/>
              <a:pathLst>
                <a:path w="7782" h="3309" extrusionOk="0">
                  <a:moveTo>
                    <a:pt x="441" y="1"/>
                  </a:moveTo>
                  <a:cubicBezTo>
                    <a:pt x="189" y="1"/>
                    <a:pt x="0" y="221"/>
                    <a:pt x="0" y="442"/>
                  </a:cubicBezTo>
                  <a:lnTo>
                    <a:pt x="0" y="2931"/>
                  </a:lnTo>
                  <a:cubicBezTo>
                    <a:pt x="0" y="3151"/>
                    <a:pt x="189" y="3309"/>
                    <a:pt x="441" y="3309"/>
                  </a:cubicBezTo>
                  <a:lnTo>
                    <a:pt x="7782" y="3309"/>
                  </a:lnTo>
                  <a:lnTo>
                    <a:pt x="77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9"/>
            <p:cNvSpPr/>
            <p:nvPr/>
          </p:nvSpPr>
          <p:spPr>
            <a:xfrm>
              <a:off x="-40681325" y="3839250"/>
              <a:ext cx="21300" cy="82725"/>
            </a:xfrm>
            <a:custGeom>
              <a:avLst/>
              <a:gdLst/>
              <a:ahLst/>
              <a:cxnLst/>
              <a:rect l="l" t="t" r="r" b="b"/>
              <a:pathLst>
                <a:path w="852" h="3309" extrusionOk="0">
                  <a:moveTo>
                    <a:pt x="1" y="1"/>
                  </a:moveTo>
                  <a:lnTo>
                    <a:pt x="1" y="3309"/>
                  </a:lnTo>
                  <a:lnTo>
                    <a:pt x="851" y="3309"/>
                  </a:lnTo>
                  <a:lnTo>
                    <a:pt x="8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9"/>
            <p:cNvSpPr/>
            <p:nvPr/>
          </p:nvSpPr>
          <p:spPr>
            <a:xfrm>
              <a:off x="-40639575" y="3840825"/>
              <a:ext cx="190625" cy="81950"/>
            </a:xfrm>
            <a:custGeom>
              <a:avLst/>
              <a:gdLst/>
              <a:ahLst/>
              <a:cxnLst/>
              <a:rect l="l" t="t" r="r" b="b"/>
              <a:pathLst>
                <a:path w="7625" h="3278" extrusionOk="0">
                  <a:moveTo>
                    <a:pt x="1" y="1"/>
                  </a:moveTo>
                  <a:lnTo>
                    <a:pt x="1" y="3277"/>
                  </a:lnTo>
                  <a:lnTo>
                    <a:pt x="7247" y="3277"/>
                  </a:lnTo>
                  <a:cubicBezTo>
                    <a:pt x="7467" y="3277"/>
                    <a:pt x="7625" y="3057"/>
                    <a:pt x="7625" y="2868"/>
                  </a:cubicBezTo>
                  <a:lnTo>
                    <a:pt x="7625" y="379"/>
                  </a:lnTo>
                  <a:cubicBezTo>
                    <a:pt x="7625" y="158"/>
                    <a:pt x="7436" y="1"/>
                    <a:pt x="72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9"/>
            <p:cNvSpPr/>
            <p:nvPr/>
          </p:nvSpPr>
          <p:spPr>
            <a:xfrm>
              <a:off x="-40745125" y="3840050"/>
              <a:ext cx="43350" cy="82725"/>
            </a:xfrm>
            <a:custGeom>
              <a:avLst/>
              <a:gdLst/>
              <a:ahLst/>
              <a:cxnLst/>
              <a:rect l="l" t="t" r="r" b="b"/>
              <a:pathLst>
                <a:path w="1734" h="3309" extrusionOk="0">
                  <a:moveTo>
                    <a:pt x="442" y="0"/>
                  </a:moveTo>
                  <a:cubicBezTo>
                    <a:pt x="190" y="0"/>
                    <a:pt x="1" y="189"/>
                    <a:pt x="1" y="378"/>
                  </a:cubicBezTo>
                  <a:lnTo>
                    <a:pt x="1" y="2867"/>
                  </a:lnTo>
                  <a:cubicBezTo>
                    <a:pt x="1" y="3088"/>
                    <a:pt x="190" y="3308"/>
                    <a:pt x="442" y="3308"/>
                  </a:cubicBezTo>
                  <a:lnTo>
                    <a:pt x="1734" y="3308"/>
                  </a:lnTo>
                  <a:lnTo>
                    <a:pt x="17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95;p19"/>
          <p:cNvSpPr txBox="1"/>
          <p:nvPr/>
        </p:nvSpPr>
        <p:spPr>
          <a:xfrm>
            <a:off x="838200" y="877263"/>
            <a:ext cx="7673416" cy="2456487"/>
          </a:xfrm>
          <a:prstGeom prst="rect">
            <a:avLst/>
          </a:prstGeom>
          <a:noFill/>
          <a:ln>
            <a:noFill/>
          </a:ln>
        </p:spPr>
        <p:txBody>
          <a:bodyPr spcFirstLastPara="1" wrap="square" lIns="91425" tIns="91440" rIns="91425" bIns="91425" numCol="1" spcCol="182880" rtlCol="0" anchor="ctr" anchorCtr="0">
            <a:normAutofit/>
          </a:bodyPr>
          <a:lstStyle/>
          <a:p>
            <a:pPr marL="285750" indent="-285750" fontAlgn="base">
              <a:buFont typeface="Arial" panose="020B0604020202020204" pitchFamily="34" charset="0"/>
              <a:buChar char="•"/>
            </a:pPr>
            <a:r>
              <a:rPr lang="en-US" dirty="0"/>
              <a:t>A DAG in Apache Spark is used to implement the </a:t>
            </a:r>
            <a:r>
              <a:rPr lang="en-US" b="1" dirty="0"/>
              <a:t>execution of the processing workflow</a:t>
            </a:r>
            <a:r>
              <a:rPr lang="en-US" dirty="0"/>
              <a:t>. </a:t>
            </a:r>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r>
              <a:rPr lang="en-US" dirty="0"/>
              <a:t>A DAG is a set of vertices and edges with no cycles that are directed backwards. Every edge must be directed from an earlier stage to a later stage. In Spark, the </a:t>
            </a:r>
            <a:r>
              <a:rPr lang="en-US" b="1" dirty="0"/>
              <a:t>vertices represent the RDDs </a:t>
            </a:r>
            <a:r>
              <a:rPr lang="en-US" dirty="0"/>
              <a:t>(objects) and the </a:t>
            </a:r>
            <a:r>
              <a:rPr lang="en-US" b="1" dirty="0"/>
              <a:t>edges represent the tasks</a:t>
            </a:r>
            <a:r>
              <a:rPr lang="en-US" dirty="0"/>
              <a:t>.  </a:t>
            </a:r>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r>
              <a:rPr lang="en-US" dirty="0"/>
              <a:t>The DAG is implemented by the DAGScheduler, which interprets the code, creates an operator graph, plans the various stages of the operator graph and passes it to a Task Scheduler. The worker nodes then execute the tasks on slave machines. </a:t>
            </a:r>
          </a:p>
          <a:p>
            <a:pPr fontAlgn="base"/>
            <a:r>
              <a:rPr lang="en-US" dirty="0"/>
              <a:t>  </a:t>
            </a:r>
          </a:p>
        </p:txBody>
      </p:sp>
      <p:sp>
        <p:nvSpPr>
          <p:cNvPr id="3" name="AutoShape 2" descr="data:image/png;base64,iVBORw0KGgoAAAANSUhEUgAABAAAAAHCCAYAAABxBbubAAAAAXNSR0IArs4c6QAAAARnQU1BAACxjwv8YQUAAAAJcEhZcwAAFiUAABYlAUlSJPAAAP+lSURBVHhe7J0FYFxV1sf/SSaTTNxd6+7UDS/uLovDBwsssNjiDgsLiyzudKHQxbUCtKXurmmTNO4yyWQmI/nu/85Mm5ZUqJFkzo99m5l5b968mb5z7rF7rl9JSUnL4sWL4XK5EBgYCEEQBEEQBEEQBEEQOgd2ux3h4eEYN24c/IqLi3UAwOECnKZIrCqqhtnR4jlUEIRDjdEPSAs3YmiXZGQkJ8AQEODZ0/EoLq/Cwi0FyKu1wi5qQxAOC0plINwA9EmKwoAuqYiKCNevtWccTidyi8uwYHMxypsccHpeFwTh0BMf5I/+qbHo2yUNIcFBnlfbJzblhGzeXoIFW0tQ19wC5X4IgnCYoIeREmZA3+RoOBvrYDKZdg0ArCqqwcIyG37Lr0GDWPKCcNgw+APp4UZcNLIX7j3vOISZ2vdgvTde+3Y2Xp6xHFtqrDqIKAjC4SHM4IchqZF44PxjcNygnp5X2y+1DU146pOf8OHiHFQwACBmhSAcNmKCAjAmOxbPXXUaeqQmeF5tnxRX1uLh//6Iz1bko175G6IaBOHwEeAHJIUEYqzSD5cPTITRaNQBAOWKuFlbWoc5eTVoFOdfEA4rdJTz65uxtLAWdlfHlrdFBTXIqbGJ8y8Ih5kGRwuWlzagoM7qeaV90+Rw4pdtle7sv5gVgnBYqbE5saCgDrVNds8r7Zdaqx2zc6tQJ86/IBx2OP4WW+zKx6/yvOJmRwXA24vy8F2+xfOywj/AvQmCcGhoUVLo3Dk4T+ydgc9vOwcxocGeVzoe57/4JaYu3uh5pjCwj0h7L04WhA6Ey+neFMGBBrx8xQm4ZuJA/bw9U1xjxrFPfoKNxR6jw0/phQADH7ifC4Jw8LgcanNH4CNMQZh29wUY2T1VP2+vrCmowKRnpigd0eB+QesG6UEmCIccB30Od5gt2hSIyWf32VEBsOcAQFiM0iaxnieCIBw0dhtQWeAOBCg6XQCAAcPYNCDQ6H4uCMLBY1YOtLlaP+zQAQA6/3HpniCAIAiHhJpSoMmsH3bYAIBR2UC0HRgIEATh0OB0KJ+jcEficf8DANFJQEyK54kgCAeNTclX0WagxR2t73QBABr2Kd3VYG5yPxcE4eCpLnYb+YoOHQAwGIHUHu6/giAcGspygYYa/bDDBgCCQ922g9+OWcmCIBwsjmY1EG9xJx8VuwcARNoEQRAEQRAEQRAEoVOw94oaCQAIgiAIgiAIgiAIgg8gAQBBEARBEARBEARB8AEkACAIgiAIgiAIgiAIPoAEAARBEARBEARBEATBB5AAgCAIgiAIgiAIgiD4ABIAEARBEARBEARBEAQfQAIAgiAIgiAIgiAIguADSABAEARBEARBEARBEHwACQAIgiAIgiAIgiAIgg8gAQBBEARBEARBEARB8AEkACAIgiAIgiAIgiAIPoAEAARBEARBEARBEATBB5AAgCAIgiAIgiAIgiD4AH7FxcUtixcvxtuL8vBdvsXzsiI6CYhJ8TzxDfz8gOCAAGRGB6NnbCiiTQYEGQLgr153uQCrw4nqJgdyayzIq21Co92JlhbPm3fDX52M73O6WrCHQ3yK2JBAnNozAQ02B77ZVA670wd/FZuSr6LNQIu6mRQTe2fg89vOQUxosH7eETn/xS8xdfFG95MAA5DSHTCa3M99hAAl6xHBBvSOD0V6RDDCgwwwUPgVlH/qibKGZmyptqCk3gq7eq0t+A7/Vu/zJfitgwz+SIsMRh/1O8aYjDAFuuPT1BW1Vjs2VDRiq/oNbQ6Xb+nU6mKgplQ/DA404OUrTsA1Ewfq5+2Z4hozjn3yE2wsrnK/YDACqT3cf30I3tfJ4UHqvg5T93UgwowB2tag7UCbot7m1PZETpUFDc1OuPZgVFA10K6gatjTMZ0Vfu/4UCN6x4UgI8qEkED3b2hRv1ep0q2rSutR3mj3ud9FU5YLNNTohxGmIEy7+wKM7J6qn7dX1hRUYNIzU5SOaHC/EBzqth38fCsn6bUdhiSHIzEsSN/XgQFuG6DZ6YJZ6YYSsw1blG6oaGyGcy/3N89FmRCfw02o0rPHdolFotIbVU12/LSlEhZli/kUDrsaiJXPYbfpp9Fq/Jl8dh8YjUaMGzdOAgBeKDip4cGYkBWN47rG4qjUSCSEGRGiAwB+WqgsarCmIb+y1IxZuVWYnlOFIrP1d0EACnCP2FD0igvFjK1VaoB3ePb4JlRq5/ZNxD9P7IktlY2Y9NEyNKqB2+eQAECng7phkBq8j8mOxfFdY7TcR5kMMAa4DRmH0ht1Sv4Laq2YX1CL6VsrMS+/9ncDEfVPZJABg5LC1SAP/JbvNuh8hXA1WI/NjMYZvRMwJj0KicphClV6g7q1Wf2G1ZZm/fv9b10Z5qrfpkYN6D5j5EgAoMMSou7rSd3ilCEag9EZ0doYjVBy7nbklU2h9ADv5TXlDfh5WzVmKnthW43ldwHAAOX9ZynHt7eyKTZXNaqtla3WyaFu7BodgrP7JOKUHvHoEReijXs6PHSQCuqs+HZzOT5bW4at6rfZU4C10yIBgA6JSY1vAxLDlN0Qh0nd45ARFYwIo0H7D/zP6nSitsmhg4Nz8mrw45YKrClt0H5IaygfBvV/w9IiEaV0y8LCOq1TfBn+JicqvfvEsd3RNTYEq5TPduFnq3QwxafYRwBApgB4SFAD89l9EnDP+C7aWc1Ugy0zTYX1Vi2AdPQ5sGRHm3CWMlL/PiYblw5KRlJYkOcMbkwGf5ysBqk7xmThttFZuorAlwlSjtBg5SD9ZVAq4tTNx2yIIHQGaJT3UwP4/x2Vjr+NysT4rBgdza9Wg+925fDnq628sRnBhgAMSYnAFYNTcdfYbJzUI069tqscMPhIGblvQlec3ivB86pvwADh8LQopS8zcfGAZKRGmFCqBur522uxQDn9BXVNuoLorN6JSu9mYWJ2jHIAfFuvCu0f3tdnKlnmPUvZZlUhocNKm4K2BW2MpPAgnKSM1dvV/X/V0FR0jwnRx7VmqNIf3E890y8h3POqb8CqqssGpeC6Yek4KjVCB02WFdVr/VBpadYBgRvUvltGZOjqAGX7C0K7hgkCOv+UZ457rAAwKTuB9zPtBuqHGosDUcGBGJ0eheuVjXGH8idoR+x+f7Ny4Pz+Sbhb2RaXDUxBnBorfRkGV1OUTr24fzJ6xoXqREKgp7JS2BXxxhSMFnFQvUwN0izTq7LY8b91pfjn3Dw8/VsunpqzTf/952/b8NWGMm3g94gNwRXqeAonB3ovjPhTCM/tk6gj9gZ/3/2J+bvQcPEO3HSYBKGzwGDf2copPa1nAuJDA7GmrAFvLC106wylK7x64+WF+VigjFUOQuMyo3Ht0DR0iQ7ResdLl2gTrlavH9MlRgfKfIk0ZeBfPihZ/zZNdhe+3VSOZ37LwxPq93ti9lb9O369sRwNzQ6MSo/ERcrY6ap+L0For3AKUL+EMNw4PB2DkyNgVY7+95sr8K95tCncuuEppRuemZuL95YXodhs08mFi/sl6Wwgs9utGa9kgwHEXso+CfJMjfEF+DswOHiB+l1SI4KwoKAO/56fjyfV78ftX/NyMSevWtka/rhoQDJO7xWPSOU0CUJ7hlOBGNSirNPxX1xUjxfm56lxz+1vcHtG6Ym3lhZgRWm9njZ0Ss94XKjGvqzdxj5WHTIAxow3q5Z31x2+Bn+r8/u57Qn6Y8KekQCAgsI4OiMKveJCUG+zKwO0Qhvubyrh+3h1CT5dW6r/vrGExv02fLmeQQAHMiKDcWqPeD0weWH0KUYNQIEB/j4diWam//iusTrCeZpSXMyCCkJnopsaeDnIxIQEYlu1Ba8syscLyiD9YEUxpqwp1Xrjo5XFeHFBvjb0abwG+Pmjf2I4jlGy4e0TQCgvkcEG+HHw9jHFkab053Fd43S5P7N6dJL+t75Ul/rPVc8/V/r22bl5mJVbrec/j1AOAZ0lQWivsLyX4x8zUJwG9INy/p9TuuHVJQX4xKMbPlE2xZtLC7VueHd5EcobmnWvAFa4dIsNUbaE52QKno+br8GMPn+PrKgQbK+zYvLqYryn9OuvShdwmtQU9TvSVttUaUF4UICuvkwO960eE0LHQ/fE6pGAYCXTGyobtQ74t7ITPlD2AnUDt/fV43/Nz8XzajxcXFin5Z+ywIBia6KU3UDbobU94avwN5iYFa2TsAyGCHtHAgAKlvEzQ00nlXP856iBhfPsWJ7HRhzezaY2NqL6aFUxVpXVo8HuQoYyRDmnj6LHsl5Gn/QcHtrxagtTQsuBiftaB+YYKAgO9Ndz2dg0jOfgxscsWWGJUOvjd4dRPu/ned/Px3yN+5h95+v829ZpeG46Ha0/X3+25xwHo0uY0btqcCpuZVl0djRKzc26pMknG/QInZbBSeF63h5ZVdagHNZaVFjsu+gMbuwBMjuvBh8r47WqqVk7BF3U+6gDvLLKzStzrBTwyjMDia3hPh7bWu69x9JA2FuVDfdwgNS6wbirvqHO4j73ed36py14+t31Ds/Fc3C6zx9VG7xeGkFs9FdYb8PiolqsLW/Qupe/EzfuW1/RgCVFdaizOvS0KonsC+0Zo7qvByr9QLmg/E9Wzv5qpSOa7M7f6QfOS2V1AKe71Dc7dS+Q7rGsEPLTcklZ88oW5Y+VR5Q7/uVzL3zc1piuZZznUPv2Jp/e9+8i20oXsBkn9RT38TWeqy1ng69Qb/A7t/58nu9AbQo6SpHqGqqV3lxcWIulRfVobHbs0A2sGGJvkJxq9k0AkpUtx88ShPYK789e8aG6arBZjXNry8yYq+wDTm3ZXTewseW0nCrM2FqppxN65csLqwc4nnuz/t4xnBvti9Z4x/7W8s2Nz/l6WzLdmtbv98o2dQGviXYKH/N1fr/dPlrD66HOav1+bjznnuyNPwI/kwHXiwcm6wpt+mo+2WvsDxBwxx13PFxUVITlyvDaXNeqcYQpTG2+MdeM8/9P6BaHbjEh2sCcl1+jDM5GnW3aHb7EbpzsPLtUGaS/KcFdW96ohLUFp/dOwCUDUzAqPUrf4BTKOHXuEeo5qwyYJeRxNHoZ6WcvAUasT+7ubgLCjAEziswQ0sDlVAQGHXa/DJ6XjsdJ6r0sQWZjHF4/M2OJYUZtcFzYPxnn90tCV/WdVpbU68HSCwUxPsSomx1yqsIpPeN0+RAjZ0OSI/Q11zQ5tEJq6zfYGxRClimx/wG79v6SW42P15QgVim77jGhKGmw6SinT64C4FTyZWZDLPd3z4qPxAWj+sDUgeczT120EeuLKt1PON0lPFbdoL5Rgsn5eOMzY3T0nR28Z+VV77E5HeWv2GxFkTL2f9lWjQXKmOVcv5SIIFw5OBVnKl3Qm+W9aiCkoU0HYKCSxSaHE4V11h3GNZuTUs+c1N2tNyj3x3WJ1bJP/WVWA55Zyf/uTcT4fgYIBiaH62ZaZ/TiOeL0lAOWKgeofzs6Htcdla7P6VLvZ8f91tAASInw6B11Duou6g3qrAHqvBzMOYfR5tj/LsTURQ6lC7hCAn8XGvOlSke0xdCUSIzJiNLfgw4THSqfoMkMWN3f1aDugZMHdcWQrCT9vD1jtjbjw9/WotLc5H7BXxmuEUo/8G8nJ0TpdGb4eiiDlMGs6VursL22SY/nbdGkjslX+1eUmHXDL9ofnGpIef+/4Rm6iWCqkj2uEsJGTswCstloYZ1Nj9O0KTgXmLJ7ek+3XcG+Asd3i8V4Na4PTY7UgTPqH469u8sn5ZCJEL7/TD2tyW1TjE6P1rYKDWlOQ+B0vr7KPilXMspgpxeO+2FK/o/JjtG6jM08qRt43ZRbzsll1SS/5946me8Or5XXTFtrptIPGyobtA3VGgZJeM29E0K1/vlyQ8UedUinpLEWaLbqh0GBBlw2th/SYnfNErc3yustmDxvrdYRGjYGpe3AG6mTE6jG2r6JYe5eP+pWZvBqWk4lrHvQDdQZ1covoUM7W9kYDIRXKtnjeHzJgGS99YwP1eMiZSE90qSbCXNKIlcV0WO/sin6qHGe/gLlkp9Nf0M3J1X+SQ/1fq50xm75rX0FL/wsBjQp12f0cvsclHU2QDaq70O/g/17zlJ2gVFdQ4HSS611HW0XVkyzj8/pamPltPZ3sqK0/RGm9GVxvQ2Og0gSMpBwrdJP7LtiUXrmrWWF6K/Ozb5MnGL12dpS/Xv4FPxHpc/hcn9v3iNn945HAFe7y8yUAICXdHVzcr46M/YcoDiAsAMnb3w/tfG+9N6alA9mtFeXmrGxslHPTaXhfpFyutlAkAMpB2oKOjtQ0phvsDnxW36tjurRwWfjMAYLOKgOUwPkIDWgD1ACRiGj4U9h5fuL1XUwKOGF18Pz0Wn4i9qOzo7VjsjAJPf7+T4O2Kco44MCxmghO2d7hVG9Xc8//r/h6Vpgj1fKgJ/P9+vPVhsFktHJWuVIMHv/R0SShgSVQ1SwEVPV5/6XmY/SBl261FedVwIAEgDoLFA+aaCzTJVZMhriRWrgY7NQrTeUrLUez5itWl1m1hubBFLPZEUF4walC8ZlxWhZ5Xs4h5VynBASqPSLBavLzTqgSIedzsAZveIxShnmXrl364xwDFB6hbLNIAAHvNbdsBl1pyNw88hM7fyPzozSeoY6o7/a2IOAzgode34nOv/zlDPuhd9nuHr9qiGpuFTpLa13Uvl+9+cPUn/7KgOcgUXqxtY6a2/w9+EqCevKG3SWnxVYbWkGVj4wSMpGi1b1O36zsUIf7xNIAKDDQXmhTLG5Fx1jVsnUKpng/c0Avl7uU93o3nuddgErYNitepOyKej8cy/tg7+OzNBjPp186hwG4agfapucWFpcp41aLkHKRoN/UbJ5TJdYDFOySpvCLZtu+eR7Yk2ByK/bVT55KRnKaeCcZNoVTAwMa2VT9E0I1++bqGT+/L5JusnYosI6bKtx/7vy/YmhQfr91wxN04GDkemRWjdQJw1UWz+1cYlPfi5tq/0d/lkxwdJ/rpLA5onMmHrh70GdyaW+zlXXxWaKy4rr8f2mcu3I+AwSAOhQcFimk8xAOpv8MeDPYBoTfrQJvNn81n54laVZO/Tc6PxzF/uL0XZgDyKO77S96QQzEUCbhFPneCz38ZirlGxyfB+VEaWDctQNbp8jQusK6hi7chipf1p/NrP7I9OjtO3AhOEYZTswAMn3Ur67x4Uo2TZpu4K6p1j5DIuL6nTQkN+Ezv/ItEjcNCJDJyVphwxRn68/m/pB66ZQNbb5aR14IE46qw6YFLlmaKoOkL6zvEgHVRjoYBWRBAAkALBHOPhS6FiWw4GQA1XPuDA9qPLGTFRGbbP6ISmcNET5HyNVHMS8gsJyPS5lRZLDg/XAxIjetC2VelBaUFCDdRWN6mY06hUC6HxzreuieiuWl5j1wE+jm82C2ASMpSzsLbCtuknPEfLC1QlohF82OAWZ6lo5mHJu8crSep1p4GsULEbk+I9NgZqytkTv40DN8vwbR6Tj6iFp+jEVBCsEeI3MULLyIEs5EWyKSMW0pUoZI+qY/YU/B4WMCoACmKuMBCoQdj6XAIAEADoTjcoRjVdyxq7dlHnO2+XGQZGDMAdjLtlD3UKHgKYro+vUGd67P1DJGI9TIoKksGAtc5QZlv0tV3LJJX1YIsyBlXqD2XZXix82Kl2yTOmNteVmvZ+fka50A418NsSaq/SN18hnVmC4GoBvH50NLjnE8mS+n3qDRjyXOmUGgevvcz4hofM/d7t7aSleOwd8DuDn9UtEbCj1lg1L1LUxCEpnhdn/7kpnDUiMULrRpQ0VOur7A38L/iatf5fW8LuNUd+bgYfusaFaH36zsVwHGnwCCQB0ODjdjeMgM32pyjFl4y7qhJ7xYcoZDkWyknV1iNYH7mChn7YvvDaFVw7CggK10x9i9NeJhUblEDMDyEoZLie6Rsl/tHIimJm/fFCqDiiyOpH2AKsJaMyzIojHdFPyyZUIytQYvKzYvOMzOFf20gEp2plgxWCt1a50i9smoCPNLvwMErKpMacEVChnZIbST1uV7lCXrSso2aCQncrZRJl6Z1WZWX8+nXc66rRbGIRgNm5VaQNq1DHez98XPK71b0IdSaeGzc/Y9I9BB+o96qE3lhRgkfp9dq8S6NRIAKBDwTuTsp+k5K5rTKgOXPVUTjQrAPuqjf1tqOeZUKDtzGAh739W9bWWA/5UrPqhLLAPUZAax+nosjcGV8ngsqJM/NHhv3NMNiZmR2tds7XGgvlKdzCAnltj1Q46k4b0d0IMBr3MOStpiDpcJwTYy4uJPfoHOVVN2r7fpHwDjs28bgY7qQfoiDM4OG97rdZ/7qrFCPx1ZKYOPnCaACsfOZWHn88kI4Mg1Is9le1kUe9hgqStKoS9waQqr5GBDepG9l2qanLo5sL0uSQAIAGAPcJ7jdF5bvFKkFIjg/VAyPIWRqooAMPTI3WZLZ1YZvsY3aJweccZFupz4KXxPobr/YYb9Rq1987cgp+2VOppAjQKWDZz4/AMndFjU6t/zsvVXa/5mA2vaHjz3HTAE0KDdCmg1xCnMLKEh93CuWwYhejlRdvx6ZpS/Jpbo4WSSwsxeEFjgUbF9rom3ZCMAQAOvgw88P3MSFBBsFv5d5srdKk+hZaKg4MnMxcMhjCAQIH8I+MpDQwKOYWZb6ODIwEAhQQAOhW8hylvlEuW53KjAUxnmQPRCOV0j1Q6Y6gaALvEmPQc1fpmlufvHMQZ8PMG/ujcM1s4R8niw79u1Y1/8pQBzUH+L4NTdFkvpxi8s6xQNyidsbVKlwuzcd5vSkewxC5bfQ6nJHyxrkzPGaQ5xYj4LWoAZhdhBju/3FCO5+fn46ecCq1bGHykQcLAIZfX4zHURV69w+DG5crAP69vks4ysHkZG6J+49Fb1BuLCmu1I8HAJQOLNPKL1W/zRwfy3aGBwd/uuqPSdOkif7tP1pQonVoFs/otfQIJAHQ4eNvTeeb0nURlXGcomWBp7sCkMF25Myw1SmfFGJij8UoZrVf2AmWvtczQmWZPDAYHqU/o5HLVADbC47hMm2VS93g1pqdqm4DdxP+9IA9T15fpRnlspLlA6RGOxwxMMhtG+4KravBjKM/UVwwusqkp5yO/rpzoj1aVKPugSss2M+9MLFAOeTz1ynRPAICZTOqFG5RNQ7lnwPIV2iTK2P55K22aGiykTWN36aoENvzk96OTfqA2AKc80YZixSUrHalzaXNMVtf82bpSVDTuf8KiUyABgA6HrvhRTinlh3Y2bQfa/PQ5hio5od3ArDt1RYqSa06ro/NKH8IrNRyzWTbP5xy7Oc14nfIzXlDO74/K52BykMEBZu6P7Rqr7fp3lhXphqPfq/0MFMzzjP8MDDBAx7+FZqsO3vH8DCww8M6Nz6k3Xl6Uj283V2rbg84+/8VY4UNHnv981AHeAAD1zb3ju6ixO1Z/BzZF5kpJnMLHvkj8fFY5MmFJOea04Xylb9w9w/TX3CcMOlD/cXoCpxmxmSKvi8EH2k0SANhzAEBZ7ALhwEqheXJOLl5bXKD7APCmYVkKy/hP6BqnnWdGyblW9/0TumiDnZkvCgCFg+fgjWt1qB9bPefcVgYEtlRZdN8A3qgss2VGndGvD1YWaSOe0XIOppwDyFJYbnVWuz6e2TyvSqQhzhJYRghZOfDhqiJ8oQZ6RuwY6acjwNUKWPpDw8DNToVKAaUTwTJdZv7eXFagjYQNSmkUKANhixLE2bk1+G5Thb5mzttj5pHX/Eeg4LZWVILQGWHGjs47jXEuWccBhplv9uCgQc/S2zP7JOrsGB3wh47uiptHZOiSOW9zPxoC1DPMqPN8hCXxlGfqkgb1mNF5BuxYPjx9a6U2rjnAck4gdQavYUVJvT6eOoeDPrNuxKh0CA2LiUpvMJPIkmHOjZudr+RevX+tul5W6rCxKQfjtubg9Y0PxfjMKK0/uJwhA46ci8i+B3QONihdRj1CA5yZAzoC7G/C3+BgoDHCNb4vHZiMScr5pyqbqfTl98r4KFP6VBDaMwy6z1Z2xLNzc/G8MkpnKoeac2PpRDNYNyE7Bhf0T9LBrbvGZeGhiV10qS57cXihLqF8ezNyDICVKD1A/UCbgs50sjKemS3cUt2og4M00lcW1+v30fGnnLPnCO0TfnZ4kDLU9dncTfaY2aPzX6nO99WGcnyyulTPuef0RlYBUN/QzmhrXr1JOZxjs6KRHRWs9JiySVYU4Ucln+uUXqFuoo5gc0O+n9ccqT6bU3loW/BaDgRmS09QDgUDInQcqOvYSJQZSE5VoN4QhPYMnfH1yu5+bUkBHvo1R688xnGU0wR5HzMwyGktVw1Jw+2jM/Gwsh2uHpKqE5Pe+5sjNRNqrAC0s++OeoG+R56y7dlXgAlKBtAZGChVxzBIT5+DY/WmSrd8Uj+woogyyvMxw0//wCtBvePCdJ8gztFnZp3BA/biYKCQfgrP9eri7fr9TGK0RgcVkiN0yT8brPOYz9aV6b9u3dSk7Q+ukDJ5ZYmeusgEAqf07K8MMxlL/cWN1dlT1pToJu7sNSLsGwkAtILZNTbyemlhPu6avgk3fLMOD/+Sg8/VTUsh4TwdCgLnx102KBX3jO+Cscow3t+O1IzmcyC89YcNuGvaZiwsqNPZcWb4hiaH64j2XWOz9BIWMUoIW0Nx4Nx8RsnYb4ADM6P73jJfQqebVQifKiHgYNyijXm3Qc/3c4oC5+ly4KXBwMgi5+3oxh6ejQ0BOfWAUwNYesSy4G7RIfocgiD8ntwaC/63rhRPzNqqZfvar9fptf9Zxr9BDZIcGOnEc27tX0dk4o7RWXod+/21f2lEs6TtOqWPXl64XRv+HNQzldHNwfL6YWnKQOim+wIw6t0aTkU6Wg3gSeFGsFfJ9C1VeuBu7efTUaE+4bx6zrndHQZAuyodwLcw604j5NSe8bvpDc5nNOhyYxrk7CtCXXmgcNoC1zxnWfGVg9N0FJ/OP5dadDc1lQFeaP/YlRHOwDyN5H/M2IybvluPe9RfGuI0hEvMzdoG6J+gxv8BybhTjf+cJ8vg//5C5+H2nzbh9h83aYOcxjMzaYOTIvT4TgfitlFZOjC3u11Nh3mcsmFoSNPhZ7UgS/xbqQc9/5h2EQMJu9M/MUw7CSw/ZnYt2mTUjcVa64bT1DWwRJ9OCNMC1IW8NmY/DwQG/xhk4Dxf6iwGFiKCAnSJ8e1jsvRc5t2/pyC0Nxj851Q8VtTRz/jr9xu0HHMaCxODOVWNuuw/W423HF9ZpcO+X5xOs7+2A5MJDEDeqPTOU3O26eodJi25WgZth78MSsHd47JxjpKdts6ZHhmkp9qwamiO0gFcpYc6zQt9Dk7JY7Uipw61hrbIhMxorWMo9zVqP6uAd7cdqC8ovwx28tqy1ffb3Y7ZE/SH+JswSckABQOY/I7C/iEBgN1gRJ2ZNpbAsESFA+I/lQDdO2ML/vrtejw/370mJ298lulwYOVNqNfv3gd0BDjIMjrHQf+WURl4flJPvHl6HzxzYk/8TQ3ULLXhqgHM4u1yRvWE69uyky9h2Q6Nh91xBwFsuqGIu4TGfRbOm2MJH41yRsoYaeOcmXuU8LfeqAxuHJ6OAUnqO6n3MesXpQRYEIS2oTPNyD2reFh6xtLZt5YW4rFZObhj2ibc9uNGXba+tbpJz5/nAHjV0FQ9937fWgM6+8dBllU/nIb0wMSuePW0Pnj11D66qoCd+9l8lPLNiqXW0MhmsIHZfxro8wvqfhepJ7qBodnaZokcs3acskTHglVPtyk9tbve4MbGogwqUr/Ehx54Jo66anhqFG4ZmaGzIAws/KJ+07eXFerfl9cqCB0FVvZwPGYp/5z8ap1QYEDvvplblMG/UU/34RQ8yiXn2rMRHxtaeat49gWrDBnUo6xff1QanlM2xetKPzx7Yg89nrM3ABsCc2qQ1x7wQkObyQY6Gswmshppd2hHaLulatdVQQh1S6xy+nmpNNz5+fzM3XUDK590x3D1ebR92LHfWwX1R2Hp8n8Wb9fTH5/+bRvu/3mLToawWpKNUi/ol6ztFkFo79BE9/oFDAhyOu6riwvw6K85uO2nTTpYyOQCbXpOE2BwkNVwrAjcH+isc1oAM+4M1jFR8PLJvfHG6X217eDu65Okp+e0pW2YuafPwMA//SLaObtD/UAdRAe+NUw0srk6ZZ7LFR6dHbNHn4PTkhOVbUSbgVU97CmwL6hHuBISp2hzuiGrn9mXgCsYCfuHzwcAWCLDG5xZeJbesElFa1gVwMGV5bE/5VTijaUFyrDfqgchDno0iIelRujBZ1/ws9hQhxH5R4/phivUwMwulewZwAwbDWeWAm9WN3Fby4nRiPcaBVQIzOi1BR0SRhdbv59GNTN3fD+DFawiYGSOmbW2NsoQjQFG9bylyYIguOGgxhJ3NvBhGS0z1l4oLgVqQGJzT86R/3J9Gf45N0/PTStRr8cp+eI8Vq887gt+1jHZ0XhE6Yy/j87Sy2yy0zbnB1JvcVBmFowlda27ZBPKOgdx9UeXBPKYPWXP6QS0ju57YTYySOu3Fr1KSlv6ghuNbjYpYwSegYS2P2XP8BqZiWRG8o4xmTorwc9jVvM/yiiizuX5BaG9wwA+7Qn24mkdzOe4SkOZSQAa/Mxkc04/kwxfKT1B45VBAC53SXthf0iPCsZNwzPwwMRuuiEel8Qbr4xtNsykkczSfjYLZCDRXRW4E34EjW4mPtqq/vHCyp627A3qQMos0TpR6YC2dAOPoy6ibqhstCu9t3Nq4x+F856p77isMhMhP6jfkMFBTkeiDpqgdCX7HQlCe4RjPm0A6obdp8lZlQxyKt/S4nod9P50bQmemL1NT+2hzc/sP6fQsKHo/kC7/+gubtvhdmU7sMqY/bi4SgcrcSj31EUMTrZl5dM8UWKtqwTbShxo1Bs53u/e04PvDQtyr05AWWcQgJWLbekHZv45BYDTGdg8fX+mD3IFszOUruM5aSOwlwCnT3F6ETcGErhSAqFu4nPaa9QRBzr9qLOxb6+1k8Mb7xQlEIyYM6tGh3xvRjmjYGyQxTWrGdWnccylt/an3DUuNBBXDknFRQNSdMkK5+HTOXh01lZc9vlqXPHlWl0iSIOA8/V2hy69d/xmRo7C3Ra8eq/QeaHhYWlWZ1B/G+0OTMupwFVfrcXFU1fvdWPZ8c9b2bhOEATCsYPNrBjN/uCs/nj82O7IjtrzgMzl+LiaBisDWD3EQZcDHEvr9ycAMCQlXM8FZP+OYGVsLymq1wbBX7/bgEv/txrXfr0Wf/txk+4LwMDf7njn9dPQZwXRHgc/9XJb+1hVxNPWWx14bUlhm3pi9+16pTcK6va/Sz8/lkbRmb0Scc+4Ljg22920iPOPn5uXpwOwLEMUhPYOHfdTeybghZN64Z0z++kMG3txtAVli0F29tb4amO5ti+8hvL+QP3BxsBXDE7BgMQwbUB/p87DgMIVX6zBlV+uwQ3KpqAT4W0Y1ho+p3qgGmKCYU9Qd7SlqxgwZIKA9gXLlm/8dn2b+qD1drWyOz5cWbRflTy0q5hF5AoEe8rqU+dxRRMGF6i/eJxhTzpOEP5k2Gj80WO74d2z+ulk4N7kjsH9zZWNunEvpxLxrqY8cIrP/kAn/9qh6Tizd4Ku9GEPoPdXFOkpyJd/vgbXKFn82w8blTwW7/AtWuPVD5R/bm2iXua+tqqgmVTgf5xSfMdPm7S90pZOaL3dO32LbnC6L8ZmROopBUyccnWjl0/uhY/PG7Bje035c5zOTH3MaUGsmHxP6WNWONN/EiQAsCPqzfkwLJMbnR4FLnWzNzjgcG6Nd6kZffPrR244GLYhS7pUjs2xuI4uS3Ie+TVHZwbZPItz7Cjg7uX4bG0Otuxw6e18zaU3mGHYHcogMw4669DqFPyezALw2nm1tKXpSLCZ1+4bMxOsQqABz4YiOxsKCoJA4WY/EFbtsEEOO9wyIs+BaE9wEKUMUm/Q6KcMBioB9b6D+oJ6oy3YnXeU0ks8Pw0BzhdkLwA262RWnGXxnBfP7MHugzCj8nQKGHRgPwD2L2H1z+7w3Cz1Z7XA7jC6T2Od0wsqGt3NhNrWGzW6HwKrDFgS2FYwYk+EBhp0gIPTCzjNgTqHDX1Y6utdU1gQOgRKBE3K4R+bGa3nt3L1CmbG95Z1albySd3AKh2+f3c5ZuZ+d/XAI9iwi5/DzCD7//xrXh6e/C0X7y8v0qv8MCi4VOkHyiPPufsVsGkoKxK4ugTtkrYMY76HGTU6E7tTUG/TgUGvxbOilFMnf68bGMBj4zGuSsQMJ3XS/lQWDk+L0NnLl0/prZMze0p6tGb3KgdBaE/wHuaKHOwJdFyXOD11b2/VPryb2evLa4fTzGh9OMd22hS7Q33D5r9cho/j+nwlg4/8uhUvKdvhf+vLtM9B24G9PZjhbwuO4QxCcHUgBiXbsnH4ClcACt2tCpr2DB1/BgF4EDUYx/K29ANXCqGO0o0JlY5oKwG6O/zKrEyqbGpGlMngXsqYfdI8G5Os/K35W7H7PZ9zqXfqsTZMIJ/E538GDrgcOFkex3I5NvXj/Dve7G054XyNN/uQ5AhdQs8gAEvPmtj5X8HBhwOqvul3g9k7rgdMiaaTzyaAzAyyyQ5vZgos5+lxLh0HduKOvPnr/evLG7RDzlNTqBkEYGlLa5g9OLZrnLvhjxZN93VQSbB5GOf5ca4gm/txTt7uAs1gZI/YEL3KwTtn9cedY7P1+qCCILihRHHgKVIyTMeYpXzM8rF0lzrkd2O5es6BiLLPJbco09QRHOi8eoKZtEYG99xPd8FbJsd19Tkdyb2+dtMOncO5tOwPkhkd4h7w1H/UC7wOXh+X4qJzQeOeQU6uP9waHsdr4xKlbQU/ucQWdQd1C8vuhqZE/G7+Lg0YLgX0/Em9dOSdmQ1m9PeHYHWuYanhuHZoqj4HP++tZQXamaHO25NxIgjtERrja9R9y2UAaS9QXk7uEYdUZXjurhoIx/0E5XxzOUCWqbKTd+1uBrBN2Rm7ywEdek4j4nmpUyijzJwxY8hsOB1sHkO5Z1NOnpuf1XrIZ0KBKxJx6gGbfXF+MYMXrWGDPwYgeX27Q/lk7xCqLTYp7q6uZ/cGhvw42iMPTOiKN0/vq6c/0v7gNe8LXvtgpVcZZD2jV7zO+O3uLDGgySAI5xDzt+c0Sh1IEYR2CJfD4/QV0k3Z2jcNT9cNffcU3OK0ZE4JYvCeckZ/hVOEvTCYxvL53aF4sdcXZYj2Pzvury41ayeb9gt9CuqnbjEm3SiYYkV9webfXuiIczyOVHYB/QXqm9aBTD6iz0IZ5ZKBreFncmUDi7Jb2ID8/L5JyIxkI9Kd7ye0VbhU8kun9MLrp/fBlYNSf+fXtAXL/tlL5cX529vc2IeJK65RJ3C55rfV8/8s2o5vN5braxIkAKChA8+Sfg68veLCdPOpq4akamOdNzzLz7gxy8eGEzcelaGbzdChX1lSp8tqvM2zaM9zCT8OvryHaWwzsk7HgALHMnw/JWA0jvskhCJFDYze+UAUVs7RuXBAsp6aQDnx9iYg+cr5ZwSNg3v3mFC9WgArFrznYGkQ1w5lo5D4UCWMWs52ChvXGZ6thIY3fxf1XVhWzDVH2VzEew1saMiuvWf1TtTL7DBrKBUAgvB7GFHfVGnR2bNTlYHP0nVmsSlDXKpT6w31Vy+lo5xrLgXICDQj6qz22Vxl2VGez2kCXh1CmWPGjc3vOBAyCs8AAQ2EbOXkd1UDdkJokJZZGtYjlAzfPbYLhnmCC9yYVTD6++t5e0uL6vXAz8F9XFaMXs6Ueo0OAXWLNvyVPjteGdltdeZmwME7dYFrl1+gdNRQ9VnUF7wGRtR7K8P8+mHpOqvBnigsjqIu3BfUcYzccw4zO4OzioEDO5ui8Xvw+3n1r3fjusm792oRhPYCRZqB+tnKpmCgj31/OF2IzToHKiOa5ajee5lySMP6EjWWc/4+S97ZbI/r5LfOkNuUzqAs02CnXmAJMG0KTh9gXwweyWlFnI5I3cH9lG8a95OUTrpuGFfSYFKDzbPU/3nEnFMOvt7AqQc2pCr74fz+SXrNcNoSlG2ea3RGpM6+6+TFbjChsKigTs/rpx3B3h0TlI6h3PIauPH7nqac93P6JrrtFXVONjDeHx+dyxGvUo4La6Zoj5zeM0HrUH43Xh8rH+j8027i59NW4bKmYrMI7RXem18omWPjOna/Z6Nb2g7sC0QfwGs7UJZ5r3Mlj2uVbqC/UKXkjPf3+lYrcmxX56EeoEjTRmDykhsdeb7OcZtjKXUN7X6O+UwwUkYHKsedjcePzo7W72cvo3ClV7xsqWrCwsJanahgNRNtB9o3HPt5Hp6Pjj17obFKoDW0W2Zs5eohDdr2GJ0RpTv2M4hHv4i6gbpgVHqkHv9pO+iS/jZskLbgVOy3lxeqraDN7b+ri/VvTTXKJCubBH6wslivFmDzJE98nYA77rjj4aKiIiwvUgZpXauosylMbb+P+HZGOIByXjyFjl2sOZAww88192nwjlI3LjtYchC8ZECKFgR282bg4MWF23WjL293TEbLxyhh4I3MAZobnXgKIJvoDFRGLucPc/CisHOgZbMerpV5kRp8z+iVqAWTgz8j2xygFyrjmw1A6CzQec+IDEJX9R5GD7lUVlZUsDbi6XxwLmC/xLAdwrhdXSNLaZk94MYsASP1Geq7ZkcrBZAYrgdRRu7HqWu4VH0/DtYUThoiH6v3ehXAgcLfgI1H+JvQYKAQ7t4wxCdwKvkys5+C+7tnxStnalQfmHZTnB2JqYs2Yn1RpfsJy0fCY5VW2b/5qx0dNtcKNfojUzmkbC7DAZaZMg6GXMeX8sSpRQzIXagMVM7l50DIBj//mp+HbdVNenAiNGhZrkdZ5ADIlTeoI1j6zuk8AxIjdOUR1w/noEv55dJhnGt8ycBkbXQzK8+AAUWVTX0YmGQmjHLPAMMgNdinqfdT79Ao53kY5ORa5Jx7rzv4ewIOHFxZOUCYJWT5P99H3chAKKuCqKdYhTRR6UZ2Lud3DQsyYGWJWc9BZqZhX2qD340l0jco54jvZcUC1/DlZ01URgnPvftGg59ZDzZa9AmazIC1QT9ksOnkQV0xJCtJP2/PmK3N+PC3tag0e3pB+CvDMkLpB/7t5FDmctX9zzE6VekHyk1fNS5Txnn/MlBPm4IrgnD5PyYUKNsc71mey2UCWfHjZXBKhJLxaHdTLWWq0/imgc+phAOUTUF5pNFP2aRc9lLyMzo9WjvdFyj9Q91Er582BctyP1xVoh0D2hmsYuSyYByf09W1MtOvAxTKAaGtc/mgFL3iEYNuzL4zATE9p0qvekInntfM78ngJHUKP5t/u8WE6soDJiq4RB8DhczOT1lbqpcUo07aF5xewCAhEzPUedQL3Hh91D1n9I7X52cXc57tV3VeTn/QyyC7T9H5aaxV3pZbFwYFGnDZ2H5Ii43Qz9sr5fUWTJ63VusIjcHoth34j93JoS3NjD0b1lHmaTvwnqaDzIbgDJLRdmBQng1/2dST8k37f/rWSr2iEAOMXpQawGnKDuA5KJ8UK+obXS2s9lPf0J6n/DExkKzG+YFq3J/UXdkmynlnVV+Yum90K4IWPz3994ctlfo8TErw/CyfZ0CCn8FroZ3CqYnn9ktUOiZJNyJlLwP+89Ff4dQj2g1MqtLm4ftoX/A8tD34fuoZ71KE/L48jomRd7X82nbYRnuCdgrtoz1trDS4bFCy7n1AX+29FUVaV1Hf+YxuYMNn+hwud8CDUyHOVjozICAAmZmZEgAgHARZVpNXY9VRMJa6spEMBYbROGbwONhwaQquc8uAAY3cd5YX6mU7ODffe0PxpqPD208Z5zTYOTAyysao+8xt1brjJjMCFEgOaJwLxMg2DXF+Hh10NtMpUddDoWEEi5lGGhOEc4Fq1Oex7IaKgwqEZbM8h3dKALN9PD+jgTTCOeDSIKFA16j3lzXatINBBcSBlAEBdgXlIMooPw0MnoPr7HLOsTczeaBIAMCDBAA6FXSuWQFQa7NrueN9ziwbDfDuccpJVnqDxnBqhAkhynhm1ovzcrnOLzPqHMC80LHTmXQlw2wSxOkEDOqxcRcz4rxn0tR5EpShzmAdy4oZZGApLeWc6wn/tKVCD6x0pLdWWfQcP2YNqd+YoaPBzch9Ypg7YEidw6lEzKizVI5TEmg48Dj2FuAgTmiwFNTZ0GBzaCcgTukWbQCo91NvcDUCnoOftay4Di8uzMeiwvpdvt+eyIoK0dmNIcmR2njg78jpDPzd+Fu0tdGZoaHA6RA+gQQAOhzU8By7V5WZ9TQ7VvUwu58c4bYpeir565UQqu7lUK0zdImuup+57DA3Osqt4RQg3vtsakXZo+zynFxphM4u97PqL83jwB+ldINXLlnuu0DpG5bB0oah/cIljjntkTYBjWWurc9SYWbm0iKD9Bza4coeGJAcroN0XIKU0xsjlV1EW4kBADYx5vfk9CKWCiuzSdtH1H+0KYanRWm7hDYQK4vYpZvOy+TVxdqO2R8LgLqrkH0G1GckqO9H/cXmqfz+zBzyc/jdy5Ru/Uk5LVxCjaXO/D19BgkAdDjYD2iL8gWYmeaSfkzYcVylPU8nubfHUWZ1L2WHfTO+21SpA4OrSne9v+n0UyaYSOQ0GFbjUS5WKzng/H7CAB9L9Dl2Ui9QLvsqfUI/h1OAuL4/ZZsbP+snJd8cvyl/nOpIeaX9QZ+DwT1WLdEGYcCRwYwKZV9QT9AWmVfgTh5QryiTQM/ttytHlPqFskr9x/dqvyclUp+zvtmBX5VtxIy+rjY8BP4B9e1fBqfoz2RA4TPlBx2sL9PhkADA/uFtlsUmNhzYOEhyAOfAw7+cz8eM0xo1oP+oBpo3lhZqw5zOf+sGHLxvOdDSkGXWnyX/9eqmY7kPHXuuBc5oFPUcDWaL2sw2tV99NiNnjH59qgZJXk+KGuyZZWTGkNF2QsGnQPIauZyXukxdfcAbm8ewMRiz9sw00LDYrAbdqevKdsyJo2DRmGdZr+5VoK6d18BzVFvt2KKOp+PAlQh+PESldPwtaFCEqMGJjsq3m8p9a4D2IgGATgX/FaknGNSjPNGgpix79QZ1A7Nt3L9cyTA72r+1rBDrlAyw1L01rOyhMcDgIwdNDp4s31up9BFL1jgo1ykdRF3DZXLc+x1K5i34dmMFXlu8XTvsNPDpwLPyZ45y4qljvOenzqAhT93DOcU0Quj4Lyuqx3+5hm5lo84GUFf8mlujK3+88Dx8/xplVDBLz8/gOXgd1I00NGYq/fbC/DxlTNSr4/dvoOXgzPl/hPqXEXqursJz7mljkJSfRQPKJ5AAQIeEQxzvZcoMxz0a0Q20B7w2hdrHoCAdViYH3lxaoJzYqjazX8y6U6YYSKQsNig9wyQBjeW1nnW+mSGk3cAKGuohytKKknptq3yxvkw76sz+UX5oo7C8nuMwbYAKpXv43KI+g9fN6gNm8Hgcnf3f8mp09RCDDzTouSQydQzh+3nNbGDMjD2vgTqEOoffmXqDTsEbSwrx/eZKXc24+/fbGzwXbRsmaKj7+Hn6N1C6h/qMjg4bKU9WOoy/8/4EHjsVEgDocFDGKBsblL3N6T5N6l6ut9m1jFJ2Oc6VKjl1TweqxQcrivHhqmJtS3jHdC+UJfoUtLNZwUe5oH7h+Mig4lrls9RwKoA6jolAi9rPz6ZMcerzy4u264Sme6lOVg27pxp7+wrwPZRhyi1lT+sYJdu0bTZUWNS1FWndxCodBgG+2Viu9BJtAPdS5O5gR5PuT+KVXeodnl/rR2XjUC9wzj7tHW819cHCYAQbClOnMfjIACFtF59iHwEAv+Li4pbFixfj7UV5+C6/lUEVrQyMmBTPE9/BncH313PweQNxORmvTqLxTcOXTn2dElYKQlvwcJbjcS1aBgF4FAdULUDq/ezIyeW42CyHc/q4n014KBgUXN6kzPCzBJifSUFjFJ8w4sbXKXCMmlH4GQHkNbqvzanLiT+7YJDuUj51XSlu+Ga9Hsxbw+tiBQCzhXys/qevg4LJa6WC8DYZO1j4HTnniA3G+B05aKuP8T1sSr6KNqsf2q3gJvbOwOe3nYOY0GD9vCNy/otfYurije4nAQYgpTtg/P1c0c4OZYgRbmbImfHjPe+FMkVdQRlkH449dalmeS6j9Kwk4NupXtjshxv1EucL8jM4yHM/T+MeSB1aXvmcQUOeh7LLTB31DZ8zK0gdQd1Cp53X5z0HZZJG81l9EvXSZQxEsFswK5x2v1R+NucgM/vIaQH8ljyGukcHFNS18pr2F+rYBKUb2E9lf+HnMWPp1YmdnupidSOU6ofBysB/+YoTcM3Egfp5e6a4xoxjn/wEG4sZ9FTQyE/t4f7rQ1DuOOZTfhngo67ga8QtO+4AvF4FQMninqDs067wyh3lls4830PjnzYFDTyen1B/NKt9lEk60WFqH7OM1D+0MxhgZINhViRyiWKWxlKmGEjQy+ip/9EuYZCTlYoPHt1Vlyh/ub4cD/2aox2L1vBjmUGkE8Dr8VyG1ge8RlYf0m7hdz4Q+BtS95iUrmj9HdkfhfqPjk/rZIzPUJYLNLina0WYgjDt7gswsnuqft5eWVNQgUnPTFE6wlPFFRzqth389n8c6CzwXmYmnn4HH3ttB97KdJgpuwys7S17zfewKTn9Fr6dQzDlm3LBc1B3cKMt4NU9tEloD2j7Qr3J26uMesVdKu/Sq5d4GxRSj1AXsEko7RF+BnUXg5FcvYc9gBjQP2fKCny7qULbHl74kV4dRTn2zvPnEfwc+i3USX/EdtgX/E1YjcQKCn4nJhgO5fk7BA67GoiVz2F3V5QxyDP57D4wGo0YN26cBAA6Guygy3m/a8vNeH5eni4x1FJElFDSqb9mWCr+PjpbBxFeWpCPR2Zt9b3IV3tEAgDCnwADgpPPGaAHcWbOX1qYrw0DLxwoWTL4jwlddC8AVgL84+ct+G5T+QEb68IhRAIAwmGCVYLXDk3HOX0SkF9rxZvLCnSl4g6bQkGngs2/7h6bpacYvLp4u16+mIF8oR0gAQDhMMHVB24fnaWnBv93VYmuUGaTcy+ct58eGYSnj++h+xA0u1w4d8oq/LLNo/OFP5d9BABE2joYjJ51izXppl9siMXIPJv1sHlPv4RQvVzO2b0TtfPP6QNs5uVzJXGCIOyAPT2YmePcP3baHZ0RrfuLuBuBulc2ObNPIsZnxugI+boKlg02iPMvCJ0cdzmvU9sQY7OicWqPeN0AOTvGbVNQT7BBIV9PCg/WUxGWFZtR3rBrjwJBEDofnE5kNLgrCM/onaCbbnJlArftYFK6Ihx/GZSqm5qyioDTCVlBKHQMJADQwVhQ4G5+xUZht47KxOPHdsedY7Nwx+gsPDixGx46uhsGJIXraQNsuLO8pN73yl4EQdgBy/Z+3FKhy3vZPOvxY7vhvgldtM64a2w2HlPP2YiPQcOVpfX4cn2ZZPcEwQdgWTF7jHD+PtfqPq9fEp4+oYfSC8qmGJOF+yd21bqCKxBQf3y/qQJLi+r0lB9BEDo37AsyI6dKl88PS4nQyxU+MKGrrgpobTuwgfF65Zew0z4riYSOgQQAOhgztlbqMhw2y+A8XFYBcBkNlv1z2RCuPMAmPex4+e8F+VpwBUHwXdgjgE09v9hQhvJGm47cc1muq4em4tJByboCgDC4yEZkX20sl6ohQfABOGd+c2WjsikK9coadOu55N/lA5VNofTDmb0S9ComRQ02vTwhVwbiMmGCIHR+uPIPpwSxSTCbcHKVkNOUTqBu4PKgYzJidE+SpUX1ynYo1MEC9kcTOgayCkAHgyV7HLAL6m26825erUV3CuVyZOz4y269n68rw6frSnWHYZ9sitNekVUAhD8JdtxlWT+7fTNCz2VFNyu9wSWAlhTW6YGbgzxXNpF+Ie0MWQVAOIwwm8+l9jYqu4KNQ7l0MLt+sxcIlwOet71GO/9MKvA1yf63M2QVAOEwwuakW7TPYdWVgUwwcoUB6oulxXW6r9D7K4owS9kObPQpLkc7QlYB6JwEKmeLkTd2/HSrTK4m0KI7c7Lkn0sEiiC2M6QJoPAnQtuKnXi5agj1hltzKK2h9IRe3kfpjdade4V2gjQBFI4AbAbKVT7YoNu9zgDZaVNQP+xpBRPhT0SaAAqHGTb74+pGXKVgp+2grQf3agBO99J+QjtDmgB2TtxLB7mX9OI8voZmh37M1yiMMk4LgtAa6gS9DrDSEV6dwb/sEcBlcsT5FwTfhfJv3WFTUDe49QP1BacEifMvCL4JZV8v17eL7bDT5xDnv2MiAQBBEARBEARBEARB8AEkACAIgiAIgiAIgiAIPoAEAARBEARBEARBEATBB5AAgCAIgiAIgiAIgiD4ABIAEARBEARBEARBEAQfQAIAgiAIgiAIgiAIguADSABAEARBEARBEARBEHyAPQcAuOaryyWbbLIdqq1FbZ0dfse2vrtsssl2YFunWX9dbArZZDvkW2fQD/wKbX032WST7SA2p0e42savuLi4ZfHixXh7UR6+y7d4XlYEhbg3QRAODU4HYKndIY8Te2fg89vOQUxosPuFDsj5L36JqYs3up/4+QOhEYC/wf1cEISDx6bGZW6K4EADXr7iBFwzcaB+3p4prjHj2Cc/wcbiKvcL/tQPUW49IQjCoaHJDNht+mGEKQjT7r4AI7un6uftlTUFFZj0zBSlIxrcLwQEum0H+LmfC4Jw8DAIYKnzBAKAaFMgJp/dB0ajEePGjWsVAFich+/zLbsGE/1EGAXhkKFla6eAHd07A//r4AGAC176Ep8t8gQANEpniNoQhENHq0HZZDTg5b+cgKs7YgCAiE0hCIeWVvohKiQIP97V/gMAaxkA+OcUFFV7AgBEdIMgHFp28zliQwLx4Vk7AwA7QvHRQQGINwXAv7UMUrHIJptsh2bzCCJFLCzQDymhBgR08DEv1mRAqPouO7/Gbt9ZNtlkO7jNA3VFoskfEcaOkUEPUAZ9YkgAjMqo2KEf2vp+sskm24FvHqgWUkMDEGxo/0ZFoLrWBGU77GL/tPXdZJNNtgPfWvkcJiVsmWEB+rmXHRUAJWYb1ta14Lv1Jahrdnl2C4JwqAlWMjggLhgXj+qDC44bjeAgo2dPx+PbeSvw4rQlWF3WALuoDUE4bCQE++OYrrG4/uSxGNQj2/Nq+6XRasNH0+fh9VnrUNhgh9NtiwiCcBjIDjdgUs8k3HTWsUhNiPW82j6prmvAGz/MwdtzN6HG3uL2VQRBOCwY/IE+0UE4oUcCBieF/n4KQGxsHGLTs7C1ogFWMeQF4bDBAD0zY1kJ0UiMjYY/58Z2UGrqzVhfWIHyRjHwBeFwEmYA0iJNyEqKQ1ho++/P43K5UF5di7WFVahvdkHMCkE4fEQb/ZAeHYrM5HgEKQO/PeN0OlFYUY11RdVocnrzlIIgHA5YaRMb7I/ksCBs2bD29wGAjIwMDBo0WKbhCIIgCIIgCIIgCEInoLm5GTNnzvx9DwAizr8gCIIgCIIgCIIgdE46bu2xIAiCIAiCIAiCIAj7jQQABEEQBEEQBEEQBMEHkACAIAiCIAiCIAiCIPgAEgAQBEEQBEEQBEEQBB9AAgCCIAiCIAiCIAiC4ANIAEAQBEEQBEEQBEEQfAAJAAiCIAiCIAiCIAiCDyABAEEQBEEQBEEQBEHwASQAIAiCIAiCIAiCIAg+gAQABEEQBEEQBEEQBMEHkACAIAiCIAiCIAiCIPgAEgAQBEEQBEEQBEEQBB9AAgCCIAiCIAiCIAiC4ANIAEAQBEEQBEEQBEEQfAAJAAiCIAiCIAiCIAiCDyABAEEQBEEQBEEQBEHwASQAIAiCIAiCIAiCIAg+gAQABEEQBEEQBEEQBMEHkACAIAiCIAiCIAiCIPgAEgAQBEEQBEEQBEEQBB9AAgCCIAiCIAiCIAiC4ANIAEAQBEEQBEEQBEEQfAAJAAiCIAiCIAiCIAiCDyABAEEQBEEQBEEQBEHwASQAIAiCIAiCIAiCIAg+gAQABEEQBEEQBEEQBMEHkACAIAiCIAiCIAiCIPgAEgAQBEEQBEEQBEEQBB9AAgCCIAiCIAiCIAiC4ANIAEAQBEEQBEEQBEEQfAAJAAiCIAiCIAiCIAiCDyABAEEQBEEQBEEQBEHwASQAIAiCIAiCIAiCIAg+gAQABEEQBEEQBEEQBMEHkACAIAiCIAiCIAiCIPgAEgAQBEEQBEEQBEEQBB9AAgCCIAiCIAiCIAiC4ANIAEAQBEEQBEEQBEEQfAAJAAiCIAiCIAiCIAiCD+BXXFzcsnjxYmRkZGDw4MGel48cDqcTjY0WNNmaYW22o6HZAYvaXGqfXf2fq8W9qf8JwoGhbp4Af8CgtkA/PwQG+CE4MAAmQwCCjYEICwlGWGio52DhcNJktaGiphZmqx1Wh1PJeAusTreMC0Jnx09twQFAqNI/QUohRSrdExMZDqPR6D5AEARBOCy4XC40WiywKn/DovyNJu1v0A5xaX9DmSJo8fgcgnAw+KvBPpCbehBk8INROSHBgQZEhZpgMgUjOCjIc+SRo7m5GTNnztT2xrhx4458AKBFSZdNXURNnRnldQ3Iq6zH1uIKVNbWo8rciOK6JpQ32GBXAmh1tKBZ/aVgOlpoOgnCH4d3jimgRW1+yun3Q1igP2JCjIgNC0ZseCiS46PRKyMZ6ZEhSI6LQnhYmH6PcPBQ3pvVQFtcWY2c8jrkV9RixeZtKKxuQG2THWYl3HXNStYZ8ROETo5SQYhVvn5SqAGRJiOyEqLRv0s6uidFq8cxiI+NFt0jCIJwiKDTX1Vbhwrlc9Du2FBQrp7Xo7K+AZUNTSgz29DocKHJAdiU5+9UPkezS7SwcODw7gmiz6Gc/9BAP0QHBSAkyID48GBkJcYhMSYaafFRSI00ISU2ElEREfDzO/z33J8SAHApobI1M/NXh+JqM7aW12JLYQnWF5ZjTYkZZRYH7ErqXC0uOCiAnvAbI3F85H4mCAcORYvyxTkv+q/6vwAlnAGsCDAEICPCiKMyYjCwawa6pSYgWQlqWny0Esxwz3sPv3B2NpxOJ8qra7FsSwF+XZODnzcVo6jRAYvNoeTchRYl5/T7Ke4i44KvwCAAN+ogg9I9kcowGJQYivF9MjGxf3dkJ8YgLjpSdI4gCMIfhEkHu8OBuoYGlCl/o6C2EWu2bsf67aVYXVKHvDq7tj+caqNv4lTHe20Q+hz6HO4/gnDAaL9BbawE4MbxnD6HISBAVwMkhxowMDUSg7ukoVdWGjKjQpAUFY6oqAhtGxyO8f+IBgAoiJYmKzbkF2NNYSXW5hbqvxsqLWiwOWFzONHsVIIo0ib8iVDMaJBzWoAx0IDEkED0TQjFkB6ZGJSdgt7J0UiJj1X7At1vEPaKt8pnZU4Bpq3cjO9XbkNOdRPMzXT8PQcJgqBhUNKoFFCUKRADkyJwTN9MnDqin65KoiEgCIIg7BtWG24uLMHawirkFJVhrXL615eaUdzQDKvdAZvyN8QGEdoDBjW0Gw3+CFI+R1xoEI5KCUdvNeb3zUrFgLQYZKcmHfLx/4gEAFhyw7m+a/OKsCy3DNNXbMTyonpUW+3a4Xcoj58+P7+cv7+/nocdGRaCkKBAhJlMCAk2eiIlBrXfHTWRbIhwMLDXBDe7w6l7TTTbnWhU92h1fQPMTVadjXZHgFt0tI7zdhgMyI4KxoQeKZjQNwsje2YhKTZK7fdX96P7vMLvKauqwZy1W/HJ3NWYk1eNOiX3Suzhp37ToMBARISYEBMRiohQk1Z+lH/qAUHo7FC/NNnsaFQ6h3qnotaM+sYmXf1GBcT+JHEmA07ul4mrjxuKfhlJCAsN8bxbEARBaI074WBHQWkFluaW4MflmzBvWwUqmxxoZp8hT5KRPgR9DmNggPYzIkKCta8REhykHDEDDMoZC/AP8PglYuAJB4dT3Xd2+h3qHmxS9yerUtjrrsbciDo15nN/a5+DVQGsRk4MM+KYHsmYNLQ3BmcmID0xTt+Th8IHPqwBAH4Ru92OnMJSLM4pwrdLN2Lh9mpUWej4ux0swi8SqgQvJTYaibGRSIqOREpctHYI6BhEhYYq59/tLASoH0Vv4iAIB4i6LdVAoAYDu8PdaFIZ3lZlhNc0WFBUWY2SylqU1dSprR6VyiBnaZgXVgYYlVD2igvBpIHdcFz/bAzukoLoiHDPEYIX7dw0NeHDX5finVmrsaGiERY28FDyHqxkOTU+Gt3TkpCRGIu0+BgkRIfrwTdUbVR8gtDZoYzUN1p14LGy3oztZVXIK6nAxu0lKK2u08dwmI8ODlBGQBKunDAQEwf2RIgpWO8TBEEQ3FCf1tbVY+GmfExTjv/0TSXIr2mCVTlXLOv3wmROTHgoUpWfkapsj6SYSMRFhiMyzISosFCdhOAxtPXo/LNMWxAOBiYbbcoftjY7dMCfQQAG+0uqat1+R5XyOdSYzyQAk5NeGAwIUvdhl5gQnNI/A5MG99CJgPiYKM8RB85hCwDQaSour8S8DXmYvjIHv20tc5fdONyCyCx+eIhJG/7JsVFIVALYQzkD6YkxyuEPQRCzgDry5q//0gqiIUQk+y8cLBwovH/1wKD/tui5YBarDQXlVWqrxrbiCpRU16JUCWl5Tb0OGvBwg7p/2cFzYHI4Th7YFeN7pqF/lzREhofp8wqAWSm36UtW46kfl2N1cZ36bVu0PMdHhWNwj0wM79UVPdKT9IBrCFByrn5TyrbePOcQhM4O9Q7nnrJSjuMmMwKLNmzDko3bsCGvCPUWq9ZPoYH+GNc1Af84ayzG9O0m46AgCIKCNllNbR2WbS3Cwi0FmLk2D2tK6lBvY7a/hTkHnUBkYlEnG5QNkpYQi64p8fo1OvxMKrIq0Ztd3ald+dzzUBAOEHUb8v+1z8HHTIHrnhNqzGcisqCiGttLK5GntkL1uLK2Qfse3Mf3sD9ZRHAA+idG4Ni+mZjQJwsDslMQHRmhz38gHPIAAC+US2qs2pqPb5ZuwrcrtmJrjVV38Cd0AJjl65GeiH7KYeqdkYrMpFiEhwRrAT1UpQ2CcDDQKOc0gEabDUUVNchXQsmeFevzi3UwwMZAgDqG92tUkD+GpkbikrH9cNJR/RGnBhcdtPJhWN40fcla/PPb+VhaVA+Lkn9G07umJmLcgJ4Y3a+7Hnj1oCviLgg7oHHATMH28irMUDK0YF2OzhJQ34QY/HDRUd1w+2mj9fxAGSsFQfBl6EAVllbgx6Xr8MmiTVhRXI9Gu9vRokPPasOs5DjlcySjb3YauisbhJXF3qmGvm6rCe0Dr89hVWM/k4/FlTVYn1eE1dsKdFUgm+Hv8DmMfhicGoULRvRSPkdfpCTEHtB9vHsAIOCOO+54uKioCJGRkUhOTvYctv+wyd8vy9fh9RnL8MXqAhTWN+uO/nT/Q03BGNA1HRMG9cIJw/pjlHIC0tWFc911zrnhFxCDRmgP8D5kRtpoCNSDRVZSHLqmJOhysYjQYNQ1NOmpA7yvGdwqqLdiW2m17jSbHhOB6LAQn72XqaRyC0vw7x8WYfa2KjSp34eOfq+MFJwzfhjGDeypy+2Y9RdxF4RdoUyw5DRK6ZD0hBg1LvqjSBkDFluzrqIpqq5HMJzomxqH0BCT512CIAi+hcPhwOqcfHzw6zJ8uGAz1pU1aHuDdplOOKQkYsLAXjhxeH+MV3YHq4ypV9nA2Z18EANEaB94fY5A5QvHhIXqavjuack6UcZ7lr2Cahssbp9D+dSF9TbklFWj3mxGujomLvKPVx9zZa5t27YhQNkbmZmZBx4AYAODypoafL1oPd74ZQXm5Fahxup0O/7KwafgTVSO/4kj+mOMcvxZhrOj7EaEUGin8NZkYIp9J8JDTchIjEN2cpx2YDlXvdFqR1Oz2zCvsDRjXUE5LJYmJIYHIzo8RBvyvnR/K98fjRYrPp29DFOX5+nGO5TxhOgInDVuKMYM6KGb/klTHUHYO9Q7bE4VHxWhmwexEonzBhvtLtQpQ6BHUpReovRAIv+CIAgdFSYZ2EBt+aY8vDljMaauyEO+coicLe5mzSlxURjZt7t2/CcO7o0uSk8yAelOOkhJv9B+4a1J+5h2M5tS0lfumZ6kHfxAQ6C+7zktgM0sK5XPsamoGg0WC+LDghET9sd8jkMSAKAwFpVV4L9zVuLNWWt0CQ6jcLwIlvaz5PeUUYPU3146o0HHX5x+oSNCY5uOf3ZyvC5njwgzob7Rort4cjUL3vc55bUorq5HoikAicrx9aXlAl0uJ9Zs2YY3Zq3GunKz7rZLHXDiUf1x9JA+OpIpsi8I+wdFJcwUhPjIcJTV1iGvpFK/XtNk192BB2ckIEyqAARB8CEalM3184pNeP3nZZi+oQQVTZySCe1bDOyWgUkjBuC4Yf3QMyNZ60+W+ovVIXRE6HPwvmbPCgb8YyLCdDVAZR0blLfo6bVby2tQVFmLpLBgJEWHI3A/fY6DDgCwcdGG3O34aPZKfLBgM7ZUNYKNvhlpY+TipBEDdbl/76wUhFAQxfgXOjh0YBmdo2PLe5xN7SzWZl2ew0xdkxKAbVVmFFfVITbYLQeMSvsC7I3w+W/L8e3aAtRY3asnsNfHOROG75jzLwjC/qMD6aZg3aCUDYLcywQqI9jShH7pCeiaHKePEQRB6Mww2VhRXYtvF63B67+uxpyt5aizOXWklMmFMf174NTRgzGsZ7bOmPpaBabQOeE9TJ+aVcicNp8YE6Ft7er6Rr20JX2O/OoGFFTVI8TPhZSYcAQHGfd57x9UAIDOPzP/785cig8XbkF+nVUbJlzCq3dmis76n3BUf93lXwui532C0BmgcDEyx/s7NSFaCVMLqurMO8pz8moaUVpdj/RwI5KUwBrVsZ2d4ooqvDNrDVax67/SBSxlOnPsMAxVAzLX+BcE4Y9DOWLlUVV9A7YUlmlDuMrSjIFp8RiSnQiDQWRLEITOTZ25Ad8vWYcXZ6zA8sJaPReaSYUY5ewfM6QvzhgzVGf9TUFSZSx0PnhPM5nIVfMyEmL10oK0CbiMOZfWz61qwPaKGmREhSA9LnKfPsfuAYA/lJ5jJG7K3FWYujJfL/HHEhx2+Kexf+7E4br5BqNyMt9X6MxQINng7sxxQ3DiiAGIj47Qgsq+AAu3V+Pf05ZiZc523Rm/s5OzvQhbK+t3DMzp8bHolZkCk1EcFEE4GGKVkds7MxXxnmY/DLBtKSxBaWW1fi4IgtBZsdsdmLsuF2/PWaOb/TUr+4p2VnpiLE4dNUhvGYkxOlMqCJ0ZJtS7pCQon2MoThk5UCchKQtcSWBVSR1emrEcizblo7nZ7nnH/rFfksPsA8sPf1y2AZMXbsa2aovO/LPkgJ39zx1/lC7BiZT5voKPQGc3KzleDUIDcda4YUiNi9bTXZrsTszeVonXf12J3NJKvWRNZ2ZzcQWqG5r0YzZO7J6ehNiIUNEDgnCQUMcw6s+VSLxQ3rgqgCAIQmfFphyZFVvy8OGclViyvVo7/3SCWGlMf+OkEQP0VEu+Jgi+ABPrmYmxOGnkQJx39HB0T0vUvS5sDhd+21qOd35dru2DP+Jz7FcAwGK14Zfl6/HBb2uxqaJBO/8GQwAGdc/U0QjO+TUFGT1HC4JvQIc/MToSxw/ri9PHDtYZO9LkbMFP6wrx9k8LUVHboCtlOis1lmZYlQIidFiooDhNQhCEg4NBtJjIUL0CiZcSsxXVSuYEQRA6I0w4btpejDenLcTPm0th1VP+/XRDcTo/4we5lxWWSmPB16AcsEHwMUP66H57KbGR6jV3deC09UX4z/fzUFBeo2Vof9hnAIBzBpZt2oYP5qzGssJa2JRzw6gDI3EnK2Fkxs9XGp4Jwu5QIDntZWz/nhjVtxsi1GNS22TH1OXb8O70+ais67wZu2o1Ou8MAPjpbGWwUYKBgnAoYONRbl7YaNNs78QRRUEQfBb2GcsvKcfUeavw3foSvbQ4bayU2CgcO7QPjuqVjTBTsH5NEHwR3vuUgdH9umGM8juiw8P0a5SVb1Zvx5dzl6Gsqna/ggD7DABsLy7Dp/PX4eecCmV4uPQHJUZFKGHsi0FdMxAimX/Bx6FMJCiZYPO7Id0zdTUMq2QK6m34cMEmzF29qdP2A2hQOoHlecSrmGROniAcGoICA3epqDErNcKMmCAIQmejqrYO3y5YhanLtqLM4gAti4hQk+72f/TgPrtUQwmCL0NZOG30YIzo3VX74ZSVskY73pizAdOXrUOTzeY+cC/s1VK3Wq2YvW4bft1YhHqbOxLHbOekEf0xso/60GBx/gWBsBwtg81pxgxG74wU3Y3TqSQyr9aKj+ZvRE1D036X5XQkGpRDwmVACfVDeEiQBAAE4RDBaUaUKy+MtXXuriKCIPgizP5vLanCl0u3IK/G7bww+DmoWwaOHtJbJ1lkWXFBcEO7IDk2EqeMGog+WWkwGgzK52hBTk0TpizahNIas24SuDf2aKnTWdlcUIIfV21FrnJieBouSzS6X3eMH9RLRx9aGyaC4OswCEDn/9yjhyPV06WTDToW5VXg69+Wor7B4jmy89DshA50eKESEr0gCIIgCML+UllTh1lrcrCsxKyrCtlTiKugTBo+ANnJCbrJsCAIO6Gt3S0tEedMGIauqQk6QOZUssPp+tMWr0adudFzZNvsUaIam5rw6/rtmJVTpuf906Zn18GJg3rrjudi5AvC7wlixLprBsYN6IkwU5B+rdLSjPfnb9ABtc5YBSAIgiAIgnAgcMm/FVsL8fWKnB09TuKjwzFhUE8M6JoOo0G6/QtCWwQaDBjYLUMn5yPDTPq1miY7Xpu1Djml1bqyZk+0GQDgG9ZsLcDPa7aissmps/8hwcEY1isbPdITZekNQdgDDIsFGQ0Y0bcbspPjtazYnS3YUN6I75dugNUmHbwFQRAEQRAIGyX/uHwj1is7if4GEyk905O1YyMrjAnCntE+R6BBNwXMTIzTlTN2Vws2V1nw3cJVqDErmdpD4rHNAEB9QyNmrs3FvNwKPedQl+JkpGBA1wyEhbgjDIIgtA2rY7hkDatlIkKC9YBWZ3Pghw0lyC0q1StrCIIgCIIg+DLNzc1Yl1+Kb9YU6qbCdGhS46Mxrn9P3f1fEIR9kxIXjbEDeiI2gqsCcHpuC75elY/1uYV7bEL+uwAAmwZsLCjF7A35qLW5Sweiw0MwvHcXHV2Qwn9B2DeMWlNmuqQkINAQoANpeVX1mPLbcpgtnbMhoCAIgiAIwv5SVFmLL+evRLHZpu0kZv97ZSRjUI9MGAyyxLgg7A/sv0Wfo1dmsl49iB5Gbo0Fn85dhep6S5s+x+8CAE1NVqzIK8Oq4jotjGxs1lMJY/8uaQiVrv+CsF+wGUdsZDiOGdIHkaEh+rVqix3frCtBXnG5BAAEQRAEQfBZmJncXFyB79YX68Z/rJ5MiY3GkB7ZiA4LkYSjIOwnlJ2E6AhdeRwfFaFlp6HZiWmby7G9vArONnoB+BUXF7csXrwYGRkZGDx4MLbkF+KfX83B+0u2w6GclOjwUFx83EicPHKQzMURhD8Anfzymno8O+UHrMzZrntrJIQa8fjJ/XH5yRMRZOz48nT+i19i6uKN+jHX633hr5fo3gcdAvXvY2kww+Gwe14QOgvGYBOCTe7AW0fn3R/mYPL0efpxcKABL19xAq6ZOFA/FwRB6KjU1Jnxxnez8eC0tbpXUkhwEI4d0geXnTgWcZFhnqMEQdgfmFc0W6x4YeqPmL92C+wOJyKDDXjkxH648uTxelnNmTNnwqh8j3Hjxu0aABg4cCCmL12H+z+ZieUVVn2yAd0ycOVJ4/T8f4nGCcIfo8nWjC/mLMXkGfNha7YjLNAflw9NxzPXnLNjlYCOTEcOAFSUFOLdJ+9HdUWZ5xWhM+Cn/kvOzMYNjzyHoOCO37NGAgCCIHRG8koqcOe7X+OLDe5+Y1xh7OLjR+O4oX311ElBEP4YTqcLX/y2FP9VPkd9YxOCA/xwRq94vHD9uYgNN+05ANCjZy+8//MSPPjFPFQ3s/zfHyePHIhLTxiNhKgIz+kFQdhf2FNj0/YS3PfWVNQ1WvScmzFd4vHRTWciPSFWl+10ZDpyAGDprOn4x8WnSgVAJ8RPjV1v/7oK2b37eV7puEgAQBCEzgYrIpfnFODyV77ChiqLtoX6ZafhprOORbfUJD39WBCEPwYT9zlFZXjsw69QVFEDP7SgZ3wYPr3lbPRIicPPP//cdgAgJiEJ//xyDt5YuA1OdZLosFBcPmkMThk1SJb+E4QDpKy6Do9/+DU2F5bqkpysaBOePG0IzjtuTIeXq44cAFg08wfcd+lp2hA56+qbERAY6NkjdFTyNq7Fstkz9PSb16YvQc9Bwzx7Oi4SABAEobNR39CAqbOW4s6vlup1y9m4bOLgXvjrWccjxBQkFceCcIDUNljw3JQfsHxzHqzNdsSFGPHUaYNxwTEj8Nuc2W0HAOxBYbjvk5mYua1Wn6RPZiquOmU8BnfP7PCZSkH4s6i3NOGzXxfjm7nL0dBkRXRQAK4cnoUnrz5br9/ZkekMAQD/AAM+W1WI4JDOMWfcl1n88494/IaL4bDb8dq0Jeg5WAIAgiAI7Y28knI8+MG3mLqhElaHSzcwO2/icJw1fphuoiwIwoHBqcdfK3/j8zlLUFXXAJPBDxcMSMFzV5+JRfPn7ggA7FgFwGq1YUtZHdaVN+rnLP9PiY9CMtfhFGEUhAOGzTOH9cxGREiwfm5udmJ5SQNq6816ioDw58LgJp3/4JBQ2Tr6FsrGUTJeCYIgtFdYdVdYZcacvBrYnS49BidGR6JPVqo4/4JwkLB/xoCu6crncPdAsjlbsKqsUfcEaM2OAEB5ZRU2F5Si2urUz0OU05IWH4PYiDAxpwThIAgMCEBqfDSSY6P1QOdQPn9pvQWbcvPhdLrlTRAEQRAEobNjszUjt7gMpRannm5sCPBHUkwkUphwFAThoODU4i4pCUiMiYLB31832Kyy2LElv8BzhJsdAYDK2noUV1bDxSMVMRGhej1OYwcvURaE9kBwYCDSE2N2NLaxqAGwkGtzOn+/NqcgCIIgCEJnpNnhQFlVjXL+3f4GlydLjotCsCw1LgiHBFYBpCqZMnh8ePocqzZv04+97AgAVDc0obSuEW5xBCJDQxAdLnNiBeFQEBDgj5jwUHCJMmJzOFFW3yRTAARBEARB8BlsdgeKqut0x3ISbDTq6cYB0vlfEA4JejlkJVOByvcgDqcLBdVm/djLzikA5iYU1zTucEjCQ4J1Uy9BEA4eTgNIjInc0U7DYncit7oRTk/FjSAIgiAIQmenmQmQOgtaPClHVhrHhofpKZKCIBw8FCUGAIwGdwVAs9OF3KoG/djLjgCAxe6CuXlnObLJGIiQ4CDPM0EQDgZGtjmtxjvA2RwtKG50z38TBEEQBEHwBdj4r9pq9zxjgsQfYSHBOyokBUE4WPx0E8AAf08FgKsFZY0O/djLjgBAkxJIi8O1syQnKFA3AhQE4RCgHH9vJI7Q8bcqmRP/XxAEQRAEX0G5Gqi1Onf4G2xaFmYK3lEhKQjCwUFZMgUHws8zrYbFxvX2XXuO7QgA8PXmVuXIFEhugiAcPFzaprU8UdKaXTLaCYIgCILgOzD1waXJvLAy0jtXWRCEQwN7a3iX1aS41dt39Tl2SBxX/7M43I4JCTQYZAUAQTiEMADgLXFjrI1Bt51DoCAIgiAIQufG2eK3i7/BMuUgY6A7bSkIwiGBvce8IkVZs+5aALAzAGBTOyytliQ3GgIQJAEAQRAEQRAEQRAOAcxGNrbyNwIC/PRSgOL+C8KRY0cAgHNxds1GiigKgiAIgiAIgnDo2N3fkOS/IBxZZNKNIAiCIAiCIAiCIPgAEgAQBEEQBEEQBEEQBB9AAgCCIAgHQW1VBV578A78+64bd9le/scteOvxe/Hz5x+jrCAfLd41j44QLS0u/dmvPng7Srfn6te++/BNfW2VJUX6+R/h4xefwkv3/BXm2mo4HQ58+fYreP3hv6O+pspzhCAIgiAIgtDekQCAIAjCQWAx12P6Zx/ih/++jWlT3t+x8fkXb72E5++8Ho9ccz42r1rqeceRgQGHNYvmYtqnH6C2skK/tmz2DHw/+e0Dctrn/vCV/k6WhgY4nU4s+fUnzJg6GU2NDZ4jBEEQBEEQhPaOBAAEQRAOEofDjtCIKDwx+Vs8+fH3env8w6/x9xfeQte+g7B59TK8+9QDOnN+JHEpR52f2eJpueR+bj+gagSX06G+J6+/BQEGAyaecT7Oue5W9b0j3QcIgiAIgiAI7R4JAAiCIBwCgkNCMHD0BAwaM1FvQ8Yfh2POvBA3P/ESQsIisGr+bJjrajxHA/ZmG2oqylCUm4NNK5agaFsOGupqdzjn/Mty+9rKclgtjSjctgUFOZtgaTDr/Q67Xb2/HMV52/T7uY/HH5hz79SfU7h1M/I2rtPXxaDGnvD398fwY0/CCedfDlNomH6tsb4OVWUle9z4Hbw47M2oLi9F/qb16jO36GkULtdui9QKgiAIgiAIhxy/4uLilsWLF+PtRXn4Lt/ieRm4+LjRuObUCZ5n7R8akuXFBbuvLSJ0cKLjE9C170D4KYejo7OlsAy3vPgRbMpxIxN7Z+Dz285BTGiwft4ROf+lLzF18SZ6q4gINeGFv16C7OR4z972zaKZP+C+S09DgCEQX2+uUg58qGfPH6M4byuuP24owiKj8d/FOfAPCPDscUOH/coxfVBRUoh3Zq9Bdu9+qFYO8dTXX8DKebNQVVqsnO1mBAYFo+eAobj0jvvRQ/2lk/z6w3ciT+m21OxuWPLLT9opP///7sDx51+GL99+GUt+nYbK4iLY7TYYAo3o2mcALrr1XgwYOU451E78+84b8ctXU/Ds1OnoPWQEHrribPz2w5d469eVWq6I3WbDtE/fx0+fvI/you3aEY9PScf4087BmVfdtMPBv0F9x5x1q/DfJVsRk5CsexzkbliDh9+ZitikFEx+/nH8+tWn+ti2uPDmu3D8eZfpIAenRsz78SsdGGAwISkjG6defh2OPvMCBBqDPO/44yxWv9H9l52hf7vXpi1Bz8HDPHs6Lu/+MAeTp8/Tj4MDDXj5ihNwzUT3v11ngoErbs0OB5zOFjjVY5cazxnPkmFd8AW4FJ6/2gK4qQeBAQYEBPir1zvXGnlrCiow6ZkpKK5xTx/rm52G5268EEGBgfq5IAgHT0WtGbe9MhnFlbX6ebQpEJPP7gOj0Yhx48Z1jgBAaUEe7r5gkjYsxVToXETGxuOBN6cgu1c/zysdl84WAKCjeMGr3+F/qwoBmwURwQYJAOwWAKBDs27xPPzjktO0k//ZqiJdMv/Ok/dh6mv/Qu+hIzH82ElwOV1YPmcmVi/4DQNGjcNzn8/UpfuPXnshFs74Tp8zo1tP7Qxd/vcHdab+g2cfRtd+gzD6xNOVkRigKwyWqXMwePDit3P0e/YVAOD1ffHWi3jv6QcRm5iMMSefBWNwMBb89A0K1Gecfc3NuPLex9T5DbsEAKLjE3H/5Wdi04rFeOPn5UhKz9LO/5pFv3m+OfFDQc5GLJs9U3/nxz74Un23CXjjkTvx9buv6kDIyONPQbPNht+++0L3Jbj5yRdx7DkX6/ceCBIA6Hi41D1oszWjzmJDeXUNNuQVYltZLcobbKizu9TWArurczlAgtAWQf5AQrAfEkMDkRARgj4ZKeimtvCQIAQbAxFoMHiO7NhIAEAQDj8+EQBYMfdX/P3c49CiHBJmjzg/VejgKKPQ2mTRWc2np/yAIeOO9ezouHSmAIDD6URpdS2umboc07bVATXFiAhw+XQAgFUqNz7yvM5oE2tTI0q35+nPyd+yASecdxn+/sLbaG624bpjBsHPzx9Pf/Ij4lPS9PEsu6dj11hfiy/Wl8MUFqYDAMyUTzjtXNz0xL/hdDj1dd52xngd8Hx26gykdumu38/y/xuOPwpVpUX4dFWhrp7ZVwCAqwPccto43Rfgyf9+jy59+utsE6clPHzVedopf23aIiSkZe4zAMCABacSEPYcKC/cjkevu1BPKfjLnQ/hgpv+jo0rluLuC05EYloGHv3gK/W+TB3U2LRyCf5xyamISUjCGzOXIcgUos/zR5EAQMdBZ/vtDpTX1GPemk34euU2FNZZUVZngdlqQ5Ny/u0udYwLkMkhgi/A0HGwwQ8mgz9MgQGIDA1Bj/gwjMqMxoQBvdArK1UHAhjw7chIAEAQDj8+EQBg5uzO80/Uhvdltz+AXoOP8uwROirNVisevPJsGNSA8NQnP2Do+OM8ezounSUAYFeO3sbCckxeth3/3ViLokbl9JXnIsLf4dMBAK4G0LohHrP6zTYrTKGhGHXi6bjkb/civWtPXTmRu3Et7Gpfl9799fz3auX8lxfk48W7b0JNZTk+XbkdUXEJOgAw/6dv8MynP2LYxBP0eRnozNu8Xn8es/18P99Dh/s/D/xNLzn40aIcJGdm7TMAQIf5gcvPQP+R43DVPY/tmGrTohwvLvu3YPq3urEhM/X7CgC0pr66Ev+64zosmPE9Tr30Wlx7/9M6oMGqhQ+efQQnXXwVTr3suh2Jfv5WPD5/0zq8PWsVstXvciBIAKBjYFeOf0lVDeauzcGPa/KwoqAa+VVmNOnSf89BgiAgxOCHxDAjeiZGY2KPZBw/qDv6dMnQgYCOigQABOHw41MBgMBAozKUf8KAUeM9e4SOChuGnZIdLgGAdgavfeP2Yry8YDu+yW1EVbO7hBel2xDhb/fpAIC/fwAuve2+HU60MSgYccmpOhOf1bPvjrn0hP1Kfpz8DlYtnANzTTUazXVwNLOpXxmcTgemrNiu38cAAPXbf35ciKxefT3vhm6gx6UGWfJfV10Fi3q/vblZN/Jjc8CPFm1Bcmb2PgMA06Z8gH/eeqW+tsiYWHXmnaXWDfW16rrqcc0/nsCFN9+93wEA9jx4+d6b8fMXH2PUCafhjuffRER0rM74PnHDxfjlyymIVM9DwiM873DDQIbN2oQH35yC8aed63n1jyEBgPZPs7rP1+cW4MNZy/DlmmKUmZtgdbjXqfD384PBEIDAgAAY9NxnfyVXfgc4IUQQOhaUAafLpcYAl66yszuc+jkJVMNKjMmIkRlR+OtJIzGmfw+lDwKVjOjdHQoJAAjC4cfnAgD//GyaBAA6AQwAnJwVJgGAdkRDkw3zN+Xhw+WFmFFkR4Vy/ltomjMAwAoAv2a8cNPFvtsDICIK78/f0Ko8009PR9q9gROd3IeuPAer5s3SpfC9lGOe2qUbMrr3xn/u/xsqS4owZUW+drIZAFi9YDZe+WEB0rv11O/n6gGPX3+xdnZjEhLRd9ho/f707r3w/tMP6tUCPlq4GclZXfYZAGDjv2f/dpXO8A8ae7Q+/+70Gjwc/UeM3e8AwEf/egz/ffFJdO8/BPe//jES0zP16wwA8Lp/Vddz2hU3IM0zdWF3hk08Edmtgh1/BAkAtG+arM1YuXU73vxpAaZvLkNJg32H428KMiI+OgJdUuKRmRiPhKhwhJmC1RYEQwcveRaE/cGunP7q+gZU1pm10Z5TWIriqlo0Wm06GMCRJMzojyFpMbj+2CGYNLQXosJCfjfGtHckACAIhx8JAAgdEgkAtB/ouDUow/2nVTl4a1kRFla40OD0OP/uA4DK7YiAFS/ceJE0AdyHs7Js9gzcdcEkdOs3CP/4z0eIS0mFKTRc3/MXD+uiy+c/XrpNd9ZvKwCwbsl8/O30CUjMyMQj73yOpIwsncFnYODKsX11U9QP5m1Aatfu+54C8POP2pHnmv73vvLBzikA6t905bxfUVFciEFjjkZCavo+AwBcoWDaJ+/htYf+jpjEZPzj1Y908KA17z39AD56/nFcde/julrCC6c18Loczc0YdvQJumLgQJAAQPulWem9JRvz8MgXv2FJfiXqmtkvwk+XMscrZ39ozyyM6tsdqXHRCAkyameAHdDdlQAdy8ERhAOB1XR09CkrTc0O1NQ3YG1uIeav24KtheVotFrhdLXoZoHdEiLwt+MH45zR/REdEe45Q8dAAgCCcPjZVwDAbe0JgiC0AR3Bspp6TF24Hi8sKMTcchfMTr+dzr8Xfzq9YqTvDxUlRdrh5RSBGOXkBwWbdAn/Z6/+Cw11NfoYdsbfEyz/5xJ/BoNynFLSEGQy6YaZ3330FqrKivUxNptV/90XnGsfHRePeT99pbavdRDCps6Vv3m9Xubv5XtvQU1lmefovaDuE/YqePuJ+3TjzhsefhZpXXqgsb5ux9bU2ACuMsBAyzfvv461i+fpaogm9ZlrFs3FC3f+H165/297/e5Cx8SuHJr12wrw2k8LMD+3AnU2p3bqY8JDcfTgPrjtvBN10mFg1wwkx0YhMiwEwUHseh4gzr/gM7ASJijQgPAQk66A6Z6WhBOH98f1px+LsycMQ3pCrK6GsbmAjeVmvDJ9KWat2YYmmzupIAiCsL9IAEAQhDZxOBwoqKzD1GXb8MbyUqyodaFpT8txMQAghvp+0X/kWJ1Bz1m7As/97SrtND9101+UU/waomLd1RPM4u+JnoOOQmxSqq48eOaWK/DOk/fjmZuv0E37ImLi9DHctz/EJaXg0tvvV4anP168+6/aCX/p3pvxyNXnYfvmjRg96XRk9ujjOXrPcGWDNx65C3XVlfDz98O3H7yh5/s/fv1FOzZeZ7e+A3HOdbeirqpCX/Mr992K5++4Tj9uaqjHmVfdhNiEJM9Zhc4Ag4iFFdV4Z8YizNxSBovdpdSFPxKjI3HMkD44Rzk2fbLSEBsRph1+QRDcsP8Fp8F0TYnHaaMH46zxw9TjBC0nrATYUNGIt39eipU5+bo5ryAIwv4iAQBBENqktt6Mr5ZuxOvLS7Cizg9W117UhQ4A+KY6YSa/e//BuqR+f4IgqZldcfu/3kC3fkOQv3kDFs38XmfHb3rsBVx97+PoMXAoinNz1Kn89Tx5nptVAl5Yjn/nv99Gv+Fj9HJ97NRfU1GOq+59DDc+8i/9/sKtm9WRfnr+Pd/vbUCY1q2n3m8Kc5eMsuT/xAuvwD2vfIDMnr2xZfUynZlnlv4vdz2EGx5+DsGeJflYLcBVB3gtbHiY3rUHuqlzG41Bej8bHvLciWmZuhkhm/q13rhMIadHXHTz3bjl6ZcRk5iEtQvnYvOqZXrKwF+ffBnn3nDbjmkIQufA1mzHzGXrMWVVISosyklRMhKnnP0Thw/AOROPQkZirDj+grAXApROjA4P1QGz08cO0ZUAfI1LZM7Lq8bnc1eipNJdPSYIgrA/SA8AoV0iPQD+fCqra/Drmq34PMeMldUOFFucMDvacHBbWgBzJSLs9XjhhvN8rgcAy/l5v9Kxad3pf29wvXyWxXMtf2bMI2JiEWQK1edqtjXpMnoGFlgi73I6lBMeuotjzCkAFrNZOdU0+lr0nHnv9dusFv2d6KhzGUKnut+4rj6db56Pa/4Hh4TpZVO98Ho4jYDnc9htCI2IQmh4JAKNRs8RbpnkEob8jizL5lQBXgc/l8EKdv/ntewJBg281+h0OPT56muq1e3j1P0T+HlsmngwSA+A9gXvl+2llbj9ve/xzYZSvcQfm/3RkbngmBFIiY3WWU5BEPYNtWt9owU/LlyNb+atQGl1LSg+GeFG/Pvy43HSsD4wKh3R3pEeAIJw+JEeAIIgHBDRUZE4eUR/PDqpDx4ZEYtTMkIQb9qDcaGz/75pyNMxZ0Z9f51/Qmc8PDpGd+pPyshGSFiEXj2AAS8+pvNP6MSzQeDuWXE602GRUXqpv+TMLsphdzvP3Ph+b8UAz8Nr8zYm5Ovc39r5J9wfoo7jqgSp2d31VITWzj+h885jvHOyGVTQ1+ap/OA+nntPW+sAC6+T18zrT8nqpgMYB+v8C+2PJlszZi1bg2VFtdr5533HOf7HDe2LxJhIcf4F4Q9AaYkIDcExSn4GdE3TlTMuJVfbzc34cel6lFXXuQ8UBEHYBxIAEAShTVhiGBochK7J8ThteF/cOioDw+KNiAhwon9UAHoof9fkp6wPWiUBynnbj/J3QRB8A879r2u04ttVuaiyNOvXwk3BGNOvB7qlJeq1/gVB+GNwlI2NCMWovj30ihmEQYCfNpZiW0WtrroRBEHYFxIAEARhrzAQEBIchMKaRhTXmjEg3IU7BkfhjiGx6GKyA7YmWvueowVBENzl/0XlVVhWatGN/1g5wuX+RvfvBtNu1SWCIOw/HJMHdktH19QEGDz9M6qa7NhaWIIm6/6tACMIgm8jAQBBEPaJudGCJWUWlDQ6MT47Fsf1z8Yl4wage4gTqC4GGuuAFq7rLQiCAN3rZMXmbai3Nuu5y8z4d0lJQFpcjJT+C8JBEmYKQq+MFMSEuadW2Z0uLN2Ui9qGnb28BEEQ9oQEAARB2Cuulhasyy/B8sIaxBtbMCo7Acmx0QgNNiKQpr3VDFhquG6g5x2CIPg6zQ4n1haU678kMDBAr2vOv4IgHBzsp9ErMwVxUe4VXZwuFzaV1sFsdTcZFgRB2BsSABAEYa9YrDYsKqpHTm0zhqWEo2f8rh3kdfm/nnco0wAEQXDjcLWgzGzTfwkrAFLjonbVHYIgHBB+6r/E6AiEmtzLsFLMShrssLLbpiAIwj6QkfgIw2W5SrfnqS1Xr5W9J7iMVVlBvj7OvdSXIPw5cBmvhQV1uvnQ+K4JyEiIce8QBEHYAy7lkVQ0OeD0BADo+EeFh8BfmoUKwkFDMYoINemlQQnj8FU2F5olACAIwn4gAYAjTP6m9bjvstPxj0tOwyv33Qqns+2y6a3rVuPBK8/Wx3334ZueVwXhyMKywlUldVhd3og+0Qb0SwhFkFHW6hUEYe/Q72+0q7+e53RYggMDdeZSEISDx8ilXz0VNXT7bS6/HfImCIKwNyQAcISxNlmQv2kd8tS2Yu6vKMnb5tmzK0tnTUfOmhX6uPKi7Z5XBeHIUllTi4VFZlRYXRidFYfuSZL9FwRh39ARMTvdgQDCzL8p2CirhQrCYUKLmhQACIKwH0gA4E/C3z8A9TVVWL90oeeVnbAq4JcvPoHfPuZKupxOOPen8VpLiz5WEP4IXMd7fXE1VhbVomu4P0ZkRCMqwt1wSBAEYV/s7otI9l8QBEEQ/nwkAPAnkZLdFQEBBvz2w5fa0WrNhuWLkL9lA3oNHu55ZSdO5civXTwP37z3Gt575gG889T9+Ob911FZWuw5AmhqMOOHye9gzcLfsG3dKkx9/QW8q477+r1XUVVW4jlKEPaOubERi4vqsM3sxODUaPRKjNJreQuCIAiCIAiC0DGRAMCfRHavfkhMz8Sy2TNQXb7TKXe5XJj2yfsICQ3HmEmne151w8aA7zxxLx699gJ8+K9H8cuXn2LalPfw2oO34x8Xn4LcDWv0cfU11Xj1wdvw1uPq2OsuxBdvv4RfvvoUbz56Fx78y1nYum6VPk4Q9sbW0mrMy61CpNEPozOiEB8d6dkjCIIgCIIgCEJHRAIAfxLG4GAcf+6lsFoaMefbzz2vAnVVlTrD37XfQMQkJHledbN51TKd7Q+PjMY9r3yAxz78Cg+/8z8cdcwk7dQz689qAm62piasX7YQCSnpuP/1j/HYB1/i1MtvwJY1K/DeMw/t39QBwWexq/tjbXkjVlfaMDgpDMPTohDo6TYsCIIgCIIgCELHxK+4uLhl8eLFeHtRHr7Lt3heBi4+bjSuOXWC51n7Zvmcmbjz/BOVg2LEPz+bhgGjxnv2tD/WLJqL286YgKPPuggX33I3bjltHHoPGYHHP/oaxqBgrJo/G3dfOAmX3XY/UrK74bHrLsQZV96IW5/5D5bOmoFv3n8NJ5x/GcaefJbnjMDKebNw1/knYMRxp+Dhd6aiorgQl43oroMM//riF/QafJQ+rqaiHLedOQHlhdsxZWUBIqLbb0M3BkZOzgqDITAQT33yA4aOP86zp+OypbAMt7z4EWx2u34+sXcGPr/tHMSEBuvn7YmtRWV4btZmfLu1FneOzsT143oiOMi93nBrzn/xS0xdvFE/5pJEL/z1EmQnx+vn7Z1FM3/AfZeehgBDIL7eXIXgkFDPHqGjsviXn3D/ZWfoaqnXpi1Bz8HDPHs6Lu/+MAeTp8/Tj7nk18tXnIBrJg7Uz9szxTVmHPvkJ9hYXKWfx0eF4+VbL0dCdIR+3p5oamxAWUGersATOhfspZSS2QVBphDPK52LR9//ErNWesZgUxCm3X0BRnZP1c/bK2sKKjDpmSlKRzTo532z0/DcjRciSNl7giAcGipqzbjtlckorqzVz6NNgZh8dh8YjUaMGzdOAgBHmtYBgL8pp55LAhZu3Yz//LQQiWmZ+Nft12Lapx/i/XnrsXnVUjx67c4AAI0Tc001zLXVqCwpQuG2LSjI2Yg1i+dh88qlGHH8KXj0vc9RUVykAwA9Bg3FK9/P36WZIM///eS38dz/ZmLI+GM9r7Y/JADw58EKki+WbcFDMzYhIdSIR4/thrF9u3r27ooEAIT2hAQA2g8dJQBAfffUTZfphrwtLRIA6Gywb81RR0/CTY//W9sTnQ0JAAiC0Bb7CgDIFIA/keDQMAweezRqKyuwbvF87dwvmPYtBo6ZgOSMbM9RO6FT/NHzj+Hei0/BA1echVcfvB0zP/94j32VWf6/+0oCsUkp+m/B1s36ryDsTk29GcsKa1BqBYakxaBPeqJnjyAIQueC0+E47hbnbUVJfq5snWwrztump1XSfhIEQRDcSAXAEaZ1BcC9//lQZ/CvO2Yw+o8Yh9OvuAFP3ngZ7vz3Ozj2nIsx6+tPd1QA3PL0K/jqnVfw2kN3IL1rT5xw/uXo0ncAktIyUVa0HfddchqGHX0CHnn/C1R6KgAGjBqnpwC05rnbrsUP/30b973+MY49+yLPq+0PqQD4c2A2bNnWQtzz/RqUNrXggQnZOG9Eb/j7tx1m6gwVAPzOf7nzIRiMRs8eoaOyacUSzP3hK/1vKhUAfy4dpQLA3tyMM3rE6DGHtgPHXqFz8PmbL2L75g3I7t0f//56NsKjoj17Og9SASAIQlvIFIB2xu4BALpVd5x9LDauWIzew0aiMGczXvh6FlKyuu4SALj5yZfw4BVnYensGbqp36gTToN/QABaXC588dZLOjAw4tiT8OgHX+npAQwAhEZE4LUZS3dUE9RWVeDW08ahdHsePpi/EUkZWfr19ogEAP4cGpusmLJ0Gx74dRuOyQjHo8f3RHZK4h6X/+vIAQCWizNw5nQ6EGBgg0NZ4rCjQ33ocjn1/frGzOXo1n+QZ0/HRQIAh5fWAYALbvw7rn3gac8eoaNDu4hBAAkAtC8kACAIhx8JALQzdg8A+Pv747sP38C/77pJl+sPO/p4PPb+V9rx3SUA8NTLePL/LtWvnX3drTjtLzeos7Wo7/4L3n/mQdRVV2KIcpKf+u93eq1/BgDYM2Dimefjopvv1uf79sM38e37r2PkCafiobem6LnP7RUJAPw5bNpegmd+WY9fC5twy7Bk3HTMAKUs9nyfdOQAQOn2XLxy/99QU17meUXoFPhBN/26/bk3YQoL87zYcZEAwOGldQDgwr/ehesefMazR+jocInkqa+/IAGAdoYEAATh8CMBgHaGOwAwEUefdeGOAEDexnX42xnjYa6twUPvfIbxp56rj20dAGATQJYs/+v262Cuq0FsYrI2dO02G7r0HoBNK5cgLDIKr05fjIbaWh0ACAwKQlhEpHaiGVyoqShDlz4D8ffn30RWr376M9orEgA48tjtDny9civun74JXWND8dDEbAzv1cWzt23Of+lLTF20MwDw/E2XoEtKxwgAsEy8vqYKzTar5xWhc+CHkLBwhIa3v27zB4IEAA4vEgDovEgAoH0iAQBBOPxIAKCdQSd8wfTvkJzZBYPGTNSlqnRA5v7wpTZAjj7zQphC3VmrkvxtWP7bz8js0Qf9ho+BQzmO65cuwNol81FfXYXo+ARk9eyLPkNHYsX8X9FkNmPimRfojCYDACx//b9H/qWDDnR0Mrv3xtCJxyMhNV19bvvu/ygBgCNPeXUNXpy1AW+uqsKNw5Jx53H9EGba+7Vd9sqX+GThRjhblPERYsKT15+HXukpe+wZIAjC/sMg1XsMAMyYr5+bPAGAqyUAcMiQAEDnRQIA7RMJAAjC4UdWAWhnRMcn4uRLrtbd/73zqo1BwTjmrIvU69fscP4JgwSnXHqtdv4JnWEGN87/vztw5T2P4twbbsOI405GeHQMxp9yDk688AoEBZv0sSQgwKCPv+CmO3HVPY9h0sVX6aUG27vzLxx5XMrRyKlswLztdUgMMWBwQghCg3+/7v/uRBv9EMzp8wqeo9Zsgd3pdL8gCMJBYbM7YG12BwxJmJI1U4DniSAIgiAIwgEgnmAHhIEAOvp08PcHfbwpRE83EIS2MDc0Yml+JTaZWzA4NQIju6XuCFDtjUijP4I8ASVmK+samyQAIAiHCDr/TZ6KIRJm8JMAgCAIgiAIB4V4hJ2QgIAA5fCbdA8AQdgXdNwLqs34LacMsUY/TEwJRmzk/jVPiws1wmR0qxGny4WiyhrYWmUsBUE4MJRYosFihblxZ4+KMGMAgg0ybAuCIAiCcOCIJdEJiUlMxqvTFuHul973vCIIe6bZbsfaMjMWVNjRPS4EY7skwBCwf6qhe3IsokPd004YANi4vVg5LE36uSAIB06L+q+gohoF5e459CQzNhQJ4e1n1RBBEARBEDoeEgDohHBN84zuvdv1Ov9C+6G4qh5zNhXqKSJjk03ITk3ar/J/0q9bFhKjI9XxgMPpwoa8IuSVVcHhkGkAgnAwNFmbkVtSgbKaOv2cif/+WSnISIjVzwVBEARBEA4ECQAIgg/jVE57TlUDFpY0ISMiCMPTo2H8A514YyLD0T0uFGHKO+FUgiabHUs3bkOdpUmXMAuC8MehLOWWlGNVTgGsSqZIUkgA+mUkIiYqUj8XBEEQBEE4ECQAIAg+TI25EbM2FqDMBgyMD0Yv5WD8EYICDThtQAa6xIXtUCZLNuZiY37xjuUOBUHYfxg3a2iyYfmWfKzPK9SrazD7PyglGj2To3WPF0EQBEEQhANFAgCC4KMwy1hab8GCgjokmAIwMS0UkaEhnr37h0E5I6P798LwrASEepoB1jY04rsFK7G1uFxPCxAEYf+xWG1YsnEbFqzNgcVm068lmAw4bkBXdE9L1s8FQRAEQRAOFAkACIKPYmmyYm1hBXLMQK9YE8b2TEfgH8wusldAeFgIzhqcjW6xYfD3A+wOJ1blbMf/Zi1BYXkVXC6ZCyAI+4JTZpqa7ViXW4QfFq7CtpJy/Rqz/8MzYzGudwbC/2CAThAEQRAEYXckACAIPgiz/8W1Dfh+TQGCAv0xKtmEhNjo/W7+15oAf3+MGdQHZw/pipQwIwLUKbh++fJNeZg6ewnW5hbCYm32HC0Iwu5QHustTZi7ehP+N2uxlhkG0gxKlgYlR+LckX3RMyP1gORTaJ+4XE7U11Shrrryd1t9TTUa6+vgONTTqNR9ZjHXw1xbrT9fEARB8E0kACAIPojd4cDmslrMr3AgO8qE8d0SD2pucXiICZdMHILzBmchJsSoX2uwNuG3VRvx3g9z8JtybIora/RSgYIguGGG32JrxrbicsxesQFf/rYMa7YVoNnu0IG0zMhgXDGuH04+qh9CTLL8X2eiprwMj1x9Hu696OTfbfdfdjoeu/4ivPX4Pdies9HzjoPHbrfj/WcfxhP/dymqSks8rwqCIAi+hgQABMEHqbdYMW9LCczOAAyNN6JbWpJnz4HBzGR6YixuPW0MTuyXiajgADBXyWZm6/IK8e4Pc/DxzAVYuG4rcorKUVlnhrnJqrOcguArcDIM+2I0WG0or6nHhvwi/Lp8Pd5R8vHBtLnIKSyFTTn/gWpk7hpjwsUjuuO0oT0RFR4q2f9Ohr3Zhi2rVyB/83r9b8vle72bzdqEnDXL8fkb/8Y/b7kK1WWHxllvaXGhaNsW9bnL9WcIgiAIvolfcXFxy+LFi/H2ojx8l2/xvAxcfNxoXHPqBM+z9s3yOTNx5/knIjDQiH9+Ng0DRo337BE6KlZLI07OCoMhMBBPffIDho4/zrOn47KlsAy3vPjRju74E3tn4PPbzkFM6JHN7DmcTqzKL8Nfv1qFOmcAnp2QihOG9vrD8//bwuVyYcWWfLz76wr8sDofBWYr2AeQBm6Q0YDIkBB0SYlHVlI8IsNCEBlqQkiwUZwbwSdgqT+X9WO5f3mtGZsLSlBYUY0Gi1Vn/RkgCDb4oX9iBC4Z2QOnHtUbWSlJHbLzf3GNGcc++Qk2Flfp5/FR4Xj51suREB2hn7cX7M3NOKNHjB5zLvzrXbjuwWc8ew4vpdtzce0xg5GckY2n1RgXEr7zd7E1NSF341q8ct+tyNu0Drc9+zpOufQaz96d8H4i+9KfPI7HNNusePjq87BpxRK8+O1vSOvS3XPEH0efkw/287P/DF578HZMff0FZPfuj39/PRvhUdGePZ2HR9//ErNWuqtEIkxBmHb3BRjZPVU/b6+sKajApGemKB3RoJ/3zU7DczdeiKA/sASxIAh7p0LZGLe9MhnFlbX6ebQpEJPP7gOj0Yhx48ZJAEBon0gA4PBRa27AlPnr8NiSGoxOMuK1845CbETYITPSHA4HSqrq8OEvS/HVihxsKjej0dEC9gLkRwT4B8AQ4K8/z9/fTxmRf45xKAh/DpSFFjiVQDAY5/SslMFyvJgQA4amRuHiUX1x2qgBOkjm798xC/UkALB3vAGAlKyueP7LXxAaHunZ44aO87tPPYCPX3wSJ11yNf7+/FuePdDz+NcvXYjSglylR/2RkJaBfsPHwBQa5jnCDfsJrJo/BxXFBYhJSNSO8JuP3bNLAGD90gWorazA4HHH7PL+retWoawgH/1HjlWOc4znVaCmogxrFs1FZUkRgoJNSMnuir7DRsMYvHMcc6jfdP2yRSjOy9GVBgmp6eh71BhERO88z5FAAgDtEwkACMLhZ18BAJkCIAg+BI3Kkrom/LClEqFqrD0uzYSIUNMhzdAYDAakxsfg/04ZgwdPH4nrJ/TDiLQohAe6XX06PWwS2GRrRmOTDQ1NVtmO5NbsQENACBr8gnQpepvHyHYYN5tuimlTMkDnn+X+6eGBOKZ7PG46uj/uP3MszhwzSJf9d1TnXzh46ERXlBRqnR0ZE+d5FSjKzdFz+B+/4WK89/RDeOep+9XzS9xTBcpLPUe5AwyPX3+Rev0KTH7hCbx839/w8JXnInf9Gs8Rbj556Wk8qXsCFHtecfPjx+/o1zllQKOuY8Pyxbj/8jPVOa/U53z94Tvx6LUX4LWHbofV4k4g1VdX4d/33IRHrjkPbz56Nz587lE8ffOVePiqc3VQQRAEQfjzEetCEHyIZrsd64ursKAKyFROx4ReaXot/0MNM/vREWE4aeQg3Hf+MbjnlGG4YkxvHNcjCYMSQ5Ec4o+4ID+Y1EdL/v8IYzACMalARIL68WUIOJLwXg9W93ysuvezIwwYlhqBswZl4a/H9MdDZ4zEbaeNw8j+PRARFnJIg3JC+4Xl/gVbN+tmf9xY8r9m4W949+kHMP+nrxESFo7hx0zSx7JK4Q3lVC+dNR3jTz0H/3htMu79z4cYcdzJmPvDF/o9LqdTZ93/c/9tWPHbLxhz0hm477X/4rZ/vgpTWBjKi7brc3nh51sazXr6VmuabTb9urdCpaayHC8px569CTgd4YE3PsZtz76GsIgo/PDfd/Dbd5/r47754HXMnDoZ3foPxl0vvYf73/wEp//lOqxbMh8v/+MW3ftAEARB+HPpVFMAmHm855UPZQpAJ8DWZMGlw7vJFIBDDOcdP/HdEnyaa8ONfcNwz2mjYAw0ePYeHpjBYrM/S3MzcguKkF9WjdxKM2yOFtQ0u9DgYFG0cKQos7rwfbELMUEBmJTgQjAXmhdn84jAXzkkAIgO8kNsSCAy4yLRKzMF8THRCGIDOM/UmM6ATAHYO94pABzrImPj4e/5d6cu5PJ/XAYwKi4Bp/3lelxw498RGBSEDcsX4fazjkG3foPwxORvEBEdq9/TaK7H3coGYnXAs/+bgeCQUNx62jhEqv3/+vJXRMcnaD28de1K3HH2sTAYjTumANx13glYOnsG3p+3ARnde+nzkef/fj2++/BNvPz9fPQ9ahQW//IT7r/sDAwaMxEPvzPV07OgBb99/xXee+ZBDJt4PC67/QFcNqI7AtX5n1efm96tpz5Xs7UJT954Geb+8CUeeHMKJpx+nn79cONTUwD8AxARHIhpd50vUwAEQfCtHgAsUUtMy0T4EZ5nJhx6Wlwu5ChjhQEANkgaIgGAg4ZL/y3eUoS//bAeVhjwyvGZGN+/+xF1OLgMIDNNnAOt/ufePPuEI8OSwlqc9dFi9EmKxqfn9kZ0+K7zhoXDC6WNIsctwN9fb50t209nM6+iFpNe+Babi8oBlwPxkWESAGiFNwDAf/uRx5+qx7q6qkqsXTxPr9NPh/qqex5Ht/6D1D730qpfv/caXrz7RvQYOBTHnXuJfs3L/J++wbolC/Dg25/qwMCd5x6P4867FLc/98aOqSQMNtCJ37ZhzR8OAHz43CP44NlHcM39T+Gim+/2HKV0uhpXOFWBfQK2rV+tAw+xick4/6a/73Jfs2fBrK8/w/k33oEbHn7O8+rhxTcCAF9h1vo8wBSOCEMLfrr1FIzqmuzZ2z6RAIAgHH58IgCQs3YF/u+E4XogEjoXzGQ8+9l09B0+2vNKx+XPDgDUmBvx6vSleHuTBcelBuHxM45CYlS4Z6/gKyzaXo2T3l2AfinR+PrC/ogKP3QNIAWBQb6iskp8t6EUj/66FWXFBcrztEgAYDe8AYCk9Cxd5caMukvZMBtXLMYLd96g59Jfevv9ymHe6Ui/qhza/ymHltUAwaZQ/ZoXpxpXHE67XjEgyGTCo9deiAtuuhPXt/o+rCx45uYrsPy3n/cdALjjOnz30Vs7AgAv3n0Tvnn/Ndz90vs44YLLPUftyrRP31fnv1IvZRgStuu/s8vp0L/1uFPPxn2vTj4iVUc+EQD44CvM2likrPtkhBv98cUlQzGxZ8phmdp3qJAAgCAcfnwiAMBBbdbXn6KQzWokndipSEzPxNFnXaiMnRDPKx2XPzMAwIz7lpIqXD9lEapbjHh2XBKOHtz7sJf/C+0PCQAIhwPqGKutGYu2FGjn/6dcM7bUKaevLFcCAG2wx1UA1O84b9o3eOKGS+CvnDg63GNPPlPL6OR/P4F3n7wfZ11zM0697Dr38R44t56VF8mZXXQVwQOXn4HTrrgBtz79inqvuwKAxzx2/UVYt3j+zgDA+Sdg6awZeHfOGmT16qePI0/ccDF+/uKTVhUAj+KDZx/GX598EWddfbPnKPfSrwU5G2EMCsbW9avx4F/OwohjT/7d78gEjd3erKcjMOhxJPCZCoA1OUBMCoIjonDHoEj89ej+SGpnctYaCQAIwuHHJwIAxOl06uY3QueCpYvMJnQG/swAQKPVhs8Xb8A/5hRjRKIJb54/FDER4eL4+SASABAONXQ8t5dV4MeNZfh2fSkWVdhR6/BXTp/SdaVbledplQDAbuwxAKCgo/7yvbfgu4/e1E75s59NQ2xSChZM/w73X3a6bvr38Lv/0063Rv3+/33paWxduwoX3HiHGjj9cMdZxyCrZ1/864tfdEUAMddU46aTRuqeAd4AwH2XnIYFM77Ds1NnYOgE91S7psYG3HX+ie7GfZ4AwOxvpuqO/8z+//2FtxEQ4B6Xa8rLcMMJRyknux9ufPR5XDm2D1Kzu+Gl7+chKjZeH0N+/OQ9LPjpG4w9+aw9VhAcanyqB0BIJPxjU9EzyoD/nNYX43qlt9sqAAkACMLhx2eWAQxQio6NZ2TrXFtncf7/bGotzcowL9OZoPEpwYgUp08QhIOEjr/FasWctVvx7OwcPLugCD+XOlHtCIDTu76Hy6kdVGH/CTQG4bI77tcO/PbNG/DJy8/oBEfPQcOQ1asvVs2frfsBlG7P043/fpryPj558SnlsM9DaGQU0rK7o2vfgdi0ahk+e+25Hccxg1+ct9XzKW7YrZ989upz2LJ6OfI2rsOn/3lWP25Nz8FHISkjCwtnfI853/5PLxvIqsvXH7kTlSWF6D10hA4ojDvlbJQW5OmKgcKtm1FeuB1zf/gK7z51Pxb9/APiUtI8ZxQOKdZGuCxmbGv0w5RVRahRY74gCMKekDWgBKGTw+Z/a7eXYkVNC1JDAjC+dwYCxPkXBOEAoTvvcLqwraQC787fjCdnb8PkjfXItfjB1uLnmYmn/t/lEud/v/i9Po5LTsMlt/0DAYYAfD/5Lcyf9i2i4xJw/YP/1GX0dKjvvnAS7rnoZLx07826X85Nj/1bVxSERkTilqdeQUaPXvj4xaf1cfeq41jSz5UFWsNsfGb33lgx91e9xv8/Lj1Vz/3vM2yk3u8dKhJTM3DtA88gKMiE5/9+g64Q4Dl/+/4LjDrhVJx99c16ysIVdz+qgw8/fvwO7rn4ZP3Zz9xyJew2Ky7/+0MYKKs0HR5cTvg1ViPUacHP+fWYs24bzJYmz05BEIRdCbjjjjseLioqwvKiWmyuc5cmk/5d0jGkx5GZpyUIvkB1fSN+XLRaN8kiWfGRuGBUH5iMh7fKocHajA/nrsOKKjtOTAnE6UO7IyTI3VVa8D2K6prw3xWFSAg34aJ+iQhW94JUgwh/hCZm/ZWD8caSAnyyoRpraltgcXkdfw86SmADGmvVYxdCg4Nw8siBCDUFufe3E5hZn/LyM7qXUL/hYzB0wvGePYcZP3+EhkVg4OgJ6N5/iK5ibA1lMr1rD0TGxKPP0JGIS0lFapfuSM7MxjB1jVzxKCImBnGJqRh+zCRcfOu9GDzumB1Vc9HxiXrJPjr8nF7Qrd9AnHHljRhx/MnKQR+gHfygYBPCI6PQf9RYxCen6ZL9XkOH4/QrbsDoE09HSlYXdY6jYQpzTxfj9QwcPVF3+ee0AjYNZACBjQqj4tzl/pExsep6TtK9CCJj49TzOAxW13He/92OiWecv3PawhFg6a/T9OoD/C0mXXSl/r6djdkrNyKvtFI/DoILp/aMQ5HdiJyKegxODkdiZOiOVSDaC+X1FkyetxZmZZsQTgs64ah+7bpxoSB0NCxKvqYtXg2zxaqfmwIDcHbveD3WZGZmdp4eAILQ3vkzegA4lHG7qagc13yxBuZmF54/Nh0T+vdAkFHm2vkq0gNAOBjq6s34fHUhPllVhKWVdtQ5/Hd1/L0w899UD1TkswMc4qPCpQfAIYTTL9grwOVywmgM1tn3tmCAo1kdZzAYdiwn2BZcerfZZtXLEQYY9j4+8FibtUl/Jqcr7El/8PocDoeec7qvcx4OfKoHgCIsOBBv/uVYfLOlBtMLrbh5QBT+dvwgRIW1rybK0gNAEA4/PtMDQBCE38MI4Jy1uShucqFPpB8GdkmXzv+CIBwwRmWkxwb7wwh3JdOeQ0ct7ikAwmGBTjez6VwOcE/OP+E+rqKzN+ef+Pn7I0gdtz+OOo/llAN+/t6ChwwOmNRxf4bz74v4+/kjPSEOFw5IQWiQEd/mNmBjYbmeBigIgtAaCQAIQieFGaLy+kZ8l1OLAGWjndA1BlGhJsn2CoJwwJhMwZjYKw0PTuqP2wfHYEikC8H+bdYAeHoAeB4LgnDYCQjwx/CuKZiU7IcqqxMfLM1HhblJ2wOCIAheJAAgCJ0U9hpg87+1Zj9kh/pjYp9syf4LgnDQRIaFKicjGdeO6Yk7x2Sga1QQDH4tMKptF6OihUvziuMhCEcKhvfjIkJw3aiu6BJhwPQCC2at3YYmm6wKIAjCTiQAIAidFLvThV9yKnRX7mNTg5EYLXO9BUE4NFCTMBDQaGlCs82GbkYbJkZaEBvodBsW9PtbZAqAIBxp2EyvX1YKzuoWiSaXPz5YW4UKy84m34IgCBIAEIROCOf8bcovwqJKB2KD/DCxTwZM0vhPEIRDBEuK1+YV4fMtdbA6nLh6aCoeO20Y7j4qAUfF+CHa6IK/i3OPpQJAEI4kDPQHBRpxfL8s9IsKwNrqZnyyYAMarTbPEYIg+DoSABCETkijzY4vluag2uLASUl+6J4UK0vsCIJwSKDz32Cx4Jt1xVhRYcPIOH+c3DcNw7ql4epxffD6uUNwU+8QRAc4xf8XhD8BFvtlJUTjllGZCA4MxKdb6rGtpBJ2B6flCILg60gAQBA6GS5lnJfUmDGj1KEbAh3XMxnh7WztbUEQOi7NyomYvTYXv2w3IzSgBWcNyERmfJReb5xLjvVPjcG5R/VEFIuOpPmYIPwpBAUacFSXJByb5I+KRjvenJ+jGwMLgiBIAEAQOhnNdgd+WbMVuWqcHxAJDO6eKev+C4JwyCipqsXnm6uRZ3bi9K7hGNM1CSHBO4OMAf7+iIsKh2FHMwBBEI40nAoQGx6CK0Z2Q3JIAH4oaMK8jdvhdIlMCoKvIwEAQehEMNlmbmrG3KJG2J0tmJAZhUhZ+k8QhEOEw+HALxsKsLCoAd3DgNP7ZyAlNvJ3OobPROsIwp8Lp/71TY3FBd3CYLYDkzfUoM5ilWUBBcHHkQCAIHQiHE4nFm/MxbpaJ9KCHBjSJUWW/hME4ZDA6UWbthfj+611qG924dSecdq5MBikv4ggtFfCTSacPLgbBkX5YUOFBf+duxrmJqtnryAIvogEAAShE9Fks2PGljLUWx04JT0I2XER8Jfsv8/CgFCjMvS4VJt3s9rcnaCdLhcammy77LfamiUzJOyRenMjvllbhNVlDRifaMAJvVIQHR7q2SsIQnvE398P2fGRuGlEGvz8/fHmhkZsKKjQY4AgCL6JBAAEoZPgdLqQW1KO5dVORBj9cdLALogOM3n2Cr5IrbkB3y5aiynz16iNf9dixpptcCgfv7y+Cf9bvAlT5rn3faqOWbQxFzZPgEAQWuN0OrFkaxF+zK1HUIAfTh+Qga7JcbrxnyAI7ZtgYyCGd0vHcSlGFJqbMWV5HqrrGyXgKwg+iozcgtBJaGq2Y+b6fBQ0ODEw2h8905MQZDR69gq+iK0lAFPWV+H+RTW4a4F7e3ltAxpdAchrcOHRFQ24e2Gtfv3xxZX4bXudtGwT2qRSOQvfb6vD+hoHjskIw6is+F0a/wmC0H5hj46EqDCcP7wbQg1++KnAillrt0oVgCD4KBIAEIROQllNPX4pssHZ0oJJvZMRKUv/+TxRpkCc1y8BAcr4q2luQbXa6u2AC366CqBWPeZrtc0uJIYYMDw1AsFBct8Iu8KpIdPX5mH2tir0jQTOHJCBtIQYaS4qCB0Irs7RNzECN/YNg7nZicnra1BWa9a9PQRB8C0kACAInYSVuSXIqXeii6kFg7Ol+Z8AhAQZMaFfVwyOCUDgXrR9lMGF0SmhGNIlVZw6YRdYIryluBxfbapClc2JU3smYEBarO4uLghCxyImPBTnDu+NPtGBWF1lw7fLt+g+MIIg+BYSABCEDg4NdIsawGfk1aK+2YljssKREBYsjpyg74G4MBMu7hcPZe+1uSxbAFrQK8qAU7vHICosxPOqILipbWjE9I1lWFHaiNGJwTixVzJiIsM9ezsXtiYLmhrNsnWSzWpp9PzLCl5YBZAeE4YrBiUq48GFzzbXY3V+mUz9EgQfw6+4uLhl8eLFeHtRHr7Lt3heBi4+bjSuOXWC55kgCAfLlsIy3PLiR7DZ7fr5xN4Z+Py2cxATGqyfHygOhxOrN2/FLb8Uwmyx4dUz+2NE12TJ0AkaBoi2VdThls+XYEaJC/bdLL24QBeu7BOJ+04cgIiwUAkcCTtwuVyYvnornpy9DVVNDtw5JhMXHNUdpv2Y+19cY8axT36CjcVV+nl8VDhevvVyJERH6OftBXtzM87oEaOdxfiUNHTpM8CzR+jobFm1HNUVpcju3R///no2wqOiPXs6D4++/yVmrdyoH0eYgjDt7gswsnuqfr4nOCbkVdTiqZ9W4dv8JlzaKxIPnzIYIaYjkzhYU1CBSc9MUTqiQT/vm52G5268EEGBgfq5IAgHT0WtGbe9MhnFlbX6ebQpEJPP7gOj0Yhx48ZJAEAQjhSHKwDA9XxfnbYE72xowKQUf9xz6gikxEZ59goCYLFa8dWSzbh1VjGqmv12ZHv81aNR8QY8OSEd4wb0EOdf2IWK2jo888smvLe6HBf3iMBtE3qiS2qiZ+/e6SgBAKfDgXP7p6CuqsLzitDZ6D5gCF748leEhLeve+9QcCABAMLEwYLcMlz1xRpEBQfiyYnpOLpfVxgCDn9hsAQABOHwIwEAQWgnHI4AAB251dsKccuPm1BmtuGpozMxaWC3/crQCb6DO+NTh799vgTTS12weho/Rwe24Ma+kbj9+P6IiQhzvygICltzM75fkYN/zs3TcwUfOq4HjuvXBQH76SB0lAAAmf3tVCyY9h1cLqfnFaGz4O8fgAmnn4eRx52s18DvbBxoAIBU1jfgP7+uxdtrqjEyJQzPndIXmYmxnr2HDwkACMLhRwIAgtBOOCwBAOXYvTVjCR5bUoXx8f544szhyEyIbnOut+DbWKw2fLNsM/4+uwRFTS167v/A6AC8ckIWjurdRaaMCLuwsaAMT/+yAfMKzbisXyxuGNsHCX+gsqgjBQCcTgcczc0yD7oTwrEw0BgE/06q3w4mAED7YWVBJe76ZiW2Nrhwz1EJ+IuS86DDvBKMBAAE4fCzrwCANAEUhA4KB+/qunosKLXqJX1Gd4lHHJv/efYLQmtMQUYM75GBkfEG+KubhNn/o1OD0CcrFQH+4vwLOzE3WPDLllL8st2MQYlhOLVvOuLaoeN+qAgIMCDIFIJg2Trdxn/Xzur8Hyyc8tU1NhTn942H3d6MzzdXY+XWQlkWUBB8AKkAEIQjxKGuAHC6XPhxyVo8NK8ETjV4v3TmIIztngr/dljmyGAFt0aLFaWVVSipbUBtUzOaHC40OvC7xnTC4YFVAL8px+7riiDEGew4M9GJQd0z2uU90xnhrxweCEQFBSA8yIiU2EikJMQiMDBQG+PtIXhHvTJv43Y8PXsLNtTYcc+YDPxlVA8EG42eI/aPjlQBIAgdlYOpACAcl3NKqvDMjDWYXmjFhd0j8I9JAxEZfvgawkoFgCAcfnxiCgAV2NJfp6GytNjzitApUYNRWpfu6Dd8TIdsVnaoAwB05u7/ejGmbjHjql5huP7oAe2y+R87ieeXlGFhTjEKq+qxqaAUueU1KDfbYLY7Ud/cAptL6haOBC3qP6d/IJojEuHvbEZgfTkCOqAsdVRYeRETBCSYDIgOCULX5Dj0y05F78QIdE+JR1pSwp+u28qq6/DirPX4cG0lJmVH4q5jeqLHfjb+a01JjRknPPUx1hVV69J6BgBeuPlSaVAqCIeQgw0AEFuzHT9v2I47f9oCQ6ABzxydieMHdkMAFdZhQAIAgnD48YkAwLb1q3HbmRPR1EBlIqnEzosfImLjMHnhFgSHhnpe6zgcygCAy9WC5Tn5uGP6VlQ32vDSqX0wtkeqziS2F+x2B/KU4z93UyHmb8rHLxsKUW11oMmunNAWF9RX0NIq1YZHGD9/IJD3nPrhm5vcrwlHDPr3rATg3wD1bxEWFIBesSYMzkrCMf2yMTg7BRkpifD/EwIB2hFYl4f7Zm5BkMGAB8dn4oRB3Q+oM3iZMj7Of+4TzMurUvIOxEaE4Ylrz0W31CT4HybHQhB8CauS1ycnf4O5qzfr6qGksCB8fecFOKrbHwsAkJLqOrwyaz3eXl2J07pH475jeiI7Od6z99AiAQBBOPz4RA+A2qoKNNTXweGwK5PWD/5KicjWuTZlMep/3+qyEtis4rQ4lfc8K6ccOTU2DIszoEt8RLtx/lmRY2myYs6qDXj+uwV44ut5mLwkF7l1NtRanbA5XXC44A4AiPN/5GlRPz4df7vV84JwJOE9T4eYMkBZqLLYsaDQjPcX5uDxL+fi9WkLsWbr9j9lHu52ZSh8u64YNTYXjssKx/AuSQg4wOkhDGBEB/kjwOPrM+hnbrKpMVqEXhAOFqqHRiVPzXaHfs54YbQRCDxAqz4hMhwn9U3FoNhAzC1sxM9byjx7BEHojHSKCoDlc2bizvNPhMEQiPvf+Bh9ho707BE6C6vmz8bTN/8FDrsdX26oQGRsnGdPx+FQVgDklpTjrh83Yt72Wjx9XFecN6z9LP1XZ27Ad/NX4sP56zFfXZ/F7tTOPgk0BCAxJhLJsVGIVwZHcJARoWoLDJQmTUcWbwZWnLEjCSt3GpqsqDE3orq+EQUV1aiqa9BBM8LEeJzJgGN7JuPa44djbJ8uSjYMet/hxtxowceLtuCpedsxJCUcD0zoikFd0w54SgK/4z/e+QIfriiCxdGCiBAT/nr28Zg4uJesOCEIBwl1BqfTvfrlDKzNLYJBOf4jkkPw5k3noU9miueoP0ZdgwWfLc3Bg7MLMCwlDI8e2w0Ds1MOeTWSVAAIwuHHJ6YAeAMAgYFG/POzaRgwarxnj9BZWDprOv5xyWlw2Jt9PgDAgf/Tuavw5IISJBjsePasozA4O9mz98+D19VkteKjX5birV9XYl15I6zOFu1AGJUTkxoXjSE9stArIxlJMZF63flgNeCbgo0IFIdA8AGY1W9ssqJWOdt1DU0oqKjCZmXEr95agKKKat2Aj7GAUIMfRndNxI0nHIVJg3siOOjwGsZOpxNLtxbh0RkbsKbGiXtGpeLqcX0QZDzwz22wNOGNr2bisZ83os7qQLA61ymjBuHqkycc9u8jCJ0d6ooZS9bivzPmo6iyBsYAP5zdKxZPXnEGslMSPEf9cXLKavDQT+vw83YzrhkQhzuP64vI0BDP3kODBAAE4fAjywAKQieCTnZNXT3mFFlQbnXhxN4pyIgJ8+z9c6lvsODLOcr5n7Uaq8vczj+7y9PZP2PMEFx9ygScf/RwjB/YC70yUpAYHYHI8BA16Bv0nGDZZOvsG+fSR4SFICMhFv2U0Xv80H64+NhRuPzEMTh6cB+Eh5h0KW+jowVzcsrx4o+LsGhznkfCDh9lNfX4cU0+1lXbMSopGMd0T9BBu4OBxvyg7tk6yEdYqrypoAT1FqvWY4IgHDh2hxPbiitQq8ZdQt1yVI9MRIeZ9PMDJTM2HKf3ikNUgAsz8+qweFupZ48gCJ0JCQAIQgeCc//X5hVjbXkjUoNbMPL/27sPwCartQ/g/zY73Xu3tNBC2XvJ3ipDRXHvva97e9XPvXHviQsHqAiIiAxZZe/S0kL33iNNmqTfe04C4hWV0dIk/f/ujW3evC2F5h3Pc57znKQIBPm1f0NES3Mzft28C68v247dpXVoVn5OEUCkxEbggonDcOaogRic2hmhAX7yRkUEQ6IyoHULC4lcn3jPi/e+OAbEMSKmxJzSMwXnTxiGM0YMQGxosCy5Ff0BNhwow5uL1yNtT3ab9QQwWyzYnFuOeZk1iPTT4bye4UiMCpU/44lQq9VIiotCpI9GlieLn7+kogYb0rNk8EJEx0ccS1kFpcjML4ZJOX6FSKNIuCXA7wRH6zXKcTssMRzTuoUiu7oJC3YXI6+03PkqEXkKJgCI3EiTcrFfnteA7NpmDIv2QUKQUQkk2vcwFjcjGfvz8Oma3dhSXA+TtUU2DkuNj8LM0YMwuk83hAf6tdmSQkTuTiQCEiJCMHVYP5w6rI9cK18E4KISYMmeAsxbuxOl5ZXOvVtXYWUdFu0qQLEZGBFjxJjuCdAqQcCJEvmDQB89JncNh7/W8f3E1IflW/fIUUtWARAdH1OTBev3ZOFAcbnsKyJ0DzciWlxnW2E6XUxIIE7vFo7ugWr8kluPZdmVbZaAJKL2wQQAkRsRWf/1RXUwetkwKjkKEcoFv72J5f5+3pKBDTkVaLLaZfAfGxaEqcP7YUj3LvDR6094NJHI04ljJCTAF2P7pWLCwJ4I8nWM5FWb7fhpxwGszcyT835bU12jCb/uzsWv+Y3oHmLAjB7RCPL3a7Xj1c+gw7mjByApxFdWPoiR/33KOeyXjTtRbzI7diKioyZ6CG3KPIBNe/fL41ccqsFaL0zum4KokADnXidGpfJGv/gInNk9CvXmZizYXYT03GIm7Yg8CBMARG5CXHzXKkH2ntJGDInQo290IHRarfPV9mG12bB9bxZ+2JGLknpHKaKPXofTleB/YNck+CoBAGN/oqMjjpXwQH+cPrQPTumVIqcJiFvu9PJGLNiwBwcKWm8+rtVqRXpBOT7ZWijnJcxK9kX/Vm4mKqYBdEuIwXkDk2DUeMskQF2DCQvWbsUPqzfLdcwZUhAdHdFHY9PeA/huxUY5GCBG5Q1qb8zoGY0JfZLh34rN+gJ8jZjaIxrjOwVgWX4j5u0uQU19g/NVInJ3TAAQuYmKyipsKmlCVXMLBiRGICrY3/lK+7Ha7Fi9Zz/2V9TB6ryTT4oOw8CUTvA1usayhETuRIy+hwb6oU+XeMSGBcttVnsLlqYXybn6raWyrgG/7jyAzHqgV5gRk3t1gkHX+glFvVaLif1TMTjKB3q1lwxaymvqZBXAT2u3wmR2JA6J6MhE8l+M/G/OPIAf12xBZn4RLFarTKj1jfDBuSP6oFNkWKtV7hwUFxaIcZ0CEa624ZeMEmzaX8IqACIPwQQAkRsQN81pysV3e3EN+gR6YWB0gBJgn1i339YgOv//nlOF0gbHTbwo/x/WMxkRwYHycyI6duLY6ZUUi4FdE+Xn4pY7v86MfcUVaGj4Y7ne4yWadm7JLcNX++oQ4aPFzG4hiI8IbZN+IqKKISU+Eg/OGo/+MYHQKM9tNjsKy6tkFcC3KzagsKIaZksz5xkTHUYcDWLaTGlVLVZsS8d3KzdiR1YeTOZmiJY6Cf4aXDSiF4Z07wy9vvUT7lqNBmO7xmBSt0jsqrHh+92FyC2pcL5KRO6Md+hEbqDJbMa6YhMONLRgWHwwuoS13jzdE5GdV4CcijqYbY4bfbG0X/eEGOidTb+I6PgE+/siJS7q0CofotdX+oF85JedWBWACCrKahvx3eb9KDK1YGKsDuN7doK6FZqH/R1RBXBKjy64/fRhcqUBlXLqEtVDYv1ysXToS3MXY+X2DFTWNshpRaLXgRhpZDqAOhrxvheN/cRxYFKu+zuy8/DJz6vxqfLYkZWPRrNFjvwH6lS4cGgKpg7sjgDftlsJKDLYH9O7BCLF3xs/ZddhTW5Vq/ciIaKTz6uwsLAlLS0N760/gAU5f4wsXDBhOK6aOtr5zLVtXrkUd82aDI1Gi2fn/ozew0Y5XyFPsXH5Etx/4TRYmy2Yt6cMASGhzlfcR2Z+CW6Z/aks5RPGpMbj29tmIthHL5//k7V79uO/v+5DeaMFj4xPxql9kuRyPe3tvR9/xROLtuFAjVl2Mhcd/y87dSSiQgKdexDR8RCD4Rl5xXjvp9/kvF/hlBgfPH7+BIzp110+Px6icdiPG/fi0TVFCNV745kJnTE0NbFNEwCCCGxq6huxcNNevLp4PbYX16Kx2RFIiFUHwpVAIz48BN3io+TUB7FkqJiHbNBq5D5HgykDclei+kWM9ovS/oqaennsZxeWykqZwooaNJia5D5qJfpPCtLjomGpOG9kH3SKCmvze4HaBhNeWr4Hb28qxPg4H9w3rhtS4yOPexBiR14ZpjzzJQqr6uXzHomxeP6G86DTHP2xTkT/rKy6Dre9Nkc5h1TL50EGDeac1R1arRYjR45kAoDcQ0dOAFiVm4J3Vu7CU78fwGmJ/rhnXCqSYiKcr7avJz9bgNm/7UKpyQ6jTiuD/4mDeiKgFZsREXVUYkT8/Z+WY9H67fJ5lwANnrt4Is4Y1kc+P1YigNiVV4q7vktDlkmN63v64doJA2GUK3U4d2pjYgRz3Z79ePmHVViZU4V6sxU2Z9wukhA+ei30Og20ao0S2HhD5cVCRfJ84hCwt4jKF0ezP7FKRqPZLEfbRUWAKPkXDf86K8H/deP64czhveVyoSdrGeBt2Xl4fHkWVhc04N5hsbh0SBcEOKuTjhUTAERtjwkA8ggdOQGwN6cAj/+WiaUHavH4xBRcPLiznJvnCm59dz4++H0P6q2Ar0GPey+cigEpnaA7hlE7Ijoyca744KeV+Hp5mnweYlDj5Usm4aJRx5cAEI3/3ly2DbO3VmF4pB4vTOuFxKgwJbg4SdG/k+j+v0c5r32/ZhvmbctFdlUjTFa7Euw4Xpc/jQtMcSJqFy1/1LKI6TJ6JfCP8tViVFIIzhzaS64QEuhrPKnTAMUx+8W6PXh6dR5ifVR4ZGIqTukad1wJCCYAiNrevyUAmFpvJ2m/LsIdMyfgjrPGY+4bz8vyyCPZuOIX3Hn2ROUxAasXfe/cSh2F3W7H5vxKbCuuQ89gNXqGGl0m+BdM1hYo9+2SuBfRK4H/yRqRIPJ0ojReTK05yGQDzMc5/VaUF6cXVeL77HoE6FQ4q2sw4sKCT3rwL4jzRK/EONwwfQxevmQirhncCYPjghAX5CPnNuuVqEfr1QKxCKLsBcAHHx7+UP4j3+8q5aFT3v/+Wm+E+2jRNyoAF/aNxf+dMQT3zZqIcf1TZV+Qk90DSByzp/ZKwNguEdhVC/y6rxRlNY4AnojcDysA2smizz/A87dfLU/6yb3744Vvf4WPf4DzVQeb1YoX7rgGP3/5kTzZX/vf53DO9bc7X+1YOmoFQEV1DZ5cugef7yzF9QOicPPobgjy93O+2v7Oe2Ue5q5Pl6MV/j4GPH/DBegcHc7BO6JW8sHClZizZLX8XK9R49XLJuGqMcdWASACjIKKajy9YAMWFTZjRrwO904bivAAX+ce7UdMcaozmVDbaEZmbiF+2bQL+8rq0NBsR1GjHXVW545EHkyM9BtULTL5FWlUIT7QgN4JkRjcIxmx4SHw1etk8l80220vYkBiydYMPLbiAIobbXjutO6Y0Tv+mPuHsAKAqO1xCoCLkgmA266SN2YGH1+8sXgdErr2cL7qUFtVgZtOHYb87EyZALjukeeZAOhACQAx92/17v14aGkm6sxWPDIhGaf37QJVGzfrOhazZs/D12np8nORAHjppgtlSTERtY7WSAA0NJkxb/1uPLGmANG+Wjw9IQl9kxOhUbvOuURcC80WC6rrG9GkBP825bnoEXiwPwCRJxOj/yK2F8lzrfKJTuUt++r4GvVQu0DD34PqTU149tddeGdLMaZ18sWdY7ohOSbsmCr/mAAgantMALiogwmApO69kb17Oy6587+49K7/Ol91WL90Ee6/aCqiOyWhcH/WnxIAdpsNxXkHUFNZgfKifHgpJ9/I2ATEp6RCq3MElGZTI3Iz0xESEYVmJXAuzt2Phro6hMfEIb5LN2j1/zz33JV0xARAXUMj3v59L55bl48zU4LwwNgUxEWGO191De6cAGi2mLF360bUVVU6t5BHUO6gQyKjkdKrn+Nu2s2daAJANP7LLKrA7d9twI7qFtzcOwC3njrkT1MLiIiO1oa9+/Hwb9nYUW7GfcOicfGQZPgfw1KETAAQtT0mAFzUwQTAxXc8LHsABIdH4oNVOw8F72JqwEOXnoGtq1fg9IuvxtdvvnAoASBGSua8+DiWzP1EVgk0WyyyNMtg9MGQCafhpidmwzcgEFm7tuP2M8di4JiJyMnYjZL8XNiU4FPv44NTpszA9Y++AKOfv+PPc3EdMQGwPTsPTy7LwIaiBtw/OgmXnZLqUqP/gjsnAHZvXKu8p6aisZ7zGD2NOP+98XMaIuMSnFvc14kmAGoaGjF7yWa8u6sO/UPVeHpqb3SLjXA02iMiOkaioujzNbvx0oZiROmAJ0/riYFdYqA6yioAJgCI2h6bALo4EcgOnXg6yosKlIBknXOr8osryscu5fng8afCLzDIudVhy6plmPPyE7Lk6soHnsTD783FtQ8/o+wXjOXfz8XW1b/J/ew2K+qqK7Hqp3kw+vrjrpfew12vfIDohM74+auPMf+D1+V+5HqsVis2F9ZiQ3EjeoTq0Svcx+WCf3dXV12F+ppqmVTy8fOHr38AH27+UCs3kOL3WV1eipqKMudvuuNqVs4j6QXlmL/fBB+NFy7qEYr40EAG/0R03MTUhKm9EzAoJgDbar3w895CVLAhIJFbYQVAOzlYAXDzk68gNCoWj109C7NuuANX3v+knO+/csF3ePrGi3GnErSX5OfgvSfulxUAM6/9D957/D7l9W9wxwvvou+Isc7vCCz87D28eMd1uOqBJ3D+zfcgc8cWXDthgPL9Y/DMV4vRydljQEw5uGXqCGi0Wny7qwQqF5pf9nc6WgVAYVkFnliajq8zqnDvKfG4bkSKXKvb1bhzBcD6pQvxwEXT4K1S491lW6AzGJyvkLva+vtvePHO62C1NuPNnzega7+Bzlfc14lUAOSXVeG5RRvxXZ4V0+N1ePzMoQhUjtOT3UGciDyL3d6C+Wm78eTqPNSbrXj+tO6Y3CNeuQ//9/tJVgAQtT1OAXBRhycARAXATacNR1hMHF75YRU0Oh2evvkypCkBypu/bMCy777Ee0/cd2gKgLnJJEcvA4JDUFlajPysDDnXf+2SBdi04hdcevejuPj2B7HPmQAYcdoZeOSDbw81aWlpseO2GWOxfd1KfLR6D+KTu8ntrqwjJQDEdI5Ve3Lw4BIlsFZu1J+ckIyRPTs7X3UtnpAAUKk1+D6jAnrj0c9hJNeUtmwxHrx4hjxPdPQEgM1mxzfrduHhlXkI1Kvx5NgEjO7V5Zg7dhMRHYkIMF5cthMf767G1AQDHj61H2JD/7ya1ZG4ewJATLud/8FrKCvIc24hT+IbEISZ19z6l5XZ3A0TAC7q8ATA9Muux/1KICKC93eXbUVYdCzOH9AJA0ZPxMPvfoUvX332TwmApsYGLPjkHfz06buoLCuBzdoMtfILFX//ipJiXHbPI7j49ocOJQDOu+luXPPwM84/2eHpmy/Fkq8+wWMffYcRp53p3Oq6OlICoLquHm+tzsArG4pwbmoIHhjfDaFBgc5XXQsTAORKmABwEEnE4soa3PTtJqwtbcYdfQNw9bh+CFCOUSKi1iDOM9uycnHHL1nYV92M5yYlY2rPOPjotc49jszdEwDiOvPfy2fCYm5ybiFPIgZLr3nwaZxzwx3OLe6JPQDcgLdKhWmXXCM7+y/+4kP89v1XaKyrw4zLrv9LqabY5+PnHsU7/3cPGhvqcOoFV+Cul9/Hc3OX4JI7H1a+l/IrbfnzukkiYfC/6qqq5MdDTQfJZWQUVWJ5RjHiDF4YFeuLoAD3aNRIRO1PnP1rG5vw7frd2FFtQ59gFab2T4avged6Imo9IlBKTYjFGSkh0Cr3nq+sSMfO/HKZGPBksneQxYwW5e/pHxiMkPBIPjzgERjiGLyyWa2o7gA9hFgB0E4OrwA448qb5Anl6nF9odHq4BcQJLv7v754PfyDgvHFK88cqgCYfN5luPPsCSjcv0/O60/pM1DO4Rcn4s9feVr2ChDl/5fd/eihCoAeg4fjua9/gd5glH+2WPbsyjG9UVlSjM83ZiM8Nl5ud2UdpQKg0dSEzzZk4ZFl+zApKQgPj+uCxNho56uuhxUA5EpYAeAo/V+fkYM7ftqNOqsX7hsShhlDezEBQEStTqxKVVpVg1t+2Ikf99fhoaERuH5Uquw18nfcvQJg2bwv8dQNFynnWhveXLIBcV26Ol8hd9ZQW6PETP1RXV6G826+B9c89LTzFffECgA3YfD1xcDRE+V6/3u3bUT3gUNlV+u/UE62ogpAlB6JJIGlySQ//r5oPr589Rn5uth2uKwdW+WSgTWV5agoKcJns5+Swf+I08+UfQfIdewvrsDyjCJZFTIg2g/R4e6X6CCi9iFuxqvqGzB3Sw72NnpjTKwBY3t1kV27iYham6hSDQ30x8yUQCT6eOG7XcXYdqAYFudAh6cTy2obff348JCHl1fHCYuZAHARKpUaA0ZPgJe3lwzwR54+UwaB/0s0pRDr+osSledvu1r2Drj//NPx7C2Xy6aAarUGefv2yhvBg5qaTHj7kTtx/wWn474LTsO8919FdGJnXHnf43+ZYkDtx6r83veW12N7WSO6BevkEjs6LW/ciejoWG12rNmbhxVFZsTr7ZjWMwZhgX6HGsASEbU2lXJ+GdsjAafGG1Bu8cKXW3JRWsf58USujHcF7UQE4GPPOBcxScnOLUDfU8Zh/FkXYMLMCzFo7GTnViAhJVXuK8qMRLn/pXc9gmv++yxS+gyQiYPwuARcce/jePG73zDpvEsRHB6pfNUfCYDhk6bhglvvh29gEPwCgzH90uvw9Oc/IbZzinMPcgWVNXXYkFuB6magf5QvusaGO18hIvpnYt5tTkk5Pt1aiGqzHVf0CsHApGho3GCZVyJyb0G+RlzUPx5JAVr8kGPCmn2FMJktzleJyNUwAdBOeg8dhfvfnIOBYyY5twCBoWG4+5UPce/rn/xpTfJhk6fJfYdMOE0+N/j44pzrbscj73+Dxz+djwff+gwzrrhelvPf/vzb+M9zb8Hb+4/qAR8/f1xwy7147MPv8PjH83Hdo88jOrELR/9dzIGqRizfX4VoXx1GxvrDz8fRs4GI6N+Ixn/zNmdjQ7kV3QO9Ma1/irwpJyJqa2J50V5dEnBG12Covb3x4cZcZBZXenxDQCJ3xQRAOxHBtwjS/zcIF6Wa/1uueaR9xT4iSWD09Ydao1Vec3zNkb5e8JL7G2Hw9ZNVA+Ra6hpM2F5QiQMNLegV6YvBnaPhzQQNER2lnTlF+DGrBt72ZpzZNRSRgb5HvBYQEbUFMRXgtO6x6BeswpZKO5bsykOjpWP0AiByN7w78GAi6FeLFQKO0EuAXEtueTV+3Z0HPw0wMFyPsODAvySHiIj+l+j3UlffgHm7ipBR34LJCb4Y1yMBeq17dNQmIs8RExqIS/tFI0Cvxtz0CmzNykOThVMBiFwNEwAeLDYpBS98twwX3Hqfcwu5IrNycdxRVIO1ZVZ0C/PF0E7hDP6J6KhYrDas3JWNVQWNiNTacXbfeMQEB/AcQkQnnU6jxpjuCZgSb0Rhkxc+WL8f5fVsCEjkapgA8GB6oxG9ho7kGqUurrK2AWn7S9Bo98bgSCNSYiOcrxAR/bPsghJ8tL0UxQ1WnNHZH73iwqDj6D8RtQORePQ36nFJ/zjEGL3xc4FFrkzSbLXK10XFkln5vEXvC2h04ivkdiI6uZgAIGpHYjnHfRX1WFXQgDg/DYbH+ik37+zRQET/ztTUhAW78rGmtBk9ROO/3p0QzMZ/RNSORC+AbrEROCslEM1eany5oxg5pZWoaWhE2t4D+DRtP+o1/oDWIDIGzq8iopOJCQCidlRd34AN+wpQZGpB/zAd+iTFsPkfHRWbzYoVP36D7955BdUVZc6tR6e2sgLfvfsKln8/F3abzbmV3Inorr0jOxdL9tfCYrFgevdIpMSEyr4vRETtyaBVY0avePT1s2JzmRnvrNiF137Ziv8uz8EX6dVogBZgQ2qidsMEAFE7aWkBCqpNWJpZhlC9N8bG+SLQz5dzd+moiOqRJXM/wcfPP4Kygjzn1qNTXV6Kz19+Ej9/9TFsTAC4Hdn4z9SEb/ZUIKPGitPijRidHAVfg965BxFR+/H29kJMaAAu7hsNL7UGn2Y04M3tlfi10Ixyqwp2WfrPex2i9sIEAFE7aWgyYXNOKTbVeKFziC9GdI3j6D8dE5EEsDY3y4DwWPj4B2D4aWegz/DR8FbxMuBurDY7Vu/Jwa85dYjUtuCiQZ2QFB7E5CERtTtRndRotmB3ThFW5dWhxtKCYqsGBc0aWJVLlbxaiXOVN1eoImovvPMjaidlNY1Yta8YGiUAGxmlQ3RYMG/gqVU11NYoN2N/HeEPjojCzU+8grOvuw2qI5RhtrTYUV9T7ShTIZeTU1yKL3eVIa/OglOTA9E3PgJ6ndb5KhFR+7BabdiVnYuXFm/CPb/ux9dZDTIBcERiiWre8hC1CyYAiNqDEuiXNXtjQ6UNCYFGjEmO5NxdahVVZUpw+OozuGJkT1w0JBkXD07GUzdejNzMPTKwF4rzDuD+C07Hmw/fISsIyosLcdOUofj6rZfw/Qdv4LqJg3DJsBRcrnyPb5RtjfV18uuo/Ylu2kv3FmF9UT0GBHthSmoMgv3Y+I+I2l9pdS3e31KEj3dXYk2JBdVWbziuOv9DDHZ4iQoAZgDaS25mOvKzM465D5C4Hziwd5dyr1Hi3ELuiAkAovbgrYJJ6wdziwqDQ4Ck6HDnC0THz9RQj1fuuwnvP/UQmkyNGDrxdIRGxeC3eV/h/gunomB/ltzP0mRC5s4tyM/KkNMHmi1m7N22CV+9/hzeefxeGH18kZTaG8W5+/Hu4/fhl68/PeZpBtT6bHY7tmYcwPd7K9BoseGcPvHoGRsOlRhJIyJqZ4G+PjhbOS8NC1XD6N3y9+G9SACwCWC7eujSM/DY1eehtqrCueXo7N64FnfOnIAfP37buYXcERMARO1BrQEM/oj212FiYhAMXLebWsGKH77G7wvno1v/QXj5+xW4/fm38ORnCzDrxjtRmLMfbzx8uxLsWxw7i7mYB4N68bnyv5ryMlx658N46ouFeOKzH3Hbc2/Jl1cu+JarBbgAq3LJXpzbiB2VzRgbY8TwxHD4GNn4j4hcg1GvxeDECNw9uQ/u7BuI/oGAv+pIiQBlC3sAtCtRLVitPKxWq3PL0VFrtNAbfaDV89rjzpgAIDrZxEVP5yvn7PYM9cHIXilQsxEbtYKl33wGm7UZV9z7OMJj4qDR6mTDv0vueAjRCUnYuf53lOTnOPf+K4OfH2ZcdoO8uOv0BvQdMRY+fv7yJoEVAO3NCy06HxTYfRCls+Hc/vFIigxh3xAicilajRqpsRG4flwvvHfuAMxK1CFU7wX14acq8bmcBsDzl0tSrvdW5V7iSHoMGo5XFvyOGZff4NzyZ+JeQSxTTK6NUQfRySbK3vS+8oI4PEIDX6OeN/F0wkQZvyjp91beX6n9Bzu3OmiVYL5Lz75y9L+sMN+59a8iYuKhM/4xn1yr08HL25uj/65ArYGXTwCMejVO7RKC/vGh8kabiMjViGUAQ/x90Ts6BPdO7oPnR0VhYIg3fA9VA4jgXwlBeO/jUkTTYFFJOPvem/DUDRfjrUfuwpZVy/40AFCcm40fPnwDu9LWyOdZu7bh0+cfU7YfwMbfluD1B/+Dp2+8FJ+88BgqigvlPuR6mAAgOpnExU6jB/Q+iPAz4JTkGAb/9K9EcC+a7pQW5Dq3OIlrsvL+Ee+hFnsLrDarvLnyPsKccJVoMiky8/9Q7mf09XN+9ge+P12AuFE2+MHb4IvBIWpM7BqF8EB/54tERK5JJAKSIoJw1sBkvDytNy5K0iLa6A1ls3JeE3vw+uIqRN+g5269Ek/fdCmWfz8X+3ZswcI57+KBi6fjw2cehrnJJPfLz96HOS89ic2rfpXPD6TvxJyXn8Q7j92DR646G78vnIeNy5fg0xf+D7fOGI28rAy5H7kWr8LCwpa0tDS8t/4AFuQ0OjcDF0wYjqumjnY+c22bVy7FXbMmy89T+gxASES0/Jw8h+g2mr55vcxCzttThoCQUOcr7iMzvwS3vPo5zD7BgG8IRscY8fWlwxDmZ3Du4X5mzZ6Hr9PS5ef+Pga8dNOFSIwKk89d3fqlC/HARdOUwFiD7zMqZNm7q8revR33nDsFwyZPw+3POxrvmE0m3Hv+qfK1l+avQFL3Xrhu4gBkbNuM95Zvl88PEiP4107oL/sAvPjdMuXvasSt00bJ8+UTc35EeVEBLh6ajB4Dh2H2j6ucXwVUl5fiqjF94BcQhHeXb4Na49q9KtKWLcaDF8+AtdmCN3/egK79BjpfcV8fLFyJOSu2AEGR0Bn98ejoeNw4PAm+Rvc9bxBRx2O121FWXYeF23Nwz/I8VDSagbJc9IgJwfM3nAedi19fDlo270s8dcNFsCnX1Q9X70ZCcqrzFfcyPTkYeoMRbyxJQ2hkND54+iF88crT6NZvMG56YjaCwyNlI+AX7rwWpXk5eOjdrzBs0lSs+flH5To7HefecCeufeQ5LP1mDp65+TI5HnHpXf/FuDPPl6sLzb77BmxbuwIX3no/Lr/v/1x+MEEsm3zJsK4y3jjv5ntwzUNPO19xT+JYu+21OSgsr5bPgwwazDmrO7RaLUaOHOkZCYDt61bitjPGokU5uYhsIgesPJMI/r29vTFvb4USkAQ6t7oPRwLgM5j1AXIKwJhoHb69fgqCfdy3kQoTACdHlRKIn90zCrGJyXj5hxUICotA5o4tuGfWZGh0eiVoX4nIuE6y5O6jZ/6LsWeeh7tnfyDn8duV8+Kybz/H0zdfiqhOSXjn1y2ykoAJAPcgEwDLNwMB4dCrVZh9Rh9cfUpXVmYQkdsR93Gb9xdj2uuLUdSkbGisRo+YUCYA2sHhCQCDcv9z/eTBsmT/lQWr0VkMIIjKQuX3JaoBnrj+wkP3B3+XAEjpOwizv18BtRJgCmJw9t7zT8eYGbNw76sfHbEy0ZUwAeDkTgkAS1MTXrzrWhxI3608Y6MqTyVuePsMH4NrHnwa3sqNsLuRCYDZn8JstUHUv41JicW3t53FBEA7cacEgBjBF2V4G5b9jMTUnojr0hXb1q5EjRKgT7ngCvznmddlZ15x4RLL/Yk5eQPHTMKQ8afK8rslcz+RNyv3v/EpTpkyAzkZu5kAcBMyAbBkDaBWywTAqxePk78TIiJ3Y1WuQ+uzinD227+g2OwF1JSiR0IUEwDt4PAEgAh+/zN9FCLjO2H2D6v+1OG/sa4WZ3WPkAH8D5lVzuvsXxMAM6/9D6575HnnVwF7t27E7WeOlcsR3//GHMc0RBfGBICTOyUABDGvVYx0kWcTJyB3XfP6UAKg2dFZdUxqPL69bSYTAO3EnRIAggjan7/tKuzeuE5m5sXo/rgzzsN1jz4PX2dFjMjW52XtxQdPPYQ1i7+XfQHE/0TC4LK7H5XBvwjiczP3yARA174D8fin36OypBgXDEpiAsAFORIAq+Xneo0ar142iQkAInIr4tpU29CIHXll+GhtJr7MakRDoxJzlOcxAdBODk8A1FSU47YzxiC5Vz88/eUiaJyj+AdN7RyApsYGfLe7BDvT1hwxAXDl/U8qgfPdzq8AMrZvwu1njMWQCacxAdAO/i0B4DFNAMUbS7xh+fDsh7sG/0QnStxkPP/NUny8Nl1m6L/amov/PPfGoeBfEFUy8V264YE35+CrbflyasC7v23F64vWYdTUmYcC+NjOXfH5pv149KPvZOVAWEwcftxXhWfn/ixfPyggJAyfpmXizV82uHzwT0RErsfSbMWB0ip8nbYX9y/eg7m5NjRCuZ7YubrMybBywbe4e9Zkx+DBYazNZnh5e0GtxE9GX1+56k9tdQVa/uf3UlNZjmazWbn/Fvv9ffNZTktzL1wFgIjIHYhRf4MRsUkp6DloGPwCg2XwfiQarQ5BoeHoPmAoErv1lN39D784i14aBh9fWUUgiNcMPn7y+x9Objf6unx1BBERuRYR+OeVVWFZeh7un7ceD64pw9oqb9TZHHPLIdeK57TdtlZWkI9NK37B2iU/OnulAdnpO9FkMilBv17eC/gHhSiPYOTs3Y292zY5fj8K2QNg/lzlV9WMnoNP4UCAB2ECgIjI3Rxtpv1o9yMiImoFImisqq3Hmow8PL1wE+5YnIEfirxQagasB+N9EWCKkWbG/22uz/DRcvT+x4/fxlevP4/5H7yBp6+/WP4OBo2bIhP/Pv4BOP/me+W0hpfuvFY2/hPJgJ/mvIcvXn1G9gQQc/zJczABQEREREREJ0SM+mcVV+DrDXvxwOI9+DC7GXtqgUa71//E+nbA5uiHRG2rc88+OOf622Exm/D+Uw/g9Yf+g9x96TL4v+Lex5x7AWPOOBcX/ud+VJaVyDn9N0wZglfvv1mO/l98x8MYPM6x3PrBakIxfUB+lM852OBumAAgIiIiIqITsq+gBM/+vA2PrSvHxhoVTHbvIw/yiwoATgE4KUSALtbnf+HbX3Hr06/jxv97ES989yvue/Vj+AYEOfcSUwe1uEQJ9F/8bhkeePMzXHLnw7hn9ofKvstkw7+DUw7FVACxHPH0y26QzweMmYQX5y/DuLPOk88PiuvcFc98tUj+2a6+BGBHxAQAERERERGdkKKqOpTZNGi2t8Amgvy/czABwPj/pNDqDUgdMBSnXXSVDNx7DBqOwLBw56t/EHP8k7r3xojTz8Q5192OsWeci/jkbn8K4P0Cg9B7qGPJQCEwJAy9hoxEWHScfH6Q6C3QY9ApytenHqoaINfBBAAREREREZ2QkT274OlJybh1QBiGhKqg/bsogxUA7UI0ABaPfyMCdhH0ex3FvuSe+JslIiIiIqITotWokRwTiZvG9pBJgCSDDWqvIwT5LXblwWUAidoLEwBERERERHTCvL29YNBoEOpnRKDajlCVFQMCW+CrcixB90f5P0f/idoLEwBERERERHTCxDKA5TV1mLu9ABmNakxJMOK/I+NwXf9I9PC1QyMqAkQFABG1GyYAiIiIiIjohDXb7Ph1Tx5WFlvQ2WjHZQM74dT+3XD/+G64a2gMTkswwgA2ACRqT0wAEBERERHRCbHabNi6LxcfbSmCtdmK6wdEoE+nSKjVKgT5GHDe8FTcPDgG/vZGZW9mAIjaCxMARERERER0Qipq6vHpphzsqrFjaIQOk3p3hr9R73wV0Gk0CA8KgMpmcW4hovbABAAREREREZ2Q1XtzsbSgCZFaK87vF4cwf9+jWnaOiE4uHpVERERERHRcbDYbMnIK8OXOMtRZbJiZEoRBXWLlsoBE5HqYACAiIiIiouNSZ2rCN5v3Y1O5GUNCVJjaOwGBPn+U/hORa2ECgIiIiIiIjpkY/V+5+wC+y65HgMqGi/rGIDkqFGqVyrkHEbkaJgCIqENrUf5naqhHY30dH27+MJvYWZqI6GQRa/7nFpXiu13FyKtrxqROfhiSHAujXufcg4hckVdhYWFLWloa3lt/AAtyxM2TwwUThuOqqaOdz4joRGXml+CW2Z/C3Nwsn49Jjce3t81EsBuXyc2aPQ9fp6XLz/19DHjppguRGBUmn7u69UsX4oGLpsFutyMgJAxeXl7OV8hdiQSASOYIb/68AV37DZSfu7MPFq7EnCWr5ed6jRqvXjYJV43pI58TEbWn+kYT3l++FW9tr0Si3oYHp/TC4OT4fxz935FXhinPfInCKse5ukdiLJ6/4Ty5QoA7WDbvSzx1w0Wy8uHD1buRkJzqfIXcWUNtDS4Z1hVVZSU47+Z7cM1DTztfcU9l1XW47bU5KCyvls+DDBrMOas7tFotRo4cyQoAIuqYjH7+0Bl95Oc1FWWoLi/lw80fB4N/H+V36x8cLD8nIqLW12y1YfWe/fg2owZo8cLFgxLRMy6Spf9EboAVAEQnCSsAXIvF3IRdG9eiocaRHSVP4YXg8EikDhjiEVUdrAAgIldUWlmNR37eiS8y6nBFqh9uH9cD0SGB/3reZQUAuaKOVgHABADRScIEABEdKyYAiMjVNFut+HDVLszeUIQonR2PTOqOoclxUKv/ffTfkxIAd7zwDuJTmADwBCIB8KTye62vqWYCgAkAotbDBAARHSsmAIjIlViVwHftrn14bGUuMqvMeHRsJ8zs3wW+xqO7l3H3BMBv87/Ck9dfKBMAao0WGuVB7s/eYoe5ySQ6W+L8W+7B1Q8yAUBErYAJACI6Vh0hAWCz29HcbFUCCzusys2XvUXcjHE9B+oYRMG8SvmPylt89IJGrVIeapedwlRYVomnl+3BNxk1ODVWh3sn9UKX6KNvpOvuCYCM7Ztx+xlj5Moz5HlUyrH34NufY/S0c5xb3FOHSACIubxfv/kiDuzdJTM35DlikpJxznW3w8c/wLnFfTEBQETHylMTAGL1jSZLM2oamlBSUYmtGdnYU1CBgpomVFtsqLQo13a7c2ciD6ZVAv9IvTdi/dWI8PdBv85x6NElAYE+Rhh1YoRZ7dyz/YnS/6/W7MYza/Php27Bfyd0xdjunaA9hp/R3RMAYunDypIiVJeXObeQJzH6+yMiJh7ebt7MskMkAHZtWIP/TB+t3FDYnFvIU2h1ejz95SL0Ge7+1ShMABDRsfK0BIC4eRYlxOXVtVi6YQe+SMvA/uomVDZa0GSxwmJrgU3sIyoAmM+nDsDbC9CIkX8l3hAd9I1aDToHGzC2UxBOH9obPZOTlOBYDZUoEWhH4nDcnZWDh5dlYXlBI24fEIprRqQiLOjYBmjcPQFA5A46RAJg88qluGvWZHm3kNS9N0Iio5yvkLuyKzeIG5f/ArVyQXjqi4UYMGqC8xX3xQQAER0rT0oAiDL/4spqLNuyB99tysK2omqU1jXBrAT9ouSfiBx03l4I0KvQKdgHozpHYPqgVPRP7Qwfvc65x8lXXVePt1fuxvvbyjAgTIu7xnZDn8SYY05MMAFA1PY6VAJABItPfPoDeg8b5XyF3FVTYwPO6BrKBICLO/eVeZi7/o8EwIs3XoikaCYAiFqLpyQAROnwrqxcvL1oNb7ZXYpqkwVWZ4m/mDss5z2rVFArwYR47u0tPjpeJ/JkotJFTImxiR4YykdLs1X2xRBEdYBO7Y2+4T64c9owTBncCwat5qT3BxBVOws3pePxFQdkFc+jk1MxqWen41rznwkAorbXoRIAohPns3N/ZgLAA4gEwGmdfJkAcHGXvzEPn69Nl3N1/Yx6PH7V2UhNiJE38UR0YuzKjfaHC1fis1/WyOc+WjVeuXQSrnCzBIDJbMa2fXl49affsXhvKaqabLKc2FsJYox6HSKC/NE1PgpJ0eGICgmEr0EHf6NBJgWIPF2z1YaK2nqUVNWisKIK6TmFyCupkP0xDt4v6FRe6BbmiyvH9Ma5I/oiLNDvpCUBRMC/+0ABnlmVhaUH6nF931BcO6IrwoMDnXscGyYAiNoeEwDklpgAcA93vPc93v19D+qaW5Sbdj3uOO9UDE5NgkE5wRDRiWloMssKgHkrN8rnUT5qvHTxJJw70n0SABblfLchfT/u/WwpthbXoaHZLob8YdBpEKkEEAO6dsKEAT0RGRLgrABQyVFPUQFA1BEcqgBQHqICoMFkxo79efht8x7s2p+POlOTrA4QKwWEGDW469RBuHL8AAT5+zq/Q9uqqWvAGyt24c3NJegbqsHD41PRPyVeJvCOBxMARG3v3xIAvMIS0XEL0KnkyIQgRitr602wHqzrJaITYjJb0NhkcT4DfDVe0KtPzqhfaxBl/+kH8vHaT6uxobAW9c7gP9jPB+P798C9F07FJZNHoHN0OPwMeui1Glk9xOCfOhIRR4t59KKTvuj6HxrghxG9uuKmsybgwknD5fEhlgW0tSg39Q3NePvXTfg+bZdMELY1UfqflpWPBZkVsiJneo9YdE+IPO7gn4hcA6+yRHTcYoOM8NM7svZihCKrsBSN5ra/KSHydKLsVmTwS6trnFuAEIMG/jr3KIsXI5oFpRV4Z/Fa/JpVLhv9qZTAPjI4ABMH9cSscUNkw1DR1MxbDPkTkSRia60SbIcH+uO0IX1w0cRT0CMxBmIlADF15kC1GW8t2YDft2fAYnFUFLaV/PJq/JRRiZx6O6Z1DsSkrpEw6FjhR+TumAAgouPWOTIUgUaD/LzZZsWG9GxU1jTImxQiOn6iLLi4sgbFFX8kADqFByI8wMf5zLU1mS34OW07vtpehLJGq5yvHBrgi6nD+mLW2MGIDgmUCQEiOjJxzIhge1jPLvKY6RwTAbVyzIglMjcX1WPu6m3ILWm7tehFMn/hrnz8kF6GvsEqzOoVibiIEPlzEZF749WXiI5b18R4RAT5yTm7dnsLSqpqkFVUKrsYE9Hxq21oRHZhKSprHfNkdcrVum/nOCREuv4qG6J6obCiGj9tz0Ftk2OEUoxoDuiahPEDe8Dfx8gggugoiURZny7xmDyoF6JCg+Q2q3K9/WlXITZkFcFs+WOaUGux2WzYlFWA+buL0eKtwtTu0eiTFM3jlshDMAFARMfN39eI1DBfBGgdZckiCbBmRwaq6uplEEBEx06Uz+/NL8aWzJxDybQ4XzW6RgXD18f1KwDEz7xqyy5sKKiFRTkniBL/sCB/TFSC/xB/X84fJjpGorHuqL7dZJNd0SxPXF1LTDYs3LALuaWVjp1aUUl1LX5KL8W2SitGxRgxrnMofPTu27CYiP6MCQAiOm5iVG/WkK5IjQyQVQDC7pxCpO3OOikNiog8jWimKZYDW7tzH/YVlMgbfa1ypR7SOVImANxBo9mCJXsKUGNyjEz6KoHDuP495DJ/LPsnOj5+Bp2cDtA5Jty5BfhlXzn2FlfJEfvW0mhqwjLl+J23pxRd/b1xbu8odI6NdL5KRJ6AV2IiOm5iya6+3bpgTEoMgvRquU0sYTT/9y3YlHHg0JKHRHR0qusasGr7Xmzcu//Q6H+nQD2m9E1GUozr34SLQCS/uBQ7ShthsrU45/77YUzfbjDq2TyM6HiJ1TF6dIpF17hIuWKAUG+xIeNAPmrqHFOFTpSoPtpdUIbvd5egzq7GpC4hGJwUycQdkYfhEU1EJ0TciJw7LBX9Y4OgUc4oYi3j3NJyfLF0LTbsyYbFyn4ARP9GTJkR8/1F8P/T2q0oqnCu3av3xtRe8RjVI1Gu3+vqzM1WrN+VgeoGk3wulvUTI5ZRbPpHdMLESgApcVFyhQCh2WbDeuU6K6qGWkNVfSN+2lOEtUWNGBWtx5k9YxAaFOh8lYg8Ba/GRHRCxHzerkkJuHhET3QJNsokgOgFsL+oDF/8ulYuVVSt3FSwJQDRkTVbbSgor8LitB34fvUWFJRVyYSAQe2FiSmROHdEH8RGhsMdZs6Lv8uu/DI5DUDQqFQyAcDgn6h1JEaHIzzIkQAQ19rMslpUO6fbnAiT2Yx1+wpl1/9oPw3O6RmJFJb+E3kkXpGJ6ISJUYmzRvbH9WN7IzbQKAMVEQhk5JXgo0Ur8aMS1OzNLUI9+wIQHSKC/NoGEzbt3Y/vVm7EgjVbkVNcLvsAKLE/ekb44eKRfdAvuZPbNM6zKT97cb0FFpsj46dSecvRfzb+I2odIf4+8DM6GvLZlUdxoxUNzeKz4ydK/7OKKvDV1jwUN3lhcid/jOsaIyt4iMjz8MgmolZh1Gpw5eRhuHFCP3QO0kOtnF3EdAAxsvnlsnV4d8FyzP11HX7fkYHM/GKUVdfBZG7magHUIYj3ebPViiZLs3zvb8/Kw8J12/H5r2vxwaKVWKR8XlJV7Rj5VwEjkkLxnymDMKpXF2ic833dgYj7S5WApNnuOK5FD4AAueyffEpEJ8jXoJMrAQjiMKswt6DpBHsAVtU14KedefgltwEDwx2l/4GBAVz2j8hDeRUWFrakpaXhvfUHsCCn0bkZuGDCcFw1dbTzmWvbvHIp7po1WblJ0uLZuT+j97BRzldcx4ofvsGBvTudz/7KS/lfv5HjkDpgKJbM/Ri1VZWYccWNMBh98OMnb6O6rBRnXX0LfPwD5P425UbSam2GTm+Qzz1NU2MDTuvkC7VykXvqi4UYMGqC8xX3lZlfgltmf3qoMd6Y1Hh8e9tMBPt41tI6VbUN+Or3LXjvty3YXtxwKBAQRL+AuPBgRIcEIdjfF/4+Bhh1Gvn+J/JkYlS/2WaFTYmQxRr/YukuMdpf22iS1TIH+ai9MKJTCG6aMhjj+6bAYHCvc3xpTQOmPfMZNuVWyGRAoK8RT197LpLjInmUE7UCkVh/8avFWLR+m3MLMP/2szFjQLLz2bGxKveT6zILcM+iXSi0qPHQsCicP7QrDLq26TmyI68MU575EoVVjsaFPRJj8fwN5x1KahDRiRMDDbe9NgeF5c5+QgYN5pzVXfYSGjlyJBMAJ8tjV5+H5d9/5Xx2ZBfd9gAuuPV+3Hn2BBRkZ+KDVTsRFBaBa8f3x/70nZiTtg/hMfHIV15746HbcOoFV2Dk6Wc5v9qzMAHg3kT38p/Wb8c363ZjaXohyptscqSCiI5MpwKSAnQY3TUG54/si6GpScqF2v1uiItrGjDuic+wp6BCPhcJgJdvuQjx4SHyORGdmNZOABworcILS7fjx+x6TEvyw4OTeyE8OLDNRv+ZACBqe/+WAOAUgJPGEf2ce9PdeGn+8iM+TrvwKhnwDp14OsaddT50h4/8HBY8rfh+Ltb9shAtykWAyBWJkf6pQ3rjgTNH4pGzRmBGaiTifNXQqb2hUm4qxH2FuLXgiOBJ4K1ElgHhjof4nNqdeN97K/8Rx4Kf1hv9wg24uH8CHj5jOO6cMRIje6e4ZfBPRO5FLDu6eMcB/LCvBj1C9bhkQBzC2jD4JyLXwATASda5e2/0GT76iI/I+E4yASAqAW5+YjaMvo4ur3/S0iKbtchP5dO/DquKbXXVlbDb/mZS2GFf01hfJ6cTELU2MW+5e+cEXDVpMB46exSeOHcM7jm1P6Z0CUKKvxrxPt7wUzMJ0Oa8lNO8XyjgrzyYAGg34mKrV7XAV3nPx/p4oW+oDtO7heGuSX3x2DljcPeZIzFz1AB0jovmzTcRtTmrWLGjoBxf7CyBl0aHGcnB6Ns5jg07iToATgE4SR67+lws/34u7n9jDiacfaFz619ZmprwzC2XoSQ/B0/OWQD/4BDHFIA9OzFnwz5889bL+OXrT1FTWY7QyBiERcfgpe9XQKvTo6qsBJ/PfgorF3yL6vIy+AUGYeTUmbjglnuV/WLl92+oq8HDl56J4PBI+TXL5n8F34BA/Pe9ueg5+BS5jyvgFADPcjBZVVffgKz8YhRUNcBit6O+2dG86K9pLGot1WYbXt1aAbuXCjf19EWQQcsbvHYg/sVFY0yV8omvxgsBOjUiAnwQHxEKfz8/eIuSAA/gzlMAxDmqorhAXofJ82j1BoREun+CrbWmABRW1uLpRZsxf38DJsYZ8fCUXkhQzkdtjVMAiNoeewC4iIMJgPte/xTjZ17g3PoHcUESD7OpEXfMHI+C7H1/7gHgTAD8vnA+Fs55D9l7dqDXkBGIT+6GW595Xflab9wybQT2btmAxNTeyr/BSKRv3oD0LWno1n8Q/u+jeQiOiEJddRWuHtsXlSVFaFGugWIaga9/IJ79+mek9B7g/GnaHxMARK2jsLYJk95bDbu3Bosv6o3YkAAmAKjNuHMCIHP7Zjx+3QVorKt1biFPIhIAj308T1ZiurPWSAA0mpqweNs+3PXrAUT46vDEmASM7NnlpCz7xwQAUdtjDwAXI0bo71QC/P99/KQE9UdDrAQwevo5ymdemHnNrbjjxXehUmvwmfJ992xaj3Fnno9XflyJm598Ba/89DvOvOomZGzbhKXffOb4Bk72FjtmXX8H5qeX48X5vyEp1b0viERERCei4ECWbMBbUVLEhwc+inKysWfjOudvu+MS00j3l9fgw80FaIYKUxN9MSQlHioPqUIion/HCoCT5GAFgH9QCPRGH+fWP0y//HpZqv9vFQBiFYBPX/g/fPjMf/HI+3MxatrZMNXX47Yzx8h9Xv1pNUKjYpzfFcjPysA9501BYreeeH3xetTXVMsKAJu1GbN/WIXoxM7OPV0LKwCIWgcrAOhkcucKAHGN/r9rzxdzAfDQO1/CW8WeGZ6gvCgfHzz9sKzsuO25tzDt0mudr7inE6kAENNcquob8dqvW/HujiqMjjHi4ck9kRIT7tyj7bECgKjtcQqAiziYALjlqdcwcupfl+4z+PjIpn/HkwCoKCnErdNHo+hAFiLjE6FSq53fVblQWK0ozjsAg9EHP+6rRn1tjUwA6A1GzP5xFQJC2n6+1/FgAoCodTABQCeTJyQAVCo1FubUQ61mQOIJSgtyccvUEcrHvA6fADA1NWHFzizcuSxPuQ4Az46Nx7i+KdAedt/Y1pgAIGp7nALgYkTDvZCIqL88jtjx/yjZbDbYlUBfpwT1Yh5/t76DDj16DByG8Weej+GTp8uy/4PUyhtAPIiIiIjIs4nS/8ySKryVlisb8M7oZMCQrvHQsNKFqMNhAsAdOQfvDnZON/r6wcc/AGq1Gjc+8TLuf3POoccdL76D0y68Epff85gc1SAiIiKijqXO1IRFW7OwutSOHkEqnDuwCwJ8fbjsKFEHxASAG5KBvHK+bqyrkV38jT5+SOkzQJb3fz77SZibTHKel91uw5K5n+CuWZPwzK1XyG1ERERE1HGYLc3YklWA77Pr4avX4KJe4egcHcbpYEQdFBMAbigkIloWAbz7f/fhkSvPQbPFjGsffhZRnZLw48dvy3X+v37rRTyqvPbGw3fIBMHFtz/ALC8RERFRByIGf4qqG/DuumyUmuw4N0GNcT0Toddyzj1RR8UEwEkiugmL5nz/Ou9eCdLFsn5iv4MBu0ang0qjVr6Ho4T/lFNnYMCYSaivrcaan39Ece4B+AeH4KnPfsLA0ROxdc1yvPPYPfK1qPhE3P/WHPQbMU5+rSB/Do2GmV8iIiIiD1bfZMaCjXuwrMSGTv4aXDWqB0ID/DgoRNSBMQFwkjz41uf4pbAZY+Qa/n9Ppzdg9g8r8fX2AgSGOpZleW3hWizKaURoZLR8LhoJPvPlQny5JRfz08uQ0LW73B6f3E12zJ+3pwzvr9iBz9Ky8O7ybRgy/rRDyxn5BQbhsw1ZeOuXjTD4+sltRERERORZrDYbduYU44vMOmhV3ji/RwgSIkKg8ubtP1FHxjOAm/Ly8kZweKRs/ve/RFPAhJRUhMfGQ8XurkREREQdimj7VFVvwkdrM5FT24wJ4cCU3p2hOYlL/hGRa2ICgIiIiIjIgzQ0NWHxlgz8VmpDrJ8GV53SFaH+Ps5XiagjYwKAiIiIiMhDiMZ/+0oq8d62MpitLTgv2Re9E6Oh03D0n4iYACAiIiIi8ggi+G9sasK3G/dhX50Nw8NUOGNwdxh1/9KEmog6DCYAiIiIiIg8gMlswbJtGfgp14wInRcuHRiPyAAfdv0nokOYACAiIiIicnNi9D+ruAKvrC9AlcmC87oYMSQ5jmv+E9GfMAFARERE1E7sNhtsVuuRH8prdrvduWfrEYGi+P5t8b2pfYjfaV2DCfM3Z2NbrRf6hWoxfWBX+Bv1zj2IiByYACAi8mgtzo8K8alyk0hEruONh2/H9ZMG/eVx06nDcO+5UzD77huxYdliGbC3loytG+Wf8f0Hrzu3kLuz2uxIy8jBDwcaoPMCLugdjcSIYC4HTUR/wQQAEZGHsCoBQnlVNUrKKw49yiqrYbPblZtDG8qqalBSUXnotYrqGrmdiNpP0YFs7Nu5FeVF+aitqjz0qCwtxr5dW/HTZ+/i4ctnYtm8L5xfceIaG+rkn1l4IMu5hdxZS4sdeWVV+GBzASpMVlzR1YDhKbHQadn4j4j+igkAIiIPIMo/G0xm/LAxA28t34U3lu+Wj4/XZqBauSGsarTg4/X78KZz+1vLd+LHTRloNDXJryWi9nXnS+/hyy05hx6fbczG64vW48yrboLZZMKcl55AbVWFc+8/O6pjuI2Oc54/2l9dYxO+2ZiJ1SVWpAZpcf6w7ggP9HW+SkT0Z0wAEBF5ANHhWa3VYluFBbN3N+KJ7Y7HK3uaUGLxRrkFeCPTiid3mOT215R9tpQ0KFcB5TLA7tBELket0SC6UxKufvBpBIWFy+C/oqTI+aoj8BYj+NvXrsTy7+dix/rfUV5U8JeAXMzzz9u3F+uWLsLvi+Yje/cONFuUE8JhTA312Lt1A4pysv+UKLBam5GxbSMOpO9SNv/RL0Bsz8nYg/XK9/xt/lfYse53VJWV/ulrxc9RUVyIXRvWyH02r/oV+dmZsucBta4t+4vwXVa98o9uw4W9IpAQFgg1S/+J6G8wAUBE5CF0am+c3SsSsT5q2JX7cJvzcfCW/OBzcZOe4KvC9G5h8NHpwPCfyHU11NWiobYGKpUaGq1ObhNB/S9fz8GdMyfg7lmT8OSNF+PucybhDuX5ht9+lsG33E8Jtr//4A3cftY4PHTJdDx21bm44+zxmPv68/L1g3L27sa955+Gr5TthzcGrK+uwoOXnIFX7r0J1uZmuc1ibsInzz2KO5Tv+aDyPZ9S/uw7z56g/Bljkblji9xH2LF+lfyed549Ue5z3/mnKz/vePw05z20sPlg6/FWY0FmJfLqLDijsx9GpMbDwDX/iegfMAFAROQhxIhP387xGBGpg151MOz/Kx/lteFRegzplqQEFbwMELmCipJiFOceOPTIy8rAxt+W4JErzpZBd2K3ngiLipH77tm0Di/ffb0Myq+47wk89dkCnH/rfairqsALt12NIufc/vQtafjg6QdhU/a76oGn8OgH32DEqWdgZ9pq+fpBdrsNZlMjmi1m5xYHkUgQ283Kn38wk7h8/lx88eoz0BkMuOnxl/Hwu19h1NSZyFd+3lfuuxlNjQ0oycvBfy8/GwX79+GMK27Ek8rPd8PjL0Gj0+P1h/6DdUsXOr4ZnRgv5fztE4D9Nh/E+6pwydBkxAb7O18kIjoy3vkREXkQg0aF8/vFIsbgBdXhKwA4iW1Jft6YkRoOo4HLQxG5irceuRPXThjgfPTHDZMH46FLz0DG1g3o2ncQbn/xHSXoNsJqseD1B/8DS5MJdyjbzr7uNgwYPREX3XY/LrztAVSUFOK7916V3/OXbz6T1QPn3ngnZimPYZOn4eYnX0H/UePl68dKTB345IXHZGLgtufewvTLb8DI08+S37PXkBFymkJddSXmvvE8aisrcNldj+CqB56UP9/0S6/DHS+8IysZ5ik/n5hGQCdIawD8QhDlo8ZlfSLQJSwA3mJaFxHRP+BZgojIg4gqgB4JUZgUrYWfxrnxMEHaFkyI0aNvUiy8OfefyGXEJXeTgXmvoSOgN/qisa4OGp0O1z/2Ip76fAGi4hPlfiLIFnP9VWoNSgty8fOXH2HxFx8qHz9WvqZW7nNwhH/3hjXy44SzL5J9QgStTo/TLrxSfn6sygrzUF1ehsi4BPQfOf7Q9/QPDsF9b3yKl79fAd+AYFkNIAJRk6kBS+Z+In8+8cjauVX5udXIydjNXgAnylsF+ARCeZNgbIwBk3t2QoCv0fkiEdHf87gEgMhK8+EZDyI6Pn46Na4ekoROfuo/ze8Xo/9d/DQ4v28sAowG51aiVsRT93G7+D8P4OF3vsRjH83D+yu2Y8yMWXL+/4+fvHNo/r1QV1MNi9msbLPgzf/egVfvv+XQQ5Tmi6RBWWG+bOxXmJOtxIkqBIVHOr/aIa5LN+dnx0YkGMR0gfDoOHh5/zmBGBYVi6CwCNhszaiuLIdN2e9L5ec5/Od7/6kH5TSDeuXvYLdanV9Jx0z804vRf70PoPx7j+sahahA5XMioqPgVVhY2JKWlob31h/AgpxG52bgggnDcdXU0c5nrm3zyqW4a9ZkmYk+88qb0H3gUOcr5K4syg3CMzddJrsgP/XFQgwYNcH5ivvKzC/BLbM/hdl5IzcmNR7f3jYTwT4sw6bW12huxn9/2IDXd9XB5BxoC9a04Jrufnjw9AEw6nWHRu+ITpRI2tqVR1ZxJaa9vhgZBWWA1YxAHwNevuUixIeHOPd0XaKT/v9de74sUV+YUw+1+gglNG3ggQunYe0vC/D4J/MxfMoM51agobYad54zCRlbN8oy+/vfmAOtXi879d946jD4+PnjkQ++geawtd7F70EkCxwrCHTB2T0jUVddhR+zqpX9A5x7id4AG+QUg5nX3IobH38Zuzeuk438xkw/G3e+9L5MGghi1YGLhyQjMbUXXp6/XFYciCkKMYld8NYvG+F1WLm5SDiIXgXivPLgxTOQm7kHD779BcJj4px7iJ9PrCBggbe3CgkpqfJjWxM/8y1TRygf8+S0hWmXXut8xT3Z7Ha8OHcxFm3eCxiU36ndivnXTcSMvo4KEVe3I68MU575EoVV9fJ5j8RYPH/DedAp71kiah1l1XW47bU5KCyvls+DDBrMOas7tMr1YuTIkZ6RANjy+zLZZZZdZT2PWqPF018sPO75iq6ECQA6mcRN4tq9ubh43h7kmrzkgFHvQG+8MjkJp/TozOCfWsXBwD+vpBzrcyqwsbAOH24pQkVxgRIR1iFQOb8xAfDP/i4BIOzetA73X3A66mtq5Hz/U8+/XFYFXDO+H6pKS/Dmkg1I6NrduTeQtXMbvnvvFRlcz7rhTtw2YzS2rV2JR97/BqOmzZT7iN/ZnJeewIdPP3QoAZC+OQ13zByvXGsn4L/vzZUJBGHzCjHAMgnd+g+RCYDmZgsuHNRZ9h/48Pfdh4J7URXwzM2XY53y93jq85/wzVsvySUHH3rnS4w87cxDS42KhMKclx6Hf2AILrnzYTkdoK15ZALgq8VYtH6bYxqA8vucf/tZmNE/2bmHa2MCgKjt/VsCQHXHHXc8UlBQgM0F1cio+aPErFdSHPqndHI+c206vQGbfvsFGiVYNPoFyCw3H57xiEnsjCnKDU9AsOvfPP6bytoG5YK9XV68hU5hATh3WHcYtG1/A+QqDgYLNpvd8VD+Lax8tMlD/DtrlZvrkpIS7KltgV65TzynkxaT+3SGTqs54tfw0fYP8Z4X66nb7S0yKeOOiRhxHNuUn7/OZMLGzFz8uCMPn29TArvtxVhe0Ihaqxda6isAazP0ynttypDeCPBx/bnJB/buwsoF38q56xfedv9JGZ0Wln33BfKzMzDuzPP+UpofGhkNU309tq9bib1bN2LwhFMRFh2rbGvAppVLkbVrK7r2GyRH4kXH/bcevUsG3r2HjULvoSNh9PXHmp+/x/70XegxaBhUKpUM9j946kFZzt99wFAMHjcFTaZGLP1mDnIz09Fd2U/cT+3fswPP3noF6mqq5J855bzLoDcaZZO/bWuWo7y4ACm9ByjnGjt2rFuFua8/B9/AQJx/y70wKH/uKuXfcruyXfx8eoNRBv8iMfD9h28iJCIKI6eeKf+t21pDXQ0Wff6BTJwMmzQVXfsOdL7insTxt3bXPuwrKJHBv/IfnKfcS3SLdo/7pNLaRsxZvRN1TRb5PDzIH5MG9ZT9a4iodTQqx9fPadtR19gkn4sG0WelhslrQEJCgmdUAAjV5aVyXhx5FqOPL4KVGwVPGK3syBUAjoDBjtq6emTlFcoy4ZK6JtQ121FjaUETi3faRLPVimzl3/p3kz+8lZvEU4z1SIoM5o1WO1Epp7EQrRcifNQIMuqQHB2GlE5x0Om0siGjq5/nxHEs4o3C8grsySvFmqJGrM6pRnqFCSXNalhEWyGxg7kBKMtR3oBmBPoaWQHwL/6pAkAw1dfJUfg9m9Zj/MwLcO9rn8hye7G2/vqlC+W8+8CQMNn9v7aqEj0HDccjH3yLgJBQNDU2yjX8f/nmUwSFhiNQ2Vc08hMDJ2JE/GAFgE05Vzx7y+VYNu8LJcj3Ua670aipLIN/QJBMDoTFxMsKANFfoKqsBI9eOQu7Nq6VzQDFVATRa8BsMuG259/E5FmXwq6c79985E4s+PhtuVxgRGyC/NlEZYioGnhizo/o1K2n82/Ytjy6AsBp/u1nY8YAVgAQkUOHmAJA5A46YgJABAyWZit2Zinnly1ZyK2sx/6SKhRX16PaZIHJ1oIGawuamQBoO2IU0z9M+UQJzGrLATs7b7cX0TPNT+2FQL0Kvlo1ooIDkBIThkEx/hiQHIfUpASovL1dMhHQZLGgpKIKK7PKsGR/NfaW1SO7zoYqqwr2w1tNKsEJ6sqA6lLZnIwJgH/37TuzkbVrG8657jY51/5Idqz/HYu//BAt9hZc8/AzMuAXzfREgL1783o5z18E9d0HDpMBrtHXz/mVyq9BCe5/+uxdbPztF+XzZsR27oop51+Gr998US7PN/6s8+V+onfADx+9KasNxHJ/CcndMP2y65U/9yPZZ+C8m++Vo0eCWOtf/NyZO7bIBEVIRDROveAKuYLBQTabFasWfIf1vy6SgzTi31VMTTjr6lsQEhnt3KvtMQHgWpgAIGp7TAAQuYiOlAAQgX+j2YzdWblYsHUf1u0rxsacMtQrkb6Fwf5JpgRnIpARQWWzKLkUJaPkKvQqL8T7a9EtKhjju8dhdPdEdO+cAI3adao0rEoA+cP2HHy3oxAbSxpwoL4F5pYjl2572a1oKcsDGmuUt5qdCYCTQCynJ9bUF1MWDs7dPxKxaoA4N4vyfnk++BsiSSBG8DVanXPL3xPJBbG/Wtn378r5RX8muYqB8meKn+9kJ7iYAHAtTAAQtb1/SwC0/eQrIupQxA1mVU0dvl2ehge//R2vL9uJpZklqDQ7gn9x8+ft7SVHOtWqgw/lxpWPNnoo/74tNqjtyoP/1i7w8JbvfXEMiGOhydaCjCozFqUX4fmft+LJ+b9j+ZZdaLa6TqWGmF8eqlehpsmqBP+A5W+Cf8EfFqisJhn808khOvaLtf3/KfgXRFNdGdT/SwCuUmuOKvgXRBM/rd7wj3P5xftHTB0QVQSuWN1CRNTRsAKA6CTpCBUAIvjPK6nA58vW46tN2dhV1oBmJcARt3wqJfDxNegRHxGiPEIRGRwAH70OvkadbFZH5OlE47+ahkaU19SjrLoW2YWlKCivgsVilQ0CBV+NN/rHBOLq8f0xdVB3BPgaXSJoamxqwvaCKryzLhsLsmpR0eyNI4X4fbS12Lc/Bw1mx3mOFQDU3lgB4FpYAUDU9jgFgMhFeHoCQAT/dQ0NePzr5ZibthcF9RYlqBHznr1kJ/AusREY1787usZFyaDGR6+FWrnR1mpUckSUyNOJY8TcbIXJbEGj8qioqUN6bjFWbktHRl6xvLGXJdrK4ZAS5o9rxvTGpWP7IcDP1/kd2pfNZsP+8jo8+8tOzM2sQY39r4m7i6ItWLJ1H0rrHZ2HmQCg9sYEgGthAoCo7XEKABG1OSVmkQ3C3v1pJb7btA+5dY7gX6dRI0UJ+C8/bRSuP2M8xvXvga7xUXL0389ogEGnYfBPHYYYyRfJsCA/H8SEBqFnYhymDOmFq6eNwayxgxEVEiArZURTzPTSWry3fKsSTGfIpIErEA3gwn21MGhFf4IW6Lxa5MoGB4mVJnrHR8BHOa6JiIjINfHOm4hOmMnchB/WbMW7v+9Fbk2TTAgY9Vr06ZKAK08fhUmDe8mRf1/D0c0rJeoIRB8Af6MBPRNjMXP0IFw08RQkx0TKpJhNOYbSy+rx5s8bsGzzbjn63t5q6hvw7Ya9+D23GlF6L8yIakE3Py9ZsSCC/3CVWS4zqdUyAUBEROSqmAAgohMiukVv3bMPn67PRFa1Gc32Fjmnf2DXRFwwYRh6JcXBz+C5Sx0SnSgR8IuqgFF9u8lEQEJkqEwOiEqAtblVmJe2BzmFxe26foPZasXi7fvx5sZC1JjtuHFIAh6fPgCPj4pBnxAtdCqgj68VwXq1/NmJiIjINTEBQEQnpLHJjAWb9yG9pBZWJfgXnc6T4yIw7ZT+stxfq2GDP6KjYdRpMahbIqYN74eo4EC5TawSsGR3Plak56PZ2T/kZDNbmvHz1ky8u6kAhSbggp6hmNErBp2jQjGhVxIeHx2PU+ONGJ0QKOcZEhERketiAoCIjpvVasPWPZlYllmMyibHPGVR5n/qkL6y5F/0ACCio+fvY8CoPt0wvFfyof4Y+XUW/LI1A9n5xfL5ydRstWJT5gG8syEfO6qsmN7JgAv6xiEmJEAu/eZrNGBsajyeO70nLhzZC8F+RudXEhERkStiAoCIjptFCQ5+252DA5V1sDvrk0VH375d4mQPACI6dgG+BvRLTkByXKR8LvoB/JpRjA05ZXKVgJNF9B3YvC8f76zPxbaKZkyINeDywZ2RFB3+p3XfxZz/TmGBiAkPhZadvImIiFwaEwBEdNyqauuxJrcG5Y1Wuda/KP8/pVcyQgP85PJ/RHTsxLEjGgMOTk2Sx5RQphxjWUUVqKlzLJ3V1kRvj9ySSnyxvQBLCprQN9gbVw6MR7/OsUec1iMSArJigcc9ERGRS2MCgIiOW0ZOPoqra+UIpQgA4sKDkRgVDg1L/4lOiFGvQ6fIUIQH+cvnYtw/XTne8kvL5fO2JKoMypTj+svNB/BDZjW6+nnjpmFJGN4tAWq1IyFBRERE7okJACI6brvzSlBR1yg/FyOVouN/oK9BVgMQ0fHz8vJCfHgoEiJCnVuA7LIaFNc4jre2IoL/8pp6zN96AF/sLEGgToUL+sViWEos9Fzej4iIyO0xAUBEx62ywQJTs2N9cpXKC0lRYTDquNY/0YkSSbRgfx+EBPg4NijENIBas6PZZlupazThxy378NaGPDTZvXDNgGicPygZfkaDcw8iIiJyZ0wAENFxK1ECEpNYrFzh7eWN8OAALvtH1Ep89Frl8UdCrdrSgvo2XAlQLOm5OiMfn24rRpVVhZndgnFa92j4GHSyIoGIiIjcHxMARHTczPYWWJ1NyUV8oNNooGKgQNQqNGq1fBzUZAMsbbQIgFjrf2NmHt5em4X0OuC0BAMuHxCP2LBgBv9EREQehAkAIjputc1KQOIoAJBBgljD3B2bhLXY7TA3mdBkauTDgx7id9rS4nyD0t+y2mzYnVuM99IOYH25HRNi9bhqcCI6x0b9abm/jqMFFpMJZj485iFWtSAiIgevwsLClrS0NLy3/gAW5PzRXOiCCcNx1dTRzmdEdKIy80twy+xPYW521PCOSY3Ht7fNRLCPXj53R7Nmz8PXaenycxH8v3TThUiMCpPP3cnqRd9j6befweb83ZBn0Gi1OP2Sa9B/5HjnFvfzwcKVmLNktfxcr1Hj1csm4aoxfeTz1mBTAqP9xRV4Z00m5u6tRvdANe4YkYRRPRKhOY5kXnFNA8Y98Rn2FFTI54G+Rrx8y0WIDw+Rz13Z8u/n4v+uPV8mBEdNnQkvb1Y+eIKG2hpsXb0cVuX8fttzb2Hapdc6X3FP4ph98avFWLR+m3MLMP/2szFjQLLzmWvbkVeGKc98icIqx5KmPRJj8fwN58kKQiJqHWXVdbjttTkoLK+Wz4MMGsw5qzu0yn3RyJEjmQAgOlmYAHBd100ciIxtm2QVA8udPcPBEb/xZ12A+974BN7e7rl8XVsmAETH/3zl5uCDtZl4d2sJugdrceeweIzr2xVq1fGN/LtzAmDN4h/w6FXnwGpt20aL1D7Euf2+1z9VzgnnO7e4JyYAiOjfMAFA5CKYAHBdV47uhf17diIiNgH9RozjyJ8HWDbvS5hNjRg9/Rw89PYX8FYxAXA4uxL8V9TW44u0TLy9qQhGjQo3DaPLtIAAACkeSURBVI7BzAFd4HsCHf/dOQFQU1GOL157BpUlxc4t5EmCwyNwwa33wT/I9d+L/4QJACL6N0wAELkIJgBc18EEwJgZs/CgEiyyCsD9PXnDRfj128+ZAPgbNQ0mLNySiadXHUCzSoub+kfg4uGp8DOe2PnInRMAUksL2qjPIrUzeVb3gHM7EwBE9G/+LQHAJoBERIcRt4cHpwLw4b4P+nsmswW/p+firbR81LVoMDMlCOcN6gJfwx9LDnZYR3gv8eEZD+U/zl8yEVHHxgQAERFRB2FqsmBDZh7eScvB3kYVzkjyxYV9YxAc4OcIkoiIiMijMQFARETUAYjl/nbll+DlVfuwsbIFp8bpcN0pXZAcH+3cg4iIiDwdEwBEREQezmazI6e0Cp9sKcCaMiuGhalw/ZB4dI6OgKpDrvVPRETUMfGqT0RE5MFEx/+S6jp8sj4LP2ZWok+gN67sH40BKZ2gOs7l/v6OmESgVf5z+HcVlQdE1DqO1KSSk3eI6FgwAUBEROShxFr/pVW1+DItA5/vKke8jwr/OaUTRnRPbJORf5USiYTqvKB2fmuRfKhrbJI/BxGdOLOlGc1WR1JNBP5+akDDu3kiOgY8ZRAREXmohiYLfty8D59uL4FWicov7BOFsT2TTmit/3/irUQkwXpvJSBxjEmKwL/e1MSl9YhaSWOTGU3O5YRF385ALaAcckRER42nDCIiIg/UYDJj2bYMvL+tFLV2FS7rEYgZfRKg1+narGRYpQT+sQEG6JxTC+z2FlTUNLACgKiVVNTUo77RJD8XR1mIQQ2dpq2OaCLyREwAEBEReZhmmw3Ld2Vj9oZClFtacF6yH84d2AWhAX7OPdqGRgn8u0YGwaBTy+fNViv25hbCarPL50R0YvLKKlFZWy8/9/b2QqdgX/jrNPI5EdHRYAKAiIjIg4igO7ugBB9uKcS2qhZMitHh0iGdERse0uYd/7VqDQamdoGfc4pBsxL4Zyo/S3Vdg6wGIKLjZ1GO7QPFFahQjidBo1JhSLdOiAwKkM+JiI4GEwBEREQeQnTc35lTjCeW78PWCgsmR3njyuEpSIwOh/dJWO5PrCrQKTYKsf562QhQlP6XV9dhxbZ0mMwW515EdKzsdjv25ZfIihpTk+NYivJRo19yJwS1cWUPEXkWJgCIiIg8gOi4X1FbjzkbD2DRgXp09wWuHZqInvGRcqTwZPDy8oJRp8X45HAE6h1lyXWmJizbtAvFVTXyZySiY1fXaMaGPdnIKiiVx5GY9d8zwhexwX5QnaTjm4g8AxMARETuQrnpa7ZYYDE3odls/sfGataD+1nMzi3kycR7oVQJsD9Zk45F+2sRp7fjSiX4H5QcD63GMR//ZNEpf97Uob3RNcxPVgHYbHbkllbi57QdqG0wibcxER2DJkszNmXux/o9WahrNMngP1Tvjcl9UxAXFuTYiYjoKDEBQETkJhrr6/DWI3fisatm4ambLkFZYZ7zlT+zNjfj7cfulvu99sB/YGpwNIwiz1XT0ISv1u/FpzvLYVB74c7hCRjVNQ4GvU6Oyp9MYqpBp6gwnDMgCcEGjVyqzNxsxcpt6Zi3apPyszb+Y/KKiP5gUY6d7dl5WLR+O/YXl8nRf51yjE9KicTI7onw8zE69yQiOjpMABARuYnmZgu2rV6ONT//iFU/zcOW339zvvJnxXkHsGzel3K/jcuXoMnU6HyFPI0Io0XTv8VbM/DxrirU2bxwZd9InNYnCYG+7RcYiGkAU4f0wuhOwfDVeMuAX/QCWKwEMfN/F0kAE6cDEP0DcXiIvhlbMg/gu5UbsSs7H2aLFSovoG+EDy4c3RddYiNPeoKPiNwfEwBERO5GueGzWZux4befYbNZnRv/sGfTOtRUlMn9/okchT2KIIyjta6rTgmkF27Yjbe3lKCu2Y7LuwdgWu94BCjBf3sGBqIKID4yDPeeMwGjOkdA7e3l7FEgkgA78PnSNThQVIZ6UxNXByD6H6JipqiiCr9u3o2vl2/A9qxcOQ1AHNFJgXpcMrI3hvXoDJ1O6/gCIqJjwAQAEZGb8fUPgMHHF5tX/Qpz459H90WwvvSbOVBrdfDx83du/YPdZkNNVQXKi/KRsXUj9u/dJZMFosP0QXXVVagsLZZTCarKSpC9axuKcrLRUFer/AHOnajdid/Z2j3ZeG1DAdJrbDgtVosLBnVBdGiQS4wKatQq9E6Kwa2nDUW8ErRoVF4y2C+rrpWVAC9/8zOWbtyFkqoaNJktaLbaYFP+Tkw4UUci3u/iIXplmJVzbm2jCTuy8/DpktX4/Je1yuf5yvHRDG/lkA7Uq3D2wC6YOjAVAb4+zu9ARHRsvAoLC1vS0tLw3voDWJDzx43kBROG46qpo53PiOhEZeaX4JbZn8oLvDAmNR7f3jYTwT56+dwdzZo9D1+npcvP/X0MeOmmC5EYFSafu5MrR/fC/j07MWbGLDz09hfwOgnLpR2Pmspy3HHmOBmIdx84FL/N/woPv/uV/LkPEoH6Zad0V7adg21rVkCl1uC1RWsRFBoOc5MJCz55Gws/+wBlBXmySaDdbkNEbALOu/luTD73Uqg1Wjx29bnK1y7HrOvvwA8fvyWTASIm6zloOC695xHl4ykuX3b6xPUX4tdvP8fo6efI36m3m3bJ/mDhSsxRAgFBr1Hj1csm4aoxfWTZf3puMZ5cvg+/5TdgQowOd4xNdXT8VwJvVyHeNw1NTVi1KxuzF67Dmv1lqLcoQb7ymlr5OYP9fBAVEojUhGjEhQcjLNAfgb4GGHX6fytgIXJ7oirGotwTWKw2lFXXYV9BiVzqr7iyBqVVtcqx42j2KppppoT44IKhXXHuiD7oFBmqHD8nt7lna9mRV4Ypz3yJwipHb5oeibF4/obzoNM4Vg0hohMnzie3vTYHheXV8nmQQYM5Z3WHVqvFyJEjmQAgOlmYAHBd7pgAuGv2B7jvgtPQf8Q4PP7pD0qgr5Y3il+++iw+fv5RPP3FQjx90yV/SgD8+t3nyrZLEdelK0678EplWwR2pq3G0m8/U24mNXh14RrEJiXj7lmTZe8AUUEwevosDBo3CZtXLsOSuZ8gPCYOL3+/AkFhEc6fyjV5cgLg8lG9kFVYhmd/24slOfXoH9iCeyb2wsAuMSdtub9jJRIW27IL8OK837B8fyUqGiywOEv/vb29YFBuSnRaDdTKz69ReUOj/F3FR+YAyJOJI8AqR/6t8hgRI/0m5R5BVAPIwF85AIwab3RRgv9rx/bBmcN7IyTAT06xcVdMABC1PSYAiFwEEwCuyx0TAC/OW4Ynr78IZUX5ePmHlYiM64SmxgY8eMkZqCguxLNzf8bNpw8/lADwDwrGgxdNR/qWDXjqi4Xo1m+Q/J5WazOeuvES/DbvS+VrlmDgmImHEgDi3+Pe1z6GVqeHpakJz956BZbN+wL3vPIhJp93mfx6V+WpCYBXLpmAKb0S8M6qdHyyuwoJfho8MKYzRnWNlR3/XZko8c8pKsNP67fj6837kV5aizqzFZY/Zp8cIkb/vRj+UwcgkgAi2D+cCPx9lMA/LtCAUzoF44whPTGsVwr8jQaXr776N0wAELW9f0sAuG8KkYioA9PqDeg/eoIsz9+3Y4vcVq4E/hnbNqHXkBHwDw6R2w5SqdR49KPv8PqidbICoDj3ANK3pGHdkgWorayQ+5ib/txPYMblN8jgX9Dq9Zh14x3y8y2/L5Mf6eQSQUJpdQ0+W7sX32RUIVDrhZtPScQpSvCvd/HgXxBTE5JiwnHplFPwyuVTcOuoFEzoGonUqCBE+Gjgp/GCUYl8RPAjoiLx9+WDD09/qJQ3uxLrw0d54wfrVTLoH9YpFFcM7oQnzhqGB86djDH9uiPAp30bexKR52AFANFJwgoA1+WOFQCvL16H4pz9uO3MMRgy4TQ8pgT3X772HN57/H68/ONKpPTuj0uGpvxpCkBDbY0s4/9pzruy0Z/FbJZjrGKZQFE98H8fz8cpp844VAHw3a4SBIaFO/5whamhHqcn+iGpe2+8s2yLS5ehemIFgEr5O4xMjkKlNgj1dhXuHhyBWYOSEeTvJ193J6KBoVjirNHSjNyiUixatw17iqvR2GxHkcmOGsdpksijicZ+BuU0qsT9iDIqwX+AHr3iIzC0VwpiI8Jl1Y/oleFJgT8rAIjaHqcAELkIJgBcl7smAERZ/1Vj+6Ik9wDeX7UTD108Q9ZOv/3rJtnt//AEgF9AEF578FYs+PgdRMTFo/fQUYjtnIL45FSs+GEuls37Ev/38TyccuoZhxIAc7fnIzQyxvmnAxUlRTinVzQ69+gjEwCufFPqcQkAb+XnN/rDEByOeCVIuLh7kPz9xoQGufV8YDECalXeq3WNJuXcaIdoD2i1A7Y/V0QTeSyRBBBnUlEFoFGOZb1WDYNOJwN/T8QEAFHbYwKAyEUwAeC63DUBEBweia9efw5vP3YPTrvgCiz/fi7Ou+luXHjbA2i2mP+UABDLBd4wZQhs1ma88XOa7BkggmJrs0UJli/Cyh+/wSPvf41R084+lAB49MPvMPL0M+WfLQK1X77+BE/fdBkmn3sZ7nn1Q7ndVXlUAuCXNYDeD16B4fD39cG13f1ww8iuEOvssySYiNwJEwBEbY89AIiIPNjAMZNkt34R7Hp5eaPviLFHDArlkn82q6wMEKXkogRblP2vXjQfm1cslfuYTSb58aB5776CipJCWJpMKNy/D3Nff0EuEzjlfNduAOhxVGrAGACV1oCJ0VqcOyAJseGhDP6JiIjomDEBQETkTv4n5ouMT0RsUopc4z8iNh5devR1vvJnYdGx6NKrH0xK0H//RdPx5sO3y5H/l++5Ef4hocoeXti/d5djZ6fdm9fjwYtn4KW7b8ADF09HXlYGJp5zMboPHObcg04O5ZfeYofKXIexXaPRu1MUVCpevomIiOjY8Q6CiMhNiNH3lD4D0bXfIGi0WrlNjP5PPOci9Bo6EjOuuAF6Hx+5XcwL79ZvMLr2Hah8nQYGH1/c++rHOPX8K+TXbl+3Cg211bjq/qfw+Mfz0Xv4KJQX5cuvPejaR56Db0CQXFlA9BC46oEncfOTsw/92XSS2JqB2jJ41ZRA22KFmsE/ERERHSfeRRARuQkR7N89+wM5V98vMNi5FTjr6lsw+4eVmHbpdc4tjmTBIx98g4ff/UoG70JoVAxue/4tPP/NUjz39RLl4y+YesnV6NStB16evxz3vzFH7ndQ32Gj8fQXC+W+zyqPc66/HXqjI8FAJ1FLC2BtdjzkquFEREREx4cJACKiDkRUBvgFBiEoLEI2CPw3KrVaNhsUFQTUnhj4ExER0YljAoCIiP5EBP0q0XiOPeaIiIiIPAoTAERE9CfTLrkW1z36PILDo5xbiIiIiMgTMAFARER/MnzKdMy85lYEBIc4txARERGRJ2ACgIiIiIiIiKgDYAKAiIiIiIiIqAP4IwHAZk9ERERERHTStHCRE6KT7FACQO3VAs1h9QA2u10+iIiIiIiITpSXEu1rDxt0bGlpQbON8QZRW/rfcf5DIb9BBfioWg7tYLFaYW62Op8R0YlQrm9ottqUy54jze2tHGha5ehj4Q0RERF1FCovL/gctsqszdaCJksziwCIWpGMOZwHlTjW9Eqcf7hDCQC9EpEY1X+EI81K8G9hAoCoVYgMt7jAHaRSDrXDL4BEREREns5x//PH3Y+oNm6yWBwjJUTUKkTMYXceU+KY81NijsMdSgBolFe1qj+GJB0VAH8ELER0/MRBaBIXOGeOW1z7fJX//HEJJCIiIvJsaiXU8D1szrEjAcAKAKLWIuJ+EXOIwUdBVB37a/4ccRw6AkOMWkT5ag9tqGtsQk29yfmMiE6EzWZHZW0DWpzT3NTK0eivVcmDkoiIiKgjEIONEf56eDnvf0S1cZW4P2IFAFEraVFijnpYnb01RMwRIcqOD3MoARBs1CLcTxyQjiOyscmCelOT/JyIToxNifxrGhoPZbj1am9EB+iYACAiIqIOQ6PyRqivFgdrIJttNuX+yMQEAFErEUeSOKbE4KOgUYKNmACD/PygQwmAUH9fRAUHHMrIiS+srm90PCGiE2JVLnBFFdWHLnBGrQZJYQFQiWk3RERERB2ATrn/iQkOPBRviIbj5bX1smyZiE6ciDVEzNFsdfTy06pV6BIRJD8/6FD0ERcVhuS4aKi8HJvKa+tQUlUDu51HJNGJMlusKCyrOtSQQ6dRIyzAD94Hr4BEREREHs6o16FrpzionCWQpiYL8ksqYLHa5HMiOjFiBYCCskpZXSNolZgjMSpcfn7QoQRAgJ8fYsOCEKhzHJCNJjPySipRWdcgnxPR8RGj/4UVVSitrpVZOdGNM8xPj85xsVCr/mddDmpX4vdjU35fdj7c/tFi57rSRESuRqNWIzo0CGF6LzkNUoxS5pZW4EBRmXMPIjpeIubILixFQXmV7AEgjrFQHx16du3s3MPBq7CwsCUtLQ3x8fEwqX1w/+e/YEVurXwxJS4SV5w2GoO6JR7qDUBEx6bO1IT5qzbhm+UbUNdoQoDWGxcNSMCzV50pM+HubNbsefg6LV1+7u9jwEs3XYjEqDD53J1cOboX9u/ZiS69+mHKuZfBi80Z3N6CT9+Rv9PR08/BQ29/AW83TbZ9sHAl5ixZLT/Xa9R49bJJuGpMH/mciMgdZRWU4J7352HBvmqYbS2ICA7AueOGYMYp/RlvEJ0Ak6UZi9Ztw1e/rkNZTR2MGm9c0j8Oj186FetX/w6tVouRI0f+OQEQGBqBp+etwDvrD8hv4qMEJ5dOGYmzRg2AtzfnKhMdK1HwX1pVg+e+WIid2flyec3EIAOemTEAZ44b7vYVAJ6SALh2fH9k7tjifEaeZNyZ5+H+N+co1zAmAIiIXEGFcl/0/sIVeOLXvag1W2VfgAkDe+A/Z0+GivEG0XET/fte+HIhNmUckMtrilX+np7aF+eOH4JVK1ceOQGQ0rUr3vtlAx6etxa1zS0yCzdz9EBcNOkU+Bv/3D2QiP6dKL/ZnpWLJ+f8gKq6RnijBcM7heKDa09H59got890e0oCYO4bL+CXrz+FzdkwhTyDWqPBzGtuxaRzL3XbY40JACLyNFblWrs+/QCuemcB9laYoJyg0T+lE26bNRlRskEgqwCIjpWYxpqeW4Sn5vwopwB4KTFH11AffHTN6eidFINly5YdOQHQt29fLN24Ew9+8Ss2lIolOYCB3RJxxamj0C0h2vntiehomcwW/LhmCz5atEpm4nxFKc6AODx1xZkyYHZ3npIAsFqbYaqvkydP8hxeXt4w+vpBpf7z+rfuhAkAIvJEYs7/Xe9/j+/SyyD6jceGBeOiycMxrl939kciOg42ux0L1m7FRwtXyaXH9SovnJEahuevPhNh/r5YunTpkRMA/fr1w97sXDw1byU+3ZIvO5aLkf/LTh2JqcP78oAkOgYiliyrrsUb85dizc5MWQ0Q7qPF46f1wiWnjYFOOQjdnackAIhcFRMAROSJqmrq8NZPK/HQoh1K4NICncYxDeCaaWPhZ9Q79yKioyFijvqmJrzzw29YumkXzJZmBBs0eOL03rhw0gi5+tjhCYC/TLSJiQxF3+QE+GgcL4kGZlv35SKnpEI+J6Kj02SxYMu+HKTnFsOmBP+i+3+EnwGDUrtA7cYjkkREREQnwtdoQO8unRCgVUEU/Fuam5GZX4z0nELHDkR01MTSf5vS92PX/nzlWLJCrRxUMX5a9O4cD73urwOOf0kA+BgM6J8Qhl7hvvK5KIndpgQxooHZwfUEieif2e0tctm/3zbvQXVdg2wGGKhTYWxiEBKiI9jkhoiIiDosjUaN5MhgjE8KUu6JxGxlIKe4Amt27UOTudmxExH9KxGrV9bVY9mW3SiqqJbPjVoVJqaEo3NspFx683/9JQoRjTf6do7HxL7Jh6oA6pvM2JxxAHmsAiA6Ko1mM9YpF7F9BSUycSYycT0i/XHh6H7wNbj30n9EREREJyouIgQXjRuMCF/toSoAMYK5bvc+DjoSHSWL1SaPmcy8ErnamDiWOgcbMWNYbwT5+Th2+h9HHIb08zFiZEo0BsUGQCyHLcqXN2Xsx7Z9ubKRGRH9PZF5Kyyvxqpte1Hb0Cgn5gTo1Ti1Ryx6d+18xEwcERERUUdi0GkxoHMMpqZGyvXKRRVAbmkFVm7fi/LqOsdORPSPxLGyZsc+lNeKZtaAVuWF03vEoFdSHLQajXOvPztiAkCsvjGoayLOHJSKCB+NzCSYzM1YtzsLGXlFMiFARH8lLl7mZivW7tqH/LIq2fhP4+2F1DAfTOiXqhyIDP6JiIiIhLAgf0wd1APJwUb5vNlqRXpOkaw8FiObRPT3xHz/DenZyCstl/G5Wok5EgO1mDigB/x9HMfUkfztRGQ/HwMm907CuJQoGcCIUc09OYVYtS1Dzm0mor8SXTfFcSJKcRqamuS2EKMW5w/qjC6xkfDm2rZEREREkhih7N85FlN7J8hly8QIZml1jVw9KTOvSA6kENFfieB/d06BrJipqG2Q20S/sfP7d0JKdBhU/7B6398mAEQvgC4JMRjfuwti/R1zlhuazFi2ZRdW78hAbaMjuCEiB7Fsppjz//XyNOSWVMhlbbTeXugVHYCpw/t7xLr//0tMETo8pSHWIBUXbyIiIqKjERkajIkDuqNHuC9USvwhGilvyczB96s3o6CsUg5CEtEfRMyRU1qBeSs3YW9uIaw2m1xtrHekP84aOQihQf7OPY/sbxMAguhUPiY1DhO7x8Bf6y0PwOp6Exas3YrVO/bKhAARObr+l1TWYOG6bdiRlSd7ZYgynK5hRlw0JAURwYHw9sDO/34aQDk1SOL8UNdogo2Ne4hahSjnE0m1g0RfXg2LiIjIw3gr90s948NxySmpiPZzLFkmplNuTN+PnzfsQBn7ARAdIu63iyqqsHj9drlKX5PFKgfk4gN0mDU4BQlRIVD/w+i/8K8RSaeYKJw3vCdGJIbAoHZMBcgrrcSPa7Y4/1A2BaSOTWThSqpq5IGYtidbJsbEgjaRPhpcNiQZU0/pB532yE043F2QEv3rRMpRIf4dquob2bmXqJU0WixoPCzRHqCcRgz/fE0nInJLwQH+OH1wD5zROw5BeiU8Ue4pqpV7il837cLyremoa2ySfZaIOjLlsEBlXYNyXOzG79v3KvfdDTLmiPXT4uKBiZg2rDf8jH8/9/+gf00AiKkAQ3sk45rxA9E3OlCOPogkQHZhmawE2JdfIssOiDqqeuWitGzzbvyctkOu+S8E69U4o08CzhghSv///UB0V0EGNfRqx2lEnBeq6pgAIGotjaYm1Jv+SAD4arxlIp6IyBN1igrHJeMG4tRuUTA6y50qauqxYuserN+dhYbDzodEHVF1Q6Psx/fb5j3y2BDEvP9z+nXCBWMHITwoUG77N/+aABD0Wg2mDEzFZSN7ISnUT64SIBoPiAYdP63fhvTcIpjMFufeRB2DKM0tq66VHf+XKQdieY1YfqNF3qCPS47A9ZMHIyEyVE6l8VRxwb7w1zvK9USjnozcQl6giVqBOJeUVtehtOqPprthPlq5pCgRkScS90t9kmJx3eShGNopTPZREtWFe/OKZD+AjXv3o7bRJM+PRB2JrLKta8CaHRlYnLYN+WWVcptY8m9UUhguGjsAXeKioVYfXZngUUcmOp0OM4f3xBUjeyAu0Cgbf4kDcPmWPfh0yWq5XEcjkwDUQYj3/oHicsxftQmf/bIGuaXl8kDUqb0xIiEI147vh86xUf/YgdMTdI2NRLC/o8LBarUp54EcJWBxJEKI6PiJJqKF5dUorqx2boHs6hsTcnTZfSIid6TRaDAkNRE3TOiP3tEBcvUk0WdpT04B5i5bL6stRXKU9xnUUYh+QKIZ5qL12/Hdyo2yCl8MQooBxyExAbhqXD90jYtUYo6jH3A8pqHJIH8/XHBKD8zql4AIX62sBBDLnm1VbvrFD7RyWzrqTU08KMmjieqXvXnF+OH3zfJCVFhedWjtzZ4RvrheCf4Hdkvy2Hn/h0uMi0ZUoJ/yd3dkJ8W8JHGRNrE3CNEJERVFGXlFcg6s4Ktc6HsnxSAmLFg+JyLyVGJpwFE9knDt2F7oGRUg769EEiAzvxjzVm3EgtVb5Ajo4U1SiTxRs9UmBxwXrNmGn9ZuRU5JuZx6r1Puuwcqwf/143pjePckGPR651ccHdUdd9zxSEFBAQICAhAVFeXcfGSiH4CfjxGxAQYx3IecygbUm63yABTZuNziCjni6W80wKjXemTXc+q4RIAr5uNuz86TFyBR+l/TYJKvibm5Q+KDcPWoHpg6vJ9Hz/s/nJdyjOcXFGFnQSXqLY65/6Jzb6+kOAT4GOQ5g4iOjbjgb0zPxpINO1FZKxr8AKkhepw7rDu6JcQ4diIi8mBGgx5J4YEI0qmQX1mP8nqTrIwS92EiIGpssiDYzwe+Rr2cOsD7DfIkYjBdTK9PzymUPfdWbU93rIbRohwbSswxOC4Q143tjVOH9EZQwD8v+SeIFbqys7NlnJ6QkHBsCQBBHGDBgf5IjgiEQYnviyprUWOywOo8KLOLymQjNLH8QJByYGrUKh6U5NbEQShuyMXa/qLjpijB2ZGdrxyYots/5MVpXHIYbhzfH5MH95LBf0d5z4vSvGCjBpv3FyOvugHKaQANyr+LQadDp8gw5aOjPwARHR2RUM9RzjU/p+3Ejv15ctTLqPbCtN4JmD64O4L8fZ17EhF5Np1Wi6SIIET7G5TYoh4ltQ0w2xxJ0ryyChkQeSn/8/cxQKdRc+CR3J6ooRdTaourarB2Z6aMOTbsyZYxtogsAvXemJwag+vG9cG4/qmyOv9oYo4TTgAI4qY/UAnuu8eEwF8JfsqqalHVaIHFZpdLoInMXGFFNUwWi3JAauBj0Clfw+wcuZeDgX95TT02Z+ZgycadWLZpt3x/N1utsiQtyqjGdOXG/JqxfTGybzdZIdOR3ufiXBAU4IfyikrsKKhAnXJlFtMhiitr4GfQIyYsSJby8cgn+neiykjM+V+yYQdWKxd+MaVOrO3bK8IPVyrnmAEpicc0x4+IyJ2J+ym9TosukSHoFOIvkwCltQ0wWe2wiCRAaSUKyqtQUVuvPLfKRIBWo5ZJAYYc5E5EzCGaaYvO/qKv3q+bd2Hpxl3ILCiRlbVixe1Qg4g54nHLlEEY2TsFvscQc7RKAkAQf6Aoz+kaE4akUH80NNShoMYEs3JQihKdipo62bVTHJi1DSZ50xLoK5oHKj+o8rU8LslViZtw8ahtaMLWfTlYnLZDOQh3ylH/Omf3WXEg9onwxaXDu+HKCQPRJzkRug462i2SAFH+BmTmlyC7og7NyvFvarKgoKwKKrVyookIYSUQ0b8Qc/rEnFbRV0Rc9MUNrThi4vy08jwzfWgv+CnXUCKijkYELXHhwUiOCIDKakZBVR1qzXY5WiqmYmbkFcsK5IraOqi8VTIRoFbiDnEO5b0HuTIRU4iBs5rGRuzaX4CF67bh5w07sDUzV763W+x2JebwQnKwAecOTMK1k4aid5d42SzzWLRaAuAgMbqXGBWKuEADzI0NqFaCpiarXQYBollacUUNDigHZVFFNepMJjRZmqFXvkbM1xEHrjgueXBSexLvQ3GAiQOwQQlcc0srsWNfHlbt2CvX99+csV9WAYjSXDHq76dVo3+0H64e3QuzRvVDQlT4US+74YnE8evv6wN/nRoZBSUoazDL47++yYyiyir5Dxzs7wuDVjQOFVl5Hu9EB4lko1hBZ79ynRQX/RVb0lFa7Vj6L0DrjZl9E3DJ2AFIiA6X24iIOiJx7xAeFIDOEQHwV86NVfWNqFHu2cSgo005j9Yoz/cXiQrkKuVzE2obRQWVlxIoqZWvld+A9x/U7hwxh/KeVWIK0TA7t7QCuw4UYPWODPy2ZQ/S9mSjss4Rc4jBxiC9Sok5/HHxKam4cHR/JMdFymn2x+p/EwBehYWFLWlpaYiPj0e/fv2cux07ETztzcnH1twyLN68Fwv3FKHW3AyrrUX+ZUXAH+hnRHRIEOIjQhAfHoLY8CAkRITK4MCRqVP+psr/xQErPuFxSq1JvA+hXCQOflSOP5l5E1NVxGi1eGQXlcqElZjCUlZVJ18TxEGoV3ujb5QfxnbvhFHd4jCoaycE+vvJ18mxIsiiDbvwfz+sw/bCatkXRE4R8PfBwK5JGNajM7rGR8umPd7ejguxPNJ5oFMHopxylHOQcv5Rjg8x6i9G+jekZ2Nj+n7sySlEdX2D2AEGjTfGdA7DfdOHY2iP5A6dZCQiOlxVTQ3WZeRj8aZ0LN+bj6yqJjRa7fL8KogKgNAAPyXOCEaMEnd0jgmXfYmiQwMPNQwUtx68D6G2cjDWOPjhYHVxY5MZ5dV1KFDijOzCEmQVlKKksgYlVTVyGr3YV4z469VeSAn1waTusRjfMwn9khMQGhQgv9/xsCjxzNKlS6HVajFy5MjWSwAIsoxBuanZm1uAdftL8dP6nVi1vxy1Tc1odiYCxEEmkwE+RoQE+iIyOAAxoUGIDQuWqweIbp7iwDXqtNBp1bKUh+hEifemmC9maW5Gk3IQ1DU2ydIasdRWUUWNHH0Tn4uDUnTdFO9WcRCK2bZGrTdSlYNwZEoMJvTpjP6dY5X3bsBxZeA8mfg3blb+fb9esxOvLV6PHcU1aGx2nPzEnLy48BAkRYfJJIA45oP9fRwrhoipE7z4koeTx4cS8MtSP+Xck1daIc87YhlRMV2utKpW9hwRR4LI+E/sFoMrxvbBKT06w8dgcHwTIiKSxLk0r6QU23NLsWz7Pvy0swB5NY3KvZ5jaoAjyPeCTq1GZEgAIpTgKTzIXw5Ahgb6KbGGHn4i7tDr5D2KRtmP6MS1wCqmw7fYZb8wMX+/TsQbtfWyaWV+aaW83svnStAvqmVFvCHuEUTPH4NaiTnCfDFWuQcY2SMRfROiEBkaDLXsbXH82jQBcDgxsiFKp5fvzsXSbZnYUiyWDGyG1W5XHs6dFOLg9NFrZRWACARE13DxEM0DNco/Ajt6UmsQB5cofxE34GJqiii7EVk40Z+ittEkl5M5SByAotRfVKWEGdQY1TkCMwamYFByPKKUCwcvEv+sXvn3XLEzG2/+vA6rD1SiTiwV6sgDyKRJWICfDP79jHp5rMsmgYz/ycPJBLlywypGAESWXyQbxfK5YjUR0fhHHALivBOinHOmpMbg2smD0K9LvOyCTURER2ZX4oqcohKszijE9+t34fcDoiGxVd7vHRx8PEgMQIYG+MLf1wijcm4V9yB6nRJvKPcmbLBKrULEG8p7UlzrxTVfJPYbxcCjEm+I5L+YqiIaVh4kYw6ZqFIhwleNYQmhmD44FUNT4pXAP6TVqv9OWgJAEAdlbX0DMgrLkF5cg1VbdmFPSTXSK5vRpARhYkRWzBU+6FAMID9hREBtRXnPOf5/iCjx1yhHoUGrRrhRgy7BBvRPikLPTjHoFR+BxMhQ6PU65970b8SFd+Pe/ViQths/bMtBTrUJjc22Q4mAPw5xHufUETkqjARxBGiUE1CATo3e4T6Y0CsR04f2RnJsOJONRERHQZxORYCTkV+CfRUN2J6xH1uy8rGppFEuVd6sBGJipbLDQg7eh9BJorzpHP8/RAT9OrW3DPpFZ/9uoUYMSIpGn6Q4dIsOQWJUWKvHHCc1AXA4s/IH7y8oQWmdCQcqG7AlPQubckuxo6xJlkjIEVq7KJlw3BiJf6jDD1SiEyVO8WKkWXwU82vEPHTxUaschGFGtSzzH9A5Gr0S4xAT5IPYEH+EBAXKEWo6duJ4Liwtl31BFq3fgVVZxShosKHJYpWVQOI4F8VAPM6po5C3mcp/RD5f9McQVUaieWavMAOGdInG+N7J6BYfKcv9iIjo+JSUVyKvvAr7K03Ynrkfu/NLsLmoDhWNVjlV2d4iVixTYg3lRkTchxyMO4hag7zWi4/OmEME/GI5fFFkIqpNQgwqDI4LRN+kGHSOCkdCiJ8ScwTIOf7H2t3/aP05ATAS/w8z5AZguSPA9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data:image/png;base64,iVBORw0KGgoAAAANSUhEUgAABAAAAAHCCAYAAABxBbubAAAAAXNSR0IArs4c6QAAAARnQU1BAACxjwv8YQUAAAAJcEhZcwAAFiUAABYlAUlSJPAAAP+lSURBVHhe7J0FYFxV1sf/SSaTTNxd6+7UDS/uLovDBwsssNjiDgsLiyzudKHQxbUCtKXurmmTNO4yyWQmI/nu/85Mm5ZUqJFkzo99m5l5b968mb5z7rF7rl9JSUnL4sWL4XK5EBgYCEEQBEEQBEEQBEEQOgd2ux3h4eEYN24c/IqLi3UAwOECnKZIrCqqhtnR4jlUEIRDjdEPSAs3YmiXZGQkJ8AQEODZ0/EoLq/Cwi0FyKu1wi5qQxAOC0plINwA9EmKwoAuqYiKCNevtWccTidyi8uwYHMxypsccHpeFwTh0BMf5I/+qbHo2yUNIcFBnlfbJzblhGzeXoIFW0tQ19wC5X4IgnCYoIeREmZA3+RoOBvrYDKZdg0ArCqqwcIyG37Lr0GDWPKCcNgw+APp4UZcNLIX7j3vOISZ2vdgvTde+3Y2Xp6xHFtqrDqIKAjC4SHM4IchqZF44PxjcNygnp5X2y+1DU146pOf8OHiHFQwACBmhSAcNmKCAjAmOxbPXXUaeqQmeF5tnxRX1uLh//6Iz1bko175G6IaBOHwEeAHJIUEYqzSD5cPTITRaNQBAOWKuFlbWoc5eTVoFOdfEA4rdJTz65uxtLAWdlfHlrdFBTXIqbGJ8y8Ih5kGRwuWlzagoM7qeaV90+Rw4pdtle7sv5gVgnBYqbE5saCgDrVNds8r7Zdaqx2zc6tQJ86/IBx2OP4WW+zKx6/yvOJmRwXA24vy8F2+xfOywj/AvQmCcGhoUVLo3Dk4T+ydgc9vOwcxocGeVzoe57/4JaYu3uh5pjCwj0h7L04WhA6Ey+neFMGBBrx8xQm4ZuJA/bw9U1xjxrFPfoKNxR6jw0/phQADH7ifC4Jw8LgcanNH4CNMQZh29wUY2T1VP2+vrCmowKRnpigd0eB+QesG6UEmCIccB30Od5gt2hSIyWf32VEBsOcAQFiM0iaxnieCIBw0dhtQWeAOBCg6XQCAAcPYNCDQ6H4uCMLBY1YOtLlaP+zQAQA6/3HpniCAIAiHhJpSoMmsH3bYAIBR2UC0HRgIEATh0OB0KJ+jcEficf8DANFJQEyK54kgCAeNTclX0WagxR2t73QBABr2Kd3VYG5yPxcE4eCpLnYb+YoOHQAwGIHUHu6/giAcGspygYYa/bDDBgCCQ922g9+OWcmCIBwsjmY1EG9xJx8VuwcARNoEQRAEQRAEQRAEoVOw94oaCQAIgiAIgiAIgiAIgg8gAQBBEARBEARBEARB8AEkACAIgiAIgiAIgiAIPoAEAARBEARBEARBEATBB5AAgCAIgiAIgiAIgiD4ABIAEARBEARBEARBEAQfQAIAgiAIgiAIgiAIguADSABAEARBEARBEARBEHwACQAIgiAIgiAIgiAIgg8gAQBBEARBEARBEARB8AEkACAIgiAIgiAIgiAIPoAEAARBEARBEARBEATBB5AAgCAIgiAIgiAIgiD4AH7FxcUtixcvxtuL8vBdvsXzsiI6CYhJ8TzxDfz8gOCAAGRGB6NnbCiiTQYEGQLgr153uQCrw4nqJgdyayzIq21Co92JlhbPm3fDX52M73O6WrCHQ3yK2JBAnNozAQ02B77ZVA670wd/FZuSr6LNQIu6mRQTe2fg89vOQUxosH7eETn/xS8xdfFG95MAA5DSHTCa3M99hAAl6xHBBvSOD0V6RDDCgwwwUPgVlH/qibKGZmyptqCk3gq7eq0t+A7/Vu/zJfitgwz+SIsMRh/1O8aYjDAFuuPT1BW1Vjs2VDRiq/oNbQ6Xb+nU6mKgplQ/DA404OUrTsA1Ewfq5+2Z4hozjn3yE2wsrnK/YDACqT3cf30I3tfJ4UHqvg5T93UgwowB2tag7UCbot7m1PZETpUFDc1OuPZgVFA10K6gatjTMZ0Vfu/4UCN6x4UgI8qEkED3b2hRv1ep0q2rSutR3mj3ud9FU5YLNNTohxGmIEy7+wKM7J6qn7dX1hRUYNIzU5SOaHC/EBzqth38fCsn6bUdhiSHIzEsSN/XgQFuG6DZ6YJZ6YYSsw1blG6oaGyGcy/3N89FmRCfw02o0rPHdolFotIbVU12/LSlEhZli/kUDrsaiJXPYbfpp9Fq/Jl8dh8YjUaMGzdOAgBeKDip4cGYkBWN47rG4qjUSCSEGRGiAwB+WqgsarCmIb+y1IxZuVWYnlOFIrP1d0EACnCP2FD0igvFjK1VaoB3ePb4JlRq5/ZNxD9P7IktlY2Y9NEyNKqB2+eQAECng7phkBq8j8mOxfFdY7TcR5kMMAa4DRmH0ht1Sv4Laq2YX1CL6VsrMS+/9ncDEfVPZJABg5LC1SAP/JbvNuh8hXA1WI/NjMYZvRMwJj0KicphClV6g7q1Wf2G1ZZm/fv9b10Z5qrfpkYN6D5j5EgAoMMSou7rSd3ilCEag9EZ0doYjVBy7nbklU2h9ADv5TXlDfh5WzVmKnthW43ldwHAAOX9ZynHt7eyKTZXNaqtla3WyaFu7BodgrP7JOKUHvHoEReijXs6PHSQCuqs+HZzOT5bW4at6rfZU4C10yIBgA6JSY1vAxLDlN0Qh0nd45ARFYwIo0H7D/zP6nSitsmhg4Nz8mrw45YKrClt0H5IaygfBvV/w9IiEaV0y8LCOq1TfBn+JicqvfvEsd3RNTYEq5TPduFnq3QwxafYRwBApgB4SFAD89l9EnDP+C7aWc1Ugy0zTYX1Vi2AdPQ5sGRHm3CWMlL/PiYblw5KRlJYkOcMbkwGf5ysBqk7xmThttFZuorAlwlSjtBg5SD9ZVAq4tTNx2yIIHQGaJT3UwP4/x2Vjr+NysT4rBgdza9Wg+925fDnq628sRnBhgAMSYnAFYNTcdfYbJzUI069tqscMPhIGblvQlec3ivB86pvwADh8LQopS8zcfGAZKRGmFCqBur522uxQDn9BXVNuoLorN6JSu9mYWJ2jHIAfFuvCu0f3tdnKlnmPUvZZlUhocNKm4K2BW2MpPAgnKSM1dvV/X/V0FR0jwnRx7VmqNIf3E890y8h3POqb8CqqssGpeC6Yek4KjVCB02WFdVr/VBpadYBgRvUvltGZOjqAGX7C0K7hgkCOv+UZ457rAAwKTuB9zPtBuqHGosDUcGBGJ0eheuVjXGH8idoR+x+f7Ny4Pz+Sbhb2RaXDUxBnBorfRkGV1OUTr24fzJ6xoXqREKgp7JS2BXxxhSMFnFQvUwN0izTq7LY8b91pfjn3Dw8/VsunpqzTf/952/b8NWGMm3g94gNwRXqeAonB3ovjPhTCM/tk6gj9gZ/3/2J+bvQcPEO3HSYBKGzwGDf2copPa1nAuJDA7GmrAFvLC106wylK7x64+WF+VigjFUOQuMyo3Ht0DR0iQ7ResdLl2gTrlavH9MlRgfKfIk0ZeBfPihZ/zZNdhe+3VSOZ37LwxPq93ti9lb9O369sRwNzQ6MSo/ERcrY6ap+L0For3AKUL+EMNw4PB2DkyNgVY7+95sr8K95tCncuuEppRuemZuL95YXodhs08mFi/sl6Wwgs9utGa9kgwHEXso+CfJMjfEF+DswOHiB+l1SI4KwoKAO/56fjyfV78ftX/NyMSevWtka/rhoQDJO7xWPSOU0CUJ7hlOBGNSirNPxX1xUjxfm56lxz+1vcHtG6Ym3lhZgRWm9njZ0Ss94XKjGvqzdxj5WHTIAxow3q5Z31x2+Bn+r8/u57Qn6Y8KekQCAgsI4OiMKveJCUG+zKwO0Qhvubyrh+3h1CT5dW6r/vrGExv02fLmeQQAHMiKDcWqPeD0weWH0KUYNQIEB/j4diWam//iusTrCeZpSXMyCCkJnopsaeDnIxIQEYlu1Ba8syscLyiD9YEUxpqwp1Xrjo5XFeHFBvjb0abwG+Pmjf2I4jlGy4e0TQCgvkcEG+HHw9jHFkab053Fd43S5P7N6dJL+t75Ul/rPVc8/V/r22bl5mJVbrec/j1AOAZ0lQWivsLyX4x8zUJwG9INy/p9TuuHVJQX4xKMbPlE2xZtLC7VueHd5EcobmnWvAFa4dIsNUbaE52QKno+br8GMPn+PrKgQbK+zYvLqYryn9OuvShdwmtQU9TvSVttUaUF4UICuvkwO960eE0LHQ/fE6pGAYCXTGyobtQ74t7ITPlD2AnUDt/fV43/Nz8XzajxcXFin5Z+ywIBia6KU3UDbobU94avwN5iYFa2TsAyGCHtHAgAKlvEzQ00nlXP856iBhfPsWJ7HRhzezaY2NqL6aFUxVpXVo8HuQoYyRDmnj6LHsl5Gn/QcHtrxagtTQsuBiftaB+YYKAgO9Ndz2dg0jOfgxscsWWGJUOvjd4dRPu/ned/Px3yN+5h95+v829ZpeG46Ha0/X3+25xwHo0uY0btqcCpuZVl0djRKzc26pMknG/QInZbBSeF63h5ZVdagHNZaVFjsu+gMbuwBMjuvBh8r47WqqVk7BF3U+6gDvLLKzStzrBTwyjMDia3hPh7bWu69x9JA2FuVDfdwgNS6wbirvqHO4j73ed36py14+t31Ds/Fc3C6zx9VG7xeGkFs9FdYb8PiolqsLW/Qupe/EzfuW1/RgCVFdaizOvS0KonsC+0Zo7qvByr9QLmg/E9Wzv5qpSOa7M7f6QfOS2V1AKe71Dc7dS+Q7rGsEPLTcklZ88oW5Y+VR5Q7/uVzL3zc1piuZZznUPv2Jp/e9+8i20oXsBkn9RT38TWeqy1ng69Qb/A7t/58nu9AbQo6SpHqGqqV3lxcWIulRfVobHbs0A2sGGJvkJxq9k0AkpUtx88ShPYK789e8aG6arBZjXNry8yYq+wDTm3ZXTewseW0nCrM2FqppxN65csLqwc4nnuz/t4xnBvti9Z4x/7W8s2Nz/l6WzLdmtbv98o2dQGviXYKH/N1fr/dPlrD66HOav1+bjznnuyNPwI/kwHXiwcm6wpt+mo+2WvsDxBwxx13PFxUVITlyvDaXNeqcYQpTG2+MdeM8/9P6BaHbjEh2sCcl1+jDM5GnW3aHb7EbpzsPLtUGaS/KcFdW96ohLUFp/dOwCUDUzAqPUrf4BTKOHXuEeo5qwyYJeRxNHoZ6WcvAUasT+7ubgLCjAEziswQ0sDlVAQGHXa/DJ6XjsdJ6r0sQWZjHF4/M2OJYUZtcFzYPxnn90tCV/WdVpbU68HSCwUxPsSomx1yqsIpPeN0+RAjZ0OSI/Q11zQ5tEJq6zfYGxRClimx/wG79v6SW42P15QgVim77jGhKGmw6SinT64C4FTyZWZDLPd3z4qPxAWj+sDUgeczT120EeuLKt1PON0lPFbdoL5Rgsn5eOMzY3T0nR28Z+VV77E5HeWv2GxFkTL2f9lWjQXKmOVcv5SIIFw5OBVnKl3Qm+W9aiCkoU0HYKCSxSaHE4V11h3GNZuTUs+c1N2tNyj3x3WJ1bJP/WVWA55Zyf/uTcT4fgYIBiaH62ZaZ/TiOeL0lAOWKgeofzs6Htcdla7P6VLvZ8f91tAASInw6B11Duou6g3qrAHqvBzMOYfR5tj/LsTURQ6lC7hCAn8XGvOlSke0xdCUSIzJiNLfgw4THSqfoMkMWN3f1aDugZMHdcWQrCT9vD1jtjbjw9/WotLc5H7BXxmuEUo/8G8nJ0TpdGb4eiiDlMGs6VursL22SY/nbdGkjslX+1eUmHXDL9ofnGpIef+/4Rm6iWCqkj2uEsJGTswCstloYZ1Nj9O0KTgXmLJ7ek+3XcG+Asd3i8V4Na4PTY7UgTPqH469u8sn5ZCJEL7/TD2tyW1TjE6P1rYKDWlOQ+B0vr7KPilXMspgpxeO+2FK/o/JjtG6jM08qRt43ZRbzsll1SS/5946me8Or5XXTFtrptIPGyobtA3VGgZJeM29E0K1/vlyQ8UedUinpLEWaLbqh0GBBlw2th/SYnfNErc3yustmDxvrdYRGjYGpe3AG6mTE6jG2r6JYe5eP+pWZvBqWk4lrHvQDdQZ1covoUM7W9kYDIRXKtnjeHzJgGS99YwP1eMiZSE90qSbCXNKIlcV0WO/sin6qHGe/gLlkp9Nf0M3J1X+SQ/1fq50xm75rX0FL/wsBjQp12f0cvsclHU2QDaq70O/g/17zlJ2gVFdQ4HSS611HW0XVkyzj8/pamPltPZ3sqK0/RGm9GVxvQ2Og0gSMpBwrdJP7LtiUXrmrWWF6K/Ozb5MnGL12dpS/Xv4FPxHpc/hcn9v3iNn945HAFe7y8yUAICXdHVzcr46M/YcoDiAsAMnb3w/tfG+9N6alA9mtFeXmrGxslHPTaXhfpFyutlAkAMpB2oKOjtQ0phvsDnxW36tjurRwWfjMAYLOKgOUwPkIDWgD1ACRiGj4U9h5fuL1XUwKOGF18Pz0Wn4i9qOzo7VjsjAJPf7+T4O2Kco44MCxmghO2d7hVG9Xc8//r/h6Vpgj1fKgJ/P9+vPVhsFktHJWuVIMHv/R0SShgSVQ1SwEVPV5/6XmY/SBl261FedVwIAEgDoLFA+aaCzTJVZMhriRWrgY7NQrTeUrLUez5itWl1m1hubBFLPZEUF4walC8ZlxWhZ5Xs4h5VynBASqPSLBavLzTqgSIedzsAZveIxShnmXrl364xwDFB6hbLNIAAHvNbdsBl1pyNw88hM7fyPzozSeoY6o7/a2IOAzgode34nOv/zlDPuhd9nuHr9qiGpuFTpLa13Uvl+9+cPUn/7KgOcgUXqxtY6a2/w9+EqCevKG3SWnxVYbWkGVj4wSMpGi1b1O36zsUIf7xNIAKDDQXmhTLG5Fx1jVsnUKpng/c0Avl7uU93o3nuddgErYNitepOyKej8cy/tg7+OzNBjPp186hwG4agfapucWFpcp41aLkHKRoN/UbJ5TJdYDFOySpvCLZtu+eR7Yk2ByK/bVT55KRnKaeCcZNoVTAwMa2VT9E0I1++bqGT+/L5JusnYosI6bKtx/7vy/YmhQfr91wxN04GDkemRWjdQJw1UWz+1cYlPfi5tq/0d/lkxwdJ/rpLA5onMmHrh70GdyaW+zlXXxWaKy4rr8f2mcu3I+AwSAOhQcFimk8xAOpv8MeDPYBoTfrQJvNn81n54laVZO/Tc6PxzF/uL0XZgDyKO77S96QQzEUCbhFPneCz38ZirlGxyfB+VEaWDctQNbp8jQusK6hi7chipf1p/NrP7I9OjtO3AhOEYZTswAMn3Ur67x4Uo2TZpu4K6p1j5DIuL6nTQkN+Ezv/ItEjcNCJDJyVphwxRn68/m/pB66ZQNbb5aR14IE46qw6YFLlmaKoOkL6zvEgHVRjoYBWRBAAkALBHOPhS6FiWw4GQA1XPuDA9qPLGTFRGbbP6ISmcNET5HyNVHMS8gsJyPS5lRZLDg/XAxIjetC2VelBaUFCDdRWN6mY06hUC6HxzreuieiuWl5j1wE+jm82C2ASMpSzsLbCtuknPEfLC1QlohF82OAWZ6lo5mHJu8crSep1p4GsULEbk+I9NgZqytkTv40DN8vwbR6Tj6iFp+jEVBCsEeI3MULLyIEs5EWyKSMW0pUoZI+qY/YU/B4WMCoACmKuMBCoQdj6XAIAEADoTjcoRjVdyxq7dlHnO2+XGQZGDMAdjLtlD3UKHgKYro+vUGd67P1DJGI9TIoKksGAtc5QZlv0tV3LJJX1YIsyBlXqD2XZXix82Kl2yTOmNteVmvZ+fka50A418NsSaq/SN18hnVmC4GoBvH50NLjnE8mS+n3qDRjyXOmUGgevvcz4hofM/d7t7aSleOwd8DuDn9UtEbCj1lg1L1LUxCEpnhdn/7kpnDUiMULrRpQ0VOur7A38L/iatf5fW8LuNUd+bgYfusaFaH36zsVwHGnwCCQB0ODjdjeMgM32pyjFl4y7qhJ7xYcoZDkWyknV1iNYH7mChn7YvvDaFVw7CggK10x9i9NeJhUblEDMDyEoZLie6Rsl/tHIimJm/fFCqDiiyOpH2AKsJaMyzIojHdFPyyZUIytQYvKzYvOMzOFf20gEp2plgxWCt1a50i9smoCPNLvwMErKpMacEVChnZIbST1uV7lCXrSso2aCQncrZRJl6Z1WZWX8+nXc66rRbGIRgNm5VaQNq1DHez98XPK71b0IdSaeGzc/Y9I9BB+o96qE3lhRgkfp9dq8S6NRIAKBDwTuTsp+k5K5rTKgOXPVUTjQrAPuqjf1tqOeZUKDtzGAh739W9bWWA/5UrPqhLLAPUZAax+nosjcGV8ngsqJM/NHhv3NMNiZmR2tds7XGgvlKdzCAnltj1Q46k4b0d0IMBr3MOStpiDpcJwTYy4uJPfoHOVVN2r7fpHwDjs28bgY7qQfoiDM4OG97rdZ/7qrFCPx1ZKYOPnCaACsfOZWHn88kI4Mg1Is9le1kUe9hgqStKoS9waQqr5GBDepG9l2qanLo5sL0uSQAIAGAPcJ7jdF5bvFKkFIjg/VAyPIWRqooAMPTI3WZLZ1YZvsY3aJweccZFupz4KXxPobr/YYb9Rq1987cgp+2VOppAjQKWDZz4/AMndFjU6t/zsvVXa/5mA2vaHjz3HTAE0KDdCmg1xCnMLKEh93CuWwYhejlRdvx6ZpS/Jpbo4WSSwsxeEFjgUbF9rom3ZCMAQAOvgw88P3MSFBBsFv5d5srdKk+hZaKg4MnMxcMhjCAQIH8I+MpDQwKOYWZb6ODIwEAhQQAOhW8hylvlEuW53KjAUxnmQPRCOV0j1Q6Y6gaALvEmPQc1fpmlufvHMQZ8PMG/ujcM1s4R8niw79u1Y1/8pQBzUH+L4NTdFkvpxi8s6xQNyidsbVKlwuzcd5vSkewxC5bfQ6nJHyxrkzPGaQ5xYj4LWoAZhdhBju/3FCO5+fn46ecCq1bGHykQcLAIZfX4zHURV69w+DG5crAP69vks4ysHkZG6J+49Fb1BuLCmu1I8HAJQOLNPKL1W/zRwfy3aGBwd/uuqPSdOkif7tP1pQonVoFs/otfQIJAHQ4eNvTeeb0nURlXGcomWBp7sCkMF25Myw1SmfFGJij8UoZrVf2AmWvtczQmWZPDAYHqU/o5HLVADbC47hMm2VS93g1pqdqm4DdxP+9IA9T15fpRnlspLlA6RGOxwxMMhtG+4KravBjKM/UVwwusqkp5yO/rpzoj1aVKPugSss2M+9MLFAOeTz1ynRPAICZTOqFG5RNQ7lnwPIV2iTK2P55K22aGiykTWN36aoENvzk96OTfqA2AKc80YZixSUrHalzaXNMVtf82bpSVDTuf8KiUyABgA6HrvhRTinlh3Y2bQfa/PQ5hio5od3ArDt1RYqSa06ro/NKH8IrNRyzWTbP5xy7Oc14nfIzXlDO74/K52BykMEBZu6P7Rqr7fp3lhXphqPfq/0MFMzzjP8MDDBAx7+FZqsO3vH8DCww8M6Nz6k3Xl6Uj283V2rbg84+/8VY4UNHnv981AHeAAD1zb3ju6ixO1Z/BzZF5kpJnMLHvkj8fFY5MmFJOea04Xylb9w9w/TX3CcMOlD/cXoCpxmxmSKvi8EH2k0SANhzAEBZ7ALhwEqheXJOLl5bXKD7APCmYVkKy/hP6BqnnWdGyblW9/0TumiDnZkvCgCFg+fgjWt1qB9bPefcVgYEtlRZdN8A3qgss2VGndGvD1YWaSOe0XIOppwDyFJYbnVWuz6e2TyvSqQhzhJYRghZOfDhqiJ8oQZ6RuwY6acjwNUKWPpDw8DNToVKAaUTwTJdZv7eXFagjYQNSmkUKANhixLE2bk1+G5Thb5mzttj5pHX/Eeg4LZWVILQGWHGjs47jXEuWccBhplv9uCgQc/S2zP7JOrsGB3wh47uiptHZOiSOW9zPxoC1DPMqPN8hCXxlGfqkgb1mNF5BuxYPjx9a6U2rjnAck4gdQavYUVJvT6eOoeDPrNuxKh0CA2LiUpvMJPIkmHOjZudr+RevX+tul5W6rCxKQfjtubg9Y0PxfjMKK0/uJwhA46ci8i+B3QONihdRj1CA5yZAzoC7G/C3+BgoDHCNb4vHZiMScr5pyqbqfTl98r4KFP6VBDaMwy6z1Z2xLNzc/G8MkpnKoeac2PpRDNYNyE7Bhf0T9LBrbvGZeGhiV10qS57cXihLqF8ezNyDICVKD1A/UCbgs50sjKemS3cUt2og4M00lcW1+v30fGnnLPnCO0TfnZ4kDLU9dncTfaY2aPzX6nO99WGcnyyulTPuef0RlYBUN/QzmhrXr1JOZxjs6KRHRWs9JiySVYU4Ucln+uUXqFuoo5gc0O+n9ccqT6bU3loW/BaDgRmS09QDgUDInQcqOvYSJQZSE5VoN4QhPYMnfH1yu5+bUkBHvo1R688xnGU0wR5HzMwyGktVw1Jw+2jM/Gwsh2uHpKqE5Pe+5sjNRNqrAC0s++OeoG+R56y7dlXgAlKBtAZGChVxzBIT5+DY/WmSrd8Uj+woogyyvMxw0//wCtBvePCdJ8gztFnZp3BA/biYKCQfgrP9eri7fr9TGK0RgcVkiN0yT8brPOYz9aV6b9u3dSk7Q+ukDJ5ZYmeusgEAqf07K8MMxlL/cWN1dlT1pToJu7sNSLsGwkAtILZNTbyemlhPu6avgk3fLMOD/+Sg8/VTUsh4TwdCgLnx102KBX3jO+Cscow3t+O1IzmcyC89YcNuGvaZiwsqNPZcWb4hiaH64j2XWOz9BIWMUoIW0Nx4Nx8RsnYb4ADM6P73jJfQqebVQifKiHgYNyijXm3Qc/3c4oC5+ly4KXBwMgi5+3oxh6ejQ0BOfWAUwNYesSy4G7RIfocgiD8ntwaC/63rhRPzNqqZfvar9fptf9Zxr9BDZIcGOnEc27tX0dk4o7RWXod+/21f2lEs6TtOqWPXl64XRv+HNQzldHNwfL6YWnKQOim+wIw6t0aTkU6Wg3gSeFGsFfJ9C1VeuBu7efTUaE+4bx6zrndHQZAuyodwLcw604j5NSe8bvpDc5nNOhyYxrk7CtCXXmgcNoC1zxnWfGVg9N0FJ/OP5dadDc1lQFeaP/YlRHOwDyN5H/M2IybvluPe9RfGuI0hEvMzdoG6J+gxv8BybhTjf+cJ8vg//5C5+H2nzbh9h83aYOcxjMzaYOTIvT4TgfitlFZOjC3u11Nh3mcsmFoSNPhZ7UgS/xbqQc9/5h2EQMJu9M/MUw7CSw/ZnYt2mTUjcVa64bT1DWwRJ9OCNMC1IW8NmY/DwQG/xhk4Dxf6iwGFiKCAnSJ8e1jsvRc5t2/pyC0Nxj851Q8VtTRz/jr9xu0HHMaCxODOVWNuuw/W423HF9ZpcO+X5xOs7+2A5MJDEDeqPTOU3O26eodJi25WgZth78MSsHd47JxjpKdts6ZHhmkp9qwamiO0gFcpYc6zQt9Dk7JY7Uipw61hrbIhMxorWMo9zVqP6uAd7cdqC8ovwx28tqy1ffb3Y7ZE/SH+JswSckABQOY/I7C/iEBgN1gRJ2ZNpbAsESFA+I/lQDdO2ML/vrtejw/370mJ298lulwYOVNqNfv3gd0BDjIMjrHQf+WURl4flJPvHl6HzxzYk/8TQ3ULLXhqgHM4u1yRvWE69uyky9h2Q6Nh91xBwFsuqGIu4TGfRbOm2MJH41yRsoYaeOcmXuU8LfeqAxuHJ6OAUnqO6n3MesXpQRYEIS2oTPNyD2reFh6xtLZt5YW4rFZObhj2ibc9uNGXba+tbpJz5/nAHjV0FQ9937fWgM6+8dBllU/nIb0wMSuePW0Pnj11D66qoCd+9l8lPLNiqXW0MhmsIHZfxro8wvqfhepJ7qBodnaZokcs3acskTHglVPtyk9tbve4MbGogwqUr/Ehx54Jo66anhqFG4ZmaGzIAws/KJ+07eXFerfl9cqCB0FVvZwPGYp/5z8ap1QYEDvvplblMG/UU/34RQ8yiXn2rMRHxtaeat49gWrDBnUo6xff1QanlM2xetKPzx7Yg89nrM3ABsCc2qQ1x7wQkObyQY6Gswmshppd2hHaLulatdVQQh1S6xy+nmpNNz5+fzM3XUDK590x3D1ebR92LHfWwX1R2Hp8n8Wb9fTH5/+bRvu/3mLToawWpKNUi/ol6ztFkFo79BE9/oFDAhyOu6riwvw6K85uO2nTTpYyOQCbXpOE2BwkNVwrAjcH+isc1oAM+4M1jFR8PLJvfHG6X217eDu65Okp+e0pW2YuafPwMA//SLaObtD/UAdRAe+NUw0srk6ZZ7LFR6dHbNHn4PTkhOVbUSbgVU97CmwL6hHuBISp2hzuiGrn9mXgCsYCfuHzwcAWCLDG5xZeJbesElFa1gVwMGV5bE/5VTijaUFyrDfqgchDno0iIelRujBZ1/ws9hQhxH5R4/phivUwMwulewZwAwbDWeWAm9WN3Fby4nRiPcaBVQIzOi1BR0SRhdbv59GNTN3fD+DFawiYGSOmbW2NsoQjQFG9bylyYIguOGgxhJ3NvBhGS0z1l4oLgVqQGJzT86R/3J9Gf45N0/PTStRr8cp+eI8Vq887gt+1jHZ0XhE6Yy/j87Sy2yy0zbnB1JvcVBmFowlda27ZBPKOgdx9UeXBPKYPWXP6QS0ju57YTYySOu3Fr1KSlv6ghuNbjYpYwSegYS2P2XP8BqZiWRG8o4xmTorwc9jVvM/yiiizuX5BaG9wwA+7Qn24mkdzOe4SkOZSQAa/Mxkc04/kwxfKT1B45VBAC53SXthf0iPCsZNwzPwwMRuuiEel8Qbr4xtNsykkczSfjYLZCDRXRW4E34EjW4mPtqq/vHCyp627A3qQMos0TpR6YC2dAOPoy6ibqhstCu9t3Nq4x+F856p77isMhMhP6jfkMFBTkeiDpqgdCX7HQlCe4RjPm0A6obdp8lZlQxyKt/S4nod9P50bQmemL1NT+2hzc/sP6fQsKHo/kC7/+gubtvhdmU7sMqY/bi4SgcrcSj31EUMTrZl5dM8UWKtqwTbShxo1Bs53u/e04PvDQtyr05AWWcQgJWLbekHZv45BYDTGdg8fX+mD3IFszOUruM5aSOwlwCnT3F6ETcGErhSAqFu4nPaa9QRBzr9qLOxb6+1k8Mb7xQlEIyYM6tGh3xvRjmjYGyQxTWrGdWnccylt/an3DUuNBBXDknFRQNSdMkK5+HTOXh01lZc9vlqXPHlWl0iSIOA8/V2hy69d/xmRo7C3Ra8eq/QeaHhYWlWZ1B/G+0OTMupwFVfrcXFU1fvdWPZ8c9b2bhOEATCsYPNrBjN/uCs/nj82O7IjtrzgMzl+LiaBisDWD3EQZcDHEvr9ycAMCQlXM8FZP+OYGVsLymq1wbBX7/bgEv/txrXfr0Wf/txk+4LwMDf7njn9dPQZwXRHgc/9XJb+1hVxNPWWx14bUlhm3pi9+16pTcK6va/Sz8/lkbRmb0Scc+4Ljg22920iPOPn5uXpwOwLEMUhPYOHfdTeybghZN64Z0z++kMG3txtAVli0F29tb4amO5ti+8hvL+QP3BxsBXDE7BgMQwbUB/p87DgMIVX6zBlV+uwQ3KpqAT4W0Y1ho+p3qgGmKCYU9Qd7SlqxgwZIKA9gXLlm/8dn2b+qD1drWyOz5cWbRflTy0q5hF5AoEe8rqU+dxRRMGF6i/eJxhTzpOEP5k2Gj80WO74d2z+ulk4N7kjsH9zZWNunEvpxLxrqY8cIrP/kAn/9qh6Tizd4Ku9GEPoPdXFOkpyJd/vgbXKFn82w8blTwW7/AtWuPVD5R/bm2iXua+tqqgmVTgf5xSfMdPm7S90pZOaL3dO32LbnC6L8ZmROopBUyccnWjl0/uhY/PG7Bje035c5zOTH3MaUGsmHxP6WNWONN/EiQAsCPqzfkwLJMbnR4FLnWzNzjgcG6Nd6kZffPrR244GLYhS7pUjs2xuI4uS3Ie+TVHZwbZPItz7Cjg7uX4bG0Otuxw6e18zaU3mGHYHcogMw4669DqFPyezALw2nm1tKXpSLCZ1+4bMxOsQqABz4YiOxsKCoJA4WY/EFbtsEEOO9wyIs+BaE9wEKUMUm/Q6KcMBioB9b6D+oJ6oy3YnXeU0ks8Pw0BzhdkLwA262RWnGXxnBfP7MHugzCj8nQKGHRgPwD2L2H1z+7w3Cz1Z7XA7jC6T2Od0wsqGt3NhNrWGzW6HwKrDFgS2FYwYk+EBhp0gIPTCzjNgTqHDX1Y6utdU1gQOgRKBE3K4R+bGa3nt3L1CmbG95Z1albySd3AKh2+f3c5ZuZ+d/XAI9iwi5/DzCD7//xrXh6e/C0X7y8v0qv8MCi4VOkHyiPPufsVsGkoKxK4ugTtkrYMY76HGTU6E7tTUG/TgUGvxbOilFMnf68bGMBj4zGuSsQMJ3XS/lQWDk+L0NnLl0/prZMze0p6tGb3KgdBaE/wHuaKHOwJdFyXOD11b2/VPryb2evLa4fTzGh9OMd22hS7Q33D5r9cho/j+nwlg4/8uhUvKdvhf+vLtM9B24G9PZjhbwuO4QxCcHUgBiXbsnH4ClcACt2tCpr2DB1/BgF4EDUYx/K29ANXCqGO0o0JlY5oKwG6O/zKrEyqbGpGlMngXsqYfdI8G5Os/K35W7H7PZ9zqXfqsTZMIJ/E538GDrgcOFkex3I5NvXj/Dve7G054XyNN/uQ5AhdQs8gAEvPmtj5X8HBhwOqvul3g9k7rgdMiaaTzyaAzAyyyQ5vZgos5+lxLh0HduKOvPnr/evLG7RDzlNTqBkEYGlLa5g9OLZrnLvhjxZN93VQSbB5GOf5ca4gm/txTt7uAs1gZI/YEL3KwTtn9cedY7P1+qCCILihRHHgKVIyTMeYpXzM8rF0lzrkd2O5es6BiLLPJbco09QRHOi8eoKZtEYG99xPd8FbJsd19Tkdyb2+dtMOncO5tOwPkhkd4h7w1H/UC7wOXh+X4qJzQeOeQU6uP9waHsdr4xKlbQU/ucQWdQd1C8vuhqZE/G7+Lg0YLgX0/Em9dOSdmQ1m9PeHYHWuYanhuHZoqj4HP++tZQXamaHO25NxIgjtERrja9R9y2UAaS9QXk7uEYdUZXjurhoIx/0E5XxzOUCWqbKTd+1uBrBN2Rm7ywEdek4j4nmpUyijzJwxY8hsOB1sHkO5Z1NOnpuf1XrIZ0KBKxJx6gGbfXF+MYMXrWGDPwYgeX27Q/lk7xCqLTYp7q6uZ/cGhvw42iMPTOiKN0/vq6c/0v7gNe8LXvtgpVcZZD2jV7zO+O3uLDGgySAI5xDzt+c0Sh1IEYR2CJfD4/QV0k3Z2jcNT9cNffcU3OK0ZE4JYvCeckZ/hVOEvTCYxvL53aF4sdcXZYj2Pzvury41ayeb9gt9CuqnbjEm3SiYYkV9webfXuiIczyOVHYB/QXqm9aBTD6iz0IZ5ZKBreFncmUDi7Jb2ID8/L5JyIxkI9Kd7ye0VbhU8kun9MLrp/fBlYNSf+fXtAXL/tlL5cX529vc2IeJK65RJ3C55rfV8/8s2o5vN5braxIkAKChA8+Sfg68veLCdPOpq4akamOdNzzLz7gxy8eGEzcelaGbzdChX1lSp8tqvM2zaM9zCT8OvryHaWwzsk7HgALHMnw/JWA0jvskhCJFDYze+UAUVs7RuXBAsp6aQDnx9iYg+cr5ZwSNg3v3mFC9WgArFrznYGkQ1w5lo5D4UCWMWs52ChvXGZ6thIY3fxf1XVhWzDVH2VzEew1saMiuvWf1TtTL7DBrKBUAgvB7GFHfVGnR2bNTlYHP0nVmsSlDXKpT6w31Vy+lo5xrLgXICDQj6qz22Vxl2VGez2kCXh1CmWPGjc3vOBAyCs8AAQ2EbOXkd1UDdkJokJZZGtYjlAzfPbYLhnmCC9yYVTD6++t5e0uL6vXAz8F9XFaMXs6Ueo0OAXWLNvyVPjteGdltdeZmwME7dYFrl1+gdNRQ9VnUF7wGRtR7K8P8+mHpOqvBnigsjqIu3BfUcYzccw4zO4OzioEDO5ui8Xvw+3n1r3fjusm792oRhPYCRZqB+tnKpmCgj31/OF2IzToHKiOa5ajee5lySMP6EjWWc/4+S97ZbI/r5LfOkNuUzqAs02CnXmAJMG0KTh9gXwweyWlFnI5I3cH9lG8a95OUTrpuGFfSYFKDzbPU/3nEnFMOvt7AqQc2pCr74fz+SXrNcNoSlG2ea3RGpM6+6+TFbjChsKigTs/rpx3B3h0TlI6h3PIauPH7nqac93P6JrrtFXVONjDeHx+dyxGvUo4La6Zoj5zeM0HrUH43Xh8rH+j8027i59NW4bKmYrMI7RXem18omWPjOna/Z6Nb2g7sC0QfwGs7UJZ5r3Mlj2uVbqC/UKXkjPf3+lYrcmxX56EeoEjTRmDykhsdeb7OcZtjKXUN7X6O+UwwUkYHKsedjcePzo7W72cvo3ClV7xsqWrCwsJanahgNRNtB9o3HPt5Hp6Pjj17obFKoDW0W2Zs5eohDdr2GJ0RpTv2M4hHv4i6gbpgVHqkHv9pO+iS/jZskLbgVOy3lxeqraDN7b+ri/VvTTXKJCubBH6wslivFmDzJE98nYA77rjj4aKiIiwvUgZpXauosylMbb+P+HZGOIByXjyFjl2sOZAww88192nwjlI3LjtYchC8ZECKFgR282bg4MWF23WjL293TEbLxyhh4I3MAZobnXgKIJvoDFRGLucPc/CisHOgZbMerpV5kRp8z+iVqAWTgz8j2xygFyrjmw1A6CzQec+IDEJX9R5GD7lUVlZUsDbi6XxwLmC/xLAdwrhdXSNLaZk94MYsASP1Geq7ZkcrBZAYrgdRRu7HqWu4VH0/DtYUThoiH6v3ehXAgcLfgI1H+JvQYKAQ7t4wxCdwKvkys5+C+7tnxStnalQfmHZTnB2JqYs2Yn1RpfsJy0fCY5VW2b/5qx0dNtcKNfojUzmkbC7DAZaZMg6GXMeX8sSpRQzIXagMVM7l50DIBj//mp+HbdVNenAiNGhZrkdZ5ADIlTeoI1j6zuk8AxIjdOUR1w/noEv55dJhnGt8ycBkbXQzK8+AAUWVTX0YmGQmjHLPAMMgNdinqfdT79Ao53kY5ORa5Jx7rzv4ewIOHFxZOUCYJWT5P99H3chAKKuCqKdYhTRR6UZ2Lud3DQsyYGWJWc9BZqZhX2qD340l0jco54jvZcUC1/DlZ01URgnPvftGg59ZDzZa9AmazIC1QT9ksOnkQV0xJCtJP2/PmK3N+PC3tag0e3pB+CvDMkLpB/7t5FDmctX9zzE6VekHyk1fNS5Txnn/MlBPm4IrgnD5PyYUKNsc71mey2UCWfHjZXBKhJLxaHdTLWWq0/imgc+phAOUTUF5pNFP2aRc9lLyMzo9WjvdFyj9Q91Er582BctyP1xVoh0D2hmsYuSyYByf09W1MtOvAxTKAaGtc/mgFL3iEYNuzL4zATE9p0qvekInntfM78ngJHUKP5t/u8WE6soDJiq4RB8DhczOT1lbqpcUo07aF5xewCAhEzPUedQL3Hh91D1n9I7X52cXc57tV3VeTn/QyyC7T9H5aaxV3pZbFwYFGnDZ2H5Ii43Qz9sr5fUWTJ63VusIjcHoth34j93JoS3NjD0b1lHmaTvwnqaDzIbgDJLRdmBQng1/2dST8k37f/rWSr2iEAOMXpQawGnKDuA5KJ8UK+obXS2s9lPf0J6n/DExkKzG+YFq3J/UXdkmynlnVV+Yum90K4IWPz3994ctlfo8TErw/CyfZ0CCn8FroZ3CqYnn9ktUOiZJNyJlLwP+89Ff4dQj2g1MqtLm4ftoX/A8tD34fuoZ71KE/L48jomRd7X82nbYRnuCdgrtoz1trDS4bFCy7n1AX+29FUVaV1Hf+YxuYMNn+hwud8CDUyHOVjozICAAmZmZEgAgHARZVpNXY9VRMJa6spEMBYbROGbwONhwaQquc8uAAY3cd5YX6mU7ODffe0PxpqPD208Z5zTYOTAyysao+8xt1brjJjMCFEgOaJwLxMg2DXF+Hh10NtMpUddDoWEEi5lGGhOEc4Fq1Oex7IaKgwqEZbM8h3dKALN9PD+jgTTCOeDSIKFA16j3lzXatINBBcSBlAEBdgXlIMooPw0MnoPr7HLOsTczeaBIAMCDBAA6FXSuWQFQa7NrueN9ziwbDfDuccpJVnqDxnBqhAkhynhm1ovzcrnOLzPqHMC80LHTmXQlw2wSxOkEDOqxcRcz4rxn0tR5EpShzmAdy4oZZGApLeWc6wn/tKVCD6x0pLdWWfQcP2YNqd+YoaPBzch9Ypg7YEidw6lEzKizVI5TEmg48Dj2FuAgTmiwFNTZ0GBzaCcgTukWbQCo91NvcDUCnoOftay4Di8uzMeiwvpdvt+eyIoK0dmNIcmR2njg78jpDPzd+Fu0tdGZoaHA6RA+gQQAOhzU8By7V5WZ9TQ7VvUwu58c4bYpeir565UQqu7lUK0zdImuup+57DA3Osqt4RQg3vtsakXZo+zynFxphM4u97PqL83jwB+ldINXLlnuu0DpG5bB0oah/cIljjntkTYBjWWurc9SYWbm0iKD9Bza4coeGJAcroN0XIKU0xsjlV1EW4kBADYx5vfk9CKWCiuzSdtH1H+0KYanRWm7hDYQK4vYpZvOy+TVxdqO2R8LgLqrkH0G1GckqO9H/cXmqfz+zBzyc/jdy5Ru/Uk5LVxCjaXO/D19BgkAdDjYD2iL8gWYmeaSfkzYcVylPU8nubfHUWZ1L2WHfTO+21SpA4OrSne9v+n0UyaYSOQ0GFbjUS5WKzng/H7CAB9L9Dl2Ui9QLvsqfUI/h1OAuL4/ZZsbP+snJd8cvyl/nOpIeaX9QZ+DwT1WLdEGYcCRwYwKZV9QT9AWmVfgTh5QryiTQM/ttytHlPqFskr9x/dqvyclUp+zvtmBX5VtxIy+rjY8BP4B9e1fBqfoz2RA4TPlBx2sL9PhkADA/uFtlsUmNhzYOEhyAOfAw7+cz8eM0xo1oP+oBpo3lhZqw5zOf+sGHLxvOdDSkGXWnyX/9eqmY7kPHXuuBc5oFPUcDWaL2sw2tV99NiNnjH59qgZJXk+KGuyZZWTGkNF2QsGnQPIauZyXukxdfcAbm8ewMRiz9sw00LDYrAbdqevKdsyJo2DRmGdZr+5VoK6d18BzVFvt2KKOp+PAlQh+PESldPwtaFCEqMGJjsq3m8p9a4D2IgGATgX/FaknGNSjPNGgpix79QZ1A7Nt3L9cyTA72r+1rBDrlAyw1L01rOyhMcDgIwdNDp4s31up9BFL1jgo1ykdRF3DZXLc+x1K5i34dmMFXlu8XTvsNPDpwLPyZ45y4qljvOenzqAhT93DOcU0Quj4Lyuqx3+5hm5lo84GUFf8mlujK3+88Dx8/xplVDBLz8/gOXgd1I00NGYq/fbC/DxlTNSr4/dvoOXgzPl/hPqXEXqursJz7mljkJSfRQPKJ5AAQIeEQxzvZcoMxz0a0Q20B7w2hdrHoCAdViYH3lxaoJzYqjazX8y6U6YYSKQsNig9wyQBjeW1nnW+mSGk3cAKGuohytKKknptq3yxvkw76sz+UX5oo7C8nuMwbYAKpXv43KI+g9fN6gNm8Hgcnf3f8mp09RCDDzTouSQydQzh+3nNbGDMjD2vgTqEOoffmXqDTsEbSwrx/eZKXc24+/fbGzwXbRsmaKj7+Hn6N1C6h/qMjg4bKU9WOoy/8/4EHjsVEgDocFDGKBsblL3N6T5N6l6ut9m1jFJ2Oc6VKjl1TweqxQcrivHhqmJtS3jHdC+UJfoUtLNZwUe5oH7h+Mig4lrls9RwKoA6jolAi9rPz6ZMcerzy4u264Sme6lOVg27pxp7+wrwPZRhyi1lT+sYJdu0bTZUWNS1FWndxCodBgG+2Viu9BJtAPdS5O5gR5PuT+KVXeodnl/rR2XjUC9wzj7tHW819cHCYAQbClOnMfjIACFtF59iHwEAv+Li4pbFixfj7UV5+C6/lUEVrQyMmBTPE9/BncH313PweQNxORmvTqLxTcOXTn2dElYKQlvwcJbjcS1aBgF4FAdULUDq/ezIyeW42CyHc/q4n014KBgUXN6kzPCzBJifSUFjFJ8w4sbXKXCMmlH4GQHkNbqvzanLiT+7YJDuUj51XSlu+Ga9Hsxbw+tiBQCzhXys/qevg4LJa6WC8DYZO1j4HTnniA3G+B05aKuP8T1sSr6KNqsf2q3gJvbOwOe3nYOY0GD9vCNy/otfYurije4nAQYgpTtg/P1c0c4OZYgRbmbImfHjPe+FMkVdQRlkH449dalmeS6j9Kwk4NupXtjshxv1EucL8jM4yHM/T+MeSB1aXvmcQUOeh7LLTB31DZ8zK0gdQd1Cp53X5z0HZZJG81l9EvXSZQxEsFswK5x2v1R+NucgM/vIaQH8ljyGukcHFNS18pr2F+rYBKUb2E9lf+HnMWPp1YmdnupidSOU6ofBysB/+YoTcM3Egfp5e6a4xoxjn/wEG4sZ9FTQyE/t4f7rQ1DuOOZTfhngo67ga8QtO+4AvF4FQMninqDs067wyh3lls4830PjnzYFDTyen1B/NKt9lEk60WFqH7OM1D+0MxhgZINhViRyiWKWxlKmGEjQy+ip/9EuYZCTlYoPHt1Vlyh/ub4cD/2aox2L1vBjmUGkE8Dr8VyG1ge8RlYf0m7hdz4Q+BtS95iUrmj9HdkfhfqPjk/rZIzPUJYLNLina0WYgjDt7gswsnuqft5eWVNQgUnPTFE6wlPFFRzqth389n8c6CzwXmYmnn4HH3ttB97KdJgpuwys7S17zfewKTn9Fr6dQzDlm3LBc1B3cKMt4NU9tEloD2j7Qr3J26uMesVdKu/Sq5d4GxRSj1AXsEko7RF+BnUXg5FcvYc9gBjQP2fKCny7qULbHl74kV4dRTn2zvPnEfwc+i3USX/EdtgX/E1YjcQKCn4nJhgO5fk7BA67GoiVz2F3V5QxyDP57D4wGo0YN26cBAA6Guygy3m/a8vNeH5eni4x1FJElFDSqb9mWCr+PjpbBxFeWpCPR2Zt9b3IV3tEAgDCnwADgpPPGaAHcWbOX1qYrw0DLxwoWTL4jwlddC8AVgL84+ct+G5T+QEb68IhRAIAwmGCVYLXDk3HOX0SkF9rxZvLCnSl4g6bQkGngs2/7h6bpacYvLp4u16+mIF8oR0gAQDhMMHVB24fnaWnBv93VYmuUGaTcy+ct58eGYSnj++h+xA0u1w4d8oq/LLNo/OFP5d9BABE2joYjJ51izXppl9siMXIPJv1sHlPv4RQvVzO2b0TtfPP6QNs5uVzJXGCIOyAPT2YmePcP3baHZ0RrfuLuBuBulc2ObNPIsZnxugI+boKlg02iPMvCJ0cdzmvU9sQY7OicWqPeN0AOTvGbVNQT7BBIV9PCg/WUxGWFZtR3rBrjwJBEDofnE5kNLgrCM/onaCbbnJlArftYFK6Ihx/GZSqm5qyioDTCVlBKHQMJADQwVhQ4G5+xUZht47KxOPHdsedY7Nwx+gsPDixGx46uhsGJIXraQNsuLO8pN73yl4EQdgBy/Z+3FKhy3vZPOvxY7vhvgldtM64a2w2HlPP2YiPQcOVpfX4cn2ZZPcEwQdgWTF7jHD+PtfqPq9fEp4+oYfSC8qmGJOF+yd21bqCKxBQf3y/qQJLi+r0lB9BEDo37AsyI6dKl88PS4nQyxU+MKGrrgpobTuwgfF65Zew0z4riYSOgQQAOhgztlbqMhw2y+A8XFYBcBkNlv1z2RCuPMAmPex4+e8F+VpwBUHwXdgjgE09v9hQhvJGm47cc1muq4em4tJByboCgDC4yEZkX20sl6ohQfABOGd+c2WjsikK9coadOu55N/lA5VNofTDmb0S9ComRQ02vTwhVwbiMmGCIHR+uPIPpwSxSTCbcHKVkNOUTqBu4PKgYzJidE+SpUX1ynYo1MEC9kcTOgayCkAHgyV7HLAL6m26825erUV3CuVyZOz4y269n68rw6frSnWHYZ9sitNekVUAhD8JdtxlWT+7fTNCz2VFNyu9wSWAlhTW6YGbgzxXNpF+Ie0MWQVAOIwwm8+l9jYqu4KNQ7l0MLt+sxcIlwOet71GO/9MKvA1yf63M2QVAOEwwuakW7TPYdWVgUwwcoUB6oulxXW6r9D7K4owS9kObPQpLkc7QlYB6JwEKmeLkTd2/HSrTK4m0KI7c7Lkn0sEiiC2M6QJoPAnQtuKnXi5agj1hltzKK2h9IRe3kfpjdade4V2gjQBFI4AbAbKVT7YoNu9zgDZaVNQP+xpBRPhT0SaAAqHGTb74+pGXKVgp+2grQf3agBO99J+QjtDmgB2TtxLB7mX9OI8voZmh37M1yiMMk4LgtAa6gS9DrDSEV6dwb/sEcBlcsT5FwTfhfJv3WFTUDe49QP1BacEifMvCL4JZV8v17eL7bDT5xDnv2MiAQBBEARBEARBEARB8AEkACAIgiAIgiAIgiAIPoAEAARBEARBEARBEATBB5AAgCAIgiAIgiAIgiD4ABIAEARBEARBEARBEAQfQAIAgiAIgiAIgiAIguADSABAEARBEARBEARBEHyAPQcAuOaryyWbbLIdqq1FbZ0dfse2vrtsssl2YFunWX9dbArZZDvkW2fQD/wKbX032WST7SA2p0e42savuLi4ZfHixXh7UR6+y7d4XlYEhbg3QRAODU4HYKndIY8Te2fg89vOQUxosPuFDsj5L36JqYs3up/4+QOhEYC/wf1cEISDx6bGZW6K4EADXr7iBFwzcaB+3p4prjHj2Cc/wcbiKvcL/tQPUW49IQjCoaHJDNht+mGEKQjT7r4AI7un6uftlTUFFZj0zBSlIxrcLwQEum0H+LmfC4Jw8DAIYKnzBAKAaFMgJp/dB0ajEePGjWsVAFich+/zLbsGE/1EGAXhkKFla6eAHd07A//r4AGAC176Ep8t8gQANEpniNoQhENHq0HZZDTg5b+cgKs7YgCAiE0hCIeWVvohKiQIP97V/gMAaxkA+OcUFFV7AgBEdIMgHFp28zliQwLx4Vk7AwA7QvHRQQGINwXAv7UMUrHIJptsh2bzCCJFLCzQDymhBgR08DEv1mRAqPouO7/Gbt9ZNtlkO7jNA3VFoskfEcaOkUEPUAZ9YkgAjMqo2KEf2vp+sskm24FvHqgWUkMDEGxo/0ZFoLrWBGU77GL/tPXdZJNNtgPfWvkcJiVsmWEB+rmXHRUAJWYb1ta14Lv1Jahrdnl2C4JwqAlWMjggLhgXj+qDC44bjeAgo2dPx+PbeSvw4rQlWF3WALuoDUE4bCQE++OYrrG4/uSxGNQj2/Nq+6XRasNH0+fh9VnrUNhgh9NtiwiCcBjIDjdgUs8k3HTWsUhNiPW82j6prmvAGz/MwdtzN6HG3uL2VQRBOCwY/IE+0UE4oUcCBieF/n4KQGxsHGLTs7C1ogFWMeQF4bDBAD0zY1kJ0UiMjYY/58Z2UGrqzVhfWIHyRjHwBeFwEmYA0iJNyEqKQ1ho++/P43K5UF5di7WFVahvdkHMCkE4fEQb/ZAeHYrM5HgEKQO/PeN0OlFYUY11RdVocnrzlIIgHA5YaRMb7I/ksCBs2bD29wGAjIwMDBo0WKbhCIIgCIIgCIIgCEInoLm5GTNnzvx9DwAizr8gCIIgCIIgCIIgdE46bu2xIAiCIAiCIAiCIAj7jQQABEEQBEEQBEEQBMEHkACAIAiCIAiCIAiCIPgAEgAQBEEQBEEQBEEQBB9AAgCCIAiCIAiCIAiC4ANIAEAQBEEQBEEQBEEQfAAJAAiCIAiCIAiCIAiCDyABAEEQBEEQBEEQBEHwASQAIAiCIAiCIAiCIAg+gAQABEEQBEEQBEEQBMEHkACAIAiCIAiCIAiCIPgAEgAQBEEQBEEQBEEQBB9AAgCCIAiCIAiCIAiC4ANIAEAQBEEQBEEQBEEQfAAJAAiCIAiCIAiCIAiCDyABAEEQBEEQBEEQBEHwASQAIAiCIAiCIAiCIAg+gAQABEEQBEEQBEEQBMEHkACAIAiCIAiCIAiCIPgAEgAQBEEQBEEQBEEQBB9AAgCCIAiCIAiCIAiC4ANIAEAQBEEQBEEQBEEQfAAJAAiCIAiCIAiCIAiCDyABAEEQBEEQBEEQBEHwASQAIAiCIAiCIAiCIAg+gAQABEEQBEEQBEEQBMEHkACAIAiCIAiCIAiCIPgAEgAQBEEQBEEQBEEQBB9AAgCCIAiCIAiCIAiC4ANIAEAQBEEQBEEQBEEQfAAJAAiCIAiCIAiCIAiCDyABAEEQBEEQBEEQBEHwASQAIAiCIAiCIAiCIAg+gAQABEEQBEEQBEEQBMEHkACAIAiCIAiCIAiCIPgAEgAQBEEQBEEQBEEQBB9AAgCCIAiCIAiCIAiC4ANIAEAQBEEQBEEQBEEQfAAJAAiCIAiCIAiCIAiCD+BXXFzcsnjxYmRkZGDw4MGel48cDqcTjY0WNNmaYW22o6HZAYvaXGqfXf2fq8W9qf8JwoGhbp4Af8CgtkA/PwQG+CE4MAAmQwCCjYEICwlGWGio52DhcNJktaGiphZmqx1Wh1PJeAusTreMC0Jnx09twQFAqNI/QUohRSrdExMZDqPR6D5AEARBOCy4XC40WiywKn/DovyNJu1v0A5xaX9DmSJo8fgcgnAw+KvBPpCbehBk8INROSHBgQZEhZpgMgUjOCjIc+SRo7m5GTNnztT2xrhx4458AKBFSZdNXURNnRnldQ3Iq6zH1uIKVNbWo8rciOK6JpQ32GBXAmh1tKBZ/aVgOlpoOgnCH4d3jimgRW1+yun3Q1igP2JCjIgNC0ZseCiS46PRKyMZ6ZEhSI6LQnhYmH6PcPBQ3pvVQFtcWY2c8jrkV9RixeZtKKxuQG2THWYl3HXNStYZ8ROETo5SQYhVvn5SqAGRJiOyEqLRv0s6uidFq8cxiI+NFt0jCIJwiKDTX1Vbhwrlc9Du2FBQrp7Xo7K+AZUNTSgz29DocKHJAdiU5+9UPkezS7SwcODw7gmiz6Gc/9BAP0QHBSAkyID48GBkJcYhMSYaafFRSI00ISU2ElEREfDzO/z33J8SAHApobI1M/NXh+JqM7aW12JLYQnWF5ZjTYkZZRYH7ErqXC0uOCiAnvAbI3F85H4mCAcORYvyxTkv+q/6vwAlnAGsCDAEICPCiKMyYjCwawa6pSYgWQlqWny0Esxwz3sPv3B2NpxOJ8qra7FsSwF+XZODnzcVo6jRAYvNoeTchRYl5/T7Ke4i44KvwCAAN+ogg9I9kcowGJQYivF9MjGxf3dkJ8YgLjpSdI4gCMIfhEkHu8OBuoYGlCl/o6C2EWu2bsf67aVYXVKHvDq7tj+caqNv4lTHe20Q+hz6HO4/gnDAaL9BbawE4MbxnD6HISBAVwMkhxowMDUSg7ukoVdWGjKjQpAUFY6oqAhtGxyO8f+IBgAoiJYmKzbkF2NNYSXW5hbqvxsqLWiwOWFzONHsVIIo0ib8iVDMaJBzWoAx0IDEkED0TQjFkB6ZGJSdgt7J0UiJj1X7At1vEPaKt8pnZU4Bpq3cjO9XbkNOdRPMzXT8PQcJgqBhUNKoFFCUKRADkyJwTN9MnDqin65KoiEgCIIg7BtWG24uLMHawirkFJVhrXL615eaUdzQDKvdAZvyN8QGEdoDBjW0Gw3+CFI+R1xoEI5KCUdvNeb3zUrFgLQYZKcmHfLx/4gEAFhyw7m+a/OKsCy3DNNXbMTyonpUW+3a4Xcoj58+P7+cv7+/nocdGRaCkKBAhJlMCAk2eiIlBrXfHTWRbIhwMLDXBDe7w6l7TTTbnWhU92h1fQPMTVadjXZHgFt0tI7zdhgMyI4KxoQeKZjQNwsje2YhKTZK7fdX96P7vMLvKauqwZy1W/HJ3NWYk1eNOiX3Suzhp37ToMBARISYEBMRiohQk1Z+lH/qAUHo7FC/NNnsaFQ6h3qnotaM+sYmXf1GBcT+JHEmA07ul4mrjxuKfhlJCAsN8bxbEARBaI074WBHQWkFluaW4MflmzBvWwUqmxxoZp8hT5KRPgR9DmNggPYzIkKCta8REhykHDEDDMoZC/AP8PglYuAJB4dT3Xd2+h3qHmxS9yerUtjrrsbciDo15nN/a5+DVQGsRk4MM+KYHsmYNLQ3BmcmID0xTt+Th8IHPqwBAH4Ru92OnMJSLM4pwrdLN2Lh9mpUWej4ux0swi8SqgQvJTYaibGRSIqOREpctHYI6BhEhYYq59/tLASoH0Vv4iAIB4i6LdVAoAYDu8PdaFIZ3lZlhNc0WFBUWY2SylqU1dSprR6VyiBnaZgXVgYYlVD2igvBpIHdcFz/bAzukoLoiHDPEYIX7dw0NeHDX5finVmrsaGiERY28FDyHqxkOTU+Gt3TkpCRGIu0+BgkRIfrwTdUbVR8gtDZoYzUN1p14LGy3oztZVXIK6nAxu0lKK2u08dwmI8ODlBGQBKunDAQEwf2RIgpWO8TBEEQ3FCf1tbVY+GmfExTjv/0TSXIr2mCVTlXLOv3wmROTHgoUpWfkapsj6SYSMRFhiMyzISosFCdhOAxtPXo/LNMWxAOBiYbbcoftjY7dMCfQQAG+0uqat1+R5XyOdSYzyQAk5NeGAwIUvdhl5gQnNI/A5MG99CJgPiYKM8RB85hCwDQaSour8S8DXmYvjIHv20tc5fdONyCyCx+eIhJG/7JsVFIVALYQzkD6YkxyuEPQRCzgDry5q//0gqiIUQk+y8cLBwovH/1wKD/tui5YBarDQXlVWqrxrbiCpRU16JUCWl5Tb0OGvBwg7p/2cFzYHI4Th7YFeN7pqF/lzREhofp8wqAWSm36UtW46kfl2N1cZ36bVu0PMdHhWNwj0wM79UVPdKT9IBrCFByrn5TyrbePOcQhM4O9Q7nnrJSjuMmMwKLNmzDko3bsCGvCPUWq9ZPoYH+GNc1Af84ayzG9O0m46AgCIKCNllNbR2WbS3Cwi0FmLk2D2tK6lBvY7a/hTkHnUBkYlEnG5QNkpYQi64p8fo1OvxMKrIq0Ztd3ald+dzzUBAOEHUb8v+1z8HHTIHrnhNqzGcisqCiGttLK5GntkL1uLK2Qfse3Mf3sD9ZRHAA+idG4Ni+mZjQJwsDslMQHRmhz38gHPIAAC+US2qs2pqPb5ZuwrcrtmJrjVV38Cd0AJjl65GeiH7KYeqdkYrMpFiEhwRrAT1UpQ2CcDDQKOc0gEabDUUVNchXQsmeFevzi3UwwMZAgDqG92tUkD+GpkbikrH9cNJR/RGnBhcdtPJhWN40fcla/PPb+VhaVA+Lkn9G07umJmLcgJ4Y3a+7Hnj1oCviLgg7oHHATMH28irMUDK0YF2OzhJQ34QY/HDRUd1w+2mj9fxAGSsFQfBl6EAVllbgx6Xr8MmiTVhRXI9Gu9vRokPPasOs5DjlcySjb3YauisbhJXF3qmGvm6rCe0Dr89hVWM/k4/FlTVYn1eE1dsKdFUgm+Hv8DmMfhicGoULRvRSPkdfpCTEHtB9vHsAIOCOO+54uKioCJGRkUhOTvYctv+wyd8vy9fh9RnL8MXqAhTWN+uO/nT/Q03BGNA1HRMG9cIJw/pjlHIC0tWFc911zrnhFxCDRmgP8D5kRtpoCNSDRVZSHLqmJOhysYjQYNQ1NOmpA7yvGdwqqLdiW2m17jSbHhOB6LAQn72XqaRyC0vw7x8WYfa2KjSp34eOfq+MFJwzfhjGDeypy+2Y9RdxF4RdoUyw5DRK6ZD0hBg1LvqjSBkDFluzrqIpqq5HMJzomxqH0BCT512CIAi+hcPhwOqcfHzw6zJ8uGAz1pU1aHuDdplOOKQkYsLAXjhxeH+MV3YHq4ypV9nA2Z18EANEaB94fY5A5QvHhIXqavjuack6UcZ7lr2Cahssbp9D+dSF9TbklFWj3mxGujomLvKPVx9zZa5t27YhQNkbmZmZBx4AYAODypoafL1oPd74ZQXm5Fahxup0O/7KwafgTVSO/4kj+mOMcvxZhrOj7EaEUGin8NZkYIp9J8JDTchIjEN2cpx2YDlXvdFqR1Oz2zCvsDRjXUE5LJYmJIYHIzo8RBvyvnR/K98fjRYrPp29DFOX5+nGO5TxhOgInDVuKMYM6KGb/klTHUHYO9Q7bE4VHxWhmwexEonzBhvtLtQpQ6BHUpReovRAIv+CIAgdFSYZ2EBt+aY8vDljMaauyEO+coicLe5mzSlxURjZt7t2/CcO7o0uSk8yAelOOkhJv9B+4a1J+5h2M5tS0lfumZ6kHfxAQ6C+7zktgM0sK5XPsamoGg0WC+LDghET9sd8jkMSAKAwFpVV4L9zVuLNWWt0CQ6jcLwIlvaz5PeUUYPU3146o0HHX5x+oSNCY5uOf3ZyvC5njwgzob7Rort4cjUL3vc55bUorq5HoikAicrx9aXlAl0uJ9Zs2YY3Zq3GunKz7rZLHXDiUf1x9JA+OpIpsi8I+wdFJcwUhPjIcJTV1iGvpFK/XtNk192BB2ckIEyqAARB8CEalM3184pNeP3nZZi+oQQVTZySCe1bDOyWgUkjBuC4Yf3QMyNZ60+W+ovVIXRE6HPwvmbPCgb8YyLCdDVAZR0blLfo6bVby2tQVFmLpLBgJEWHI3A/fY6DDgCwcdGG3O34aPZKfLBgM7ZUNYKNvhlpY+TipBEDdbl/76wUhFAQxfgXOjh0YBmdo2PLe5xN7SzWZl2ew0xdkxKAbVVmFFfVITbYLQeMSvsC7I3w+W/L8e3aAtRY3asnsNfHOROG75jzLwjC/qMD6aZg3aCUDYLcywQqI9jShH7pCeiaHKePEQRB6Mww2VhRXYtvF63B67+uxpyt5aizOXWklMmFMf174NTRgzGsZ7bOmPpaBabQOeE9TJ+aVcicNp8YE6Ft7er6Rr20JX2O/OoGFFTVI8TPhZSYcAQHGfd57x9UAIDOPzP/785cig8XbkF+nVUbJlzCq3dmis76n3BUf93lXwui532C0BmgcDEyx/s7NSFaCVMLqurMO8pz8moaUVpdj/RwI5KUwBrVsZ2d4ooqvDNrDVax67/SBSxlOnPsMAxVAzLX+BcE4Y9DOWLlUVV9A7YUlmlDuMrSjIFp8RiSnQiDQWRLEITOTZ25Ad8vWYcXZ6zA8sJaPReaSYUY5ewfM6QvzhgzVGf9TUFSZSx0PnhPM5nIVfMyEmL10oK0CbiMOZfWz61qwPaKGmREhSA9LnKfPsfuAYA/lJ5jJG7K3FWYujJfL/HHEhx2+Kexf+7E4br5BqNyMt9X6MxQINng7sxxQ3DiiAGIj47Qgsq+AAu3V+Pf05ZiZc523Rm/s5OzvQhbK+t3DMzp8bHolZkCk1EcFEE4GGKVkds7MxXxnmY/DLBtKSxBaWW1fi4IgtBZsdsdmLsuF2/PWaOb/TUr+4p2VnpiLE4dNUhvGYkxOlMqCJ0ZJtS7pCQon2MoThk5UCchKQtcSWBVSR1emrEcizblo7nZ7nnH/rFfksPsA8sPf1y2AZMXbsa2aovO/LPkgJ39zx1/lC7BiZT5voKPQGc3KzleDUIDcda4YUiNi9bTXZrsTszeVonXf12J3NJKvWRNZ2ZzcQWqG5r0YzZO7J6ehNiIUNEDgnCQUMcw6s+VSLxQ3rgqgCAIQmfFphyZFVvy8OGclViyvVo7/3SCWGlMf+OkEQP0VEu+Jgi+ABPrmYmxOGnkQJx39HB0T0vUvS5sDhd+21qOd35dru2DP+Jz7FcAwGK14Zfl6/HBb2uxqaJBO/8GQwAGdc/U0QjO+TUFGT1HC4JvQIc/MToSxw/ri9PHDtYZO9LkbMFP6wrx9k8LUVHboCtlOis1lmZYlQIidFiooDhNQhCEg4NBtJjIUL0CiZcSsxXVSuYEQRA6I0w4btpejDenLcTPm0th1VP+/XRDcTo/4we5lxWWSmPB16AcsEHwMUP66H57KbGR6jV3deC09UX4z/fzUFBeo2Vof9hnAIBzBpZt2oYP5qzGssJa2JRzw6gDI3EnK2Fkxs9XGp4Jwu5QIDntZWz/nhjVtxsi1GNS22TH1OXb8O70+ais67wZu2o1Ou8MAPjpbGWwUYKBgnAoYONRbl7YaNNs78QRRUEQfBb2GcsvKcfUeavw3foSvbQ4bayU2CgcO7QPjuqVjTBTsH5NEHwR3vuUgdH9umGM8juiw8P0a5SVb1Zvx5dzl6Gsqna/ggD7DABsLy7Dp/PX4eecCmV4uPQHJUZFKGHsi0FdMxAimX/Bx6FMJCiZYPO7Id0zdTUMq2QK6m34cMEmzF29qdP2A2hQOoHlecSrmGROniAcGoICA3epqDErNcKMmCAIQmejqrYO3y5YhanLtqLM4gAti4hQk+72f/TgPrtUQwmCL0NZOG30YIzo3VX74ZSVskY73pizAdOXrUOTzeY+cC/s1VK3Wq2YvW4bft1YhHqbOxLHbOekEf0xso/60GBx/gWBsBwtg81pxgxG74wU3Y3TqSQyr9aKj+ZvRE1D036X5XQkGpRDwmVACfVDeEiQBAAE4RDBaUaUKy+MtXXuriKCIPgizP5vLanCl0u3IK/G7bww+DmoWwaOHtJbJ1lkWXFBcEO7IDk2EqeMGog+WWkwGgzK52hBTk0TpizahNIas24SuDf2aKnTWdlcUIIfV21FrnJieBouSzS6X3eMH9RLRx9aGyaC4OswCEDn/9yjhyPV06WTDToW5VXg69+Wor7B4jmy89DshA50eKESEr0gCIIgCML+UllTh1lrcrCsxKyrCtlTiKugTBo+ANnJCbrJsCAIO6Gt3S0tEedMGIauqQk6QOZUssPp+tMWr0adudFzZNvsUaIam5rw6/rtmJVTpuf906Zn18GJg3rrjudi5AvC7wlixLprBsYN6IkwU5B+rdLSjPfnb9ABtc5YBSAIgiAIgnAgcMm/FVsL8fWKnB09TuKjwzFhUE8M6JoOo0G6/QtCWwQaDBjYLUMn5yPDTPq1miY7Xpu1Djml1bqyZk+0GQDgG9ZsLcDPa7aissmps/8hwcEY1isbPdITZekNQdgDDIsFGQ0Y0bcbspPjtazYnS3YUN6I75dugNUmHbwFQRAEQRAIGyX/uHwj1is7if4GEyk905O1YyMrjAnCntE+R6BBNwXMTIzTlTN2Vws2V1nw3cJVqDErmdpD4rHNAEB9QyNmrs3FvNwKPedQl+JkpGBA1wyEhbgjDIIgtA2rY7hkDatlIkKC9YBWZ3Pghw0lyC0q1StrCIIgCIIg+DLNzc1Yl1+Kb9YU6qbCdGhS46Mxrn9P3f1fEIR9kxIXjbEDeiI2gqsCcHpuC75elY/1uYV7bEL+uwAAmwZsLCjF7A35qLW5Sweiw0MwvHcXHV2Qwn9B2DeMWlNmuqQkINAQoANpeVX1mPLbcpgtnbMhoCAIgiAIwv5SVFmLL+evRLHZpu0kZv97ZSRjUI9MGAyyxLgg7A/sv0Wfo1dmsl49iB5Gbo0Fn85dhep6S5s+x+8CAE1NVqzIK8Oq4jotjGxs1lMJY/8uaQiVrv+CsF+wGUdsZDiOGdIHkaEh+rVqix3frCtBXnG5BAAEQRAEQfBZmJncXFyB79YX68Z/rJ5MiY3GkB7ZiA4LkYSjIOwnlJ2E6AhdeRwfFaFlp6HZiWmby7G9vArONnoB+BUXF7csXrwYGRkZGDx4MLbkF+KfX83B+0u2w6GclOjwUFx83EicPHKQzMURhD8Anfzymno8O+UHrMzZrntrJIQa8fjJ/XH5yRMRZOz48nT+i19i6uKN+jHX633hr5fo3gcdAvXvY2kww+Gwe14QOgvGYBOCTe7AW0fn3R/mYPL0efpxcKABL19xAq6ZOFA/FwRB6KjU1Jnxxnez8eC0tbpXUkhwEI4d0geXnTgWcZFhnqMEQdgfmFc0W6x4YeqPmL92C+wOJyKDDXjkxH648uTxelnNmTNnwqh8j3Hjxu0aABg4cCCmL12H+z+ZieUVVn2yAd0ycOVJ4/T8f4nGCcIfo8nWjC/mLMXkGfNha7YjLNAflw9NxzPXnLNjlYCOTEcOAFSUFOLdJ+9HdUWZ5xWhM+Cn/kvOzMYNjzyHoOCO37NGAgCCIHRG8koqcOe7X+OLDe5+Y1xh7OLjR+O4oX311ElBEP4YTqcLX/y2FP9VPkd9YxOCA/xwRq94vHD9uYgNN+05ANCjZy+8//MSPPjFPFQ3s/zfHyePHIhLTxiNhKgIz+kFQdhf2FNj0/YS3PfWVNQ1WvScmzFd4vHRTWciPSFWl+10ZDpyAGDprOn4x8WnSgVAJ8RPjV1v/7oK2b37eV7puEgAQBCEzgYrIpfnFODyV77ChiqLtoX6ZafhprOORbfUJD39WBCEPwYT9zlFZXjsw69QVFEDP7SgZ3wYPr3lbPRIicPPP//cdgAgJiEJ//xyDt5YuA1OdZLosFBcPmkMThk1SJb+E4QDpKy6Do9/+DU2F5bqkpysaBOePG0IzjtuTIeXq44cAFg08wfcd+lp2hA56+qbERAY6NkjdFTyNq7Fstkz9PSb16YvQc9Bwzx7Oi4SABAEobNR39CAqbOW4s6vlup1y9m4bOLgXvjrWccjxBQkFceCcIDUNljw3JQfsHxzHqzNdsSFGPHUaYNxwTEj8Nuc2W0HAOxBYbjvk5mYua1Wn6RPZiquOmU8BnfP7PCZSkH4s6i3NOGzXxfjm7nL0dBkRXRQAK4cnoUnrz5br9/ZkekMAQD/AAM+W1WI4JDOMWfcl1n88494/IaL4bDb8dq0Jeg5WAIAgiAI7Y28knI8+MG3mLqhElaHSzcwO2/icJw1fphuoiwIwoHBqcdfK3/j8zlLUFXXAJPBDxcMSMFzV5+JRfPn7ggA7FgFwGq1YUtZHdaVN+rnLP9PiY9CMtfhFGEUhAOGzTOH9cxGREiwfm5udmJ5SQNq6816ioDw58LgJp3/4JBQ2Tr6FsrGUTJeCYIgtFdYdVdYZcacvBrYnS49BidGR6JPVqo4/4JwkLB/xoCu6crncPdAsjlbsKqsUfcEaM2OAEB5ZRU2F5Si2urUz0OU05IWH4PYiDAxpwThIAgMCEBqfDSSY6P1QOdQPn9pvQWbcvPhdLrlTRAEQRAEobNjszUjt7gMpRannm5sCPBHUkwkUphwFAThoODU4i4pCUiMiYLB31832Kyy2LElv8BzhJsdAYDK2noUV1bDxSMVMRGhej1OYwcvURaE9kBwYCDSE2N2NLaxqAGwkGtzOn+/NqcgCIIgCEJnpNnhQFlVjXL+3f4GlydLjotCsCw1LgiHBFYBpCqZMnh8ePocqzZv04+97AgAVDc0obSuEW5xBCJDQxAdLnNiBeFQEBDgj5jwUHCJMmJzOFFW3yRTAARBEARB8BlsdgeKqut0x3ISbDTq6cYB0vlfEA4JejlkJVOByvcgDqcLBdVm/djLzikA5iYU1zTucEjCQ4J1Uy9BEA4eTgNIjInc0U7DYncit7oRTk/FjSAIgiAIQmenmQmQOgtaPClHVhrHhofpKZKCIBw8FCUGAIwGdwVAs9OF3KoG/djLjgCAxe6CuXlnObLJGIiQ4CDPM0EQDgZGtjmtxjvA2RwtKG50z38TBEEQBEHwBdj4r9pq9zxjgsQfYSHBOyokBUE4WPx0E8AAf08FgKsFZY0O/djLjgBAkxJIi8O1syQnKFA3AhQE4RCgHH9vJI7Q8bcqmRP/XxAEQRAEX0G5Gqi1Onf4G2xaFmYK3lEhKQjCwUFZMgUHws8zrYbFxvX2XXuO7QgA8PXmVuXIFEhugiAcPFzaprU8UdKaXTLaCYIgCILgOzD1waXJvLAy0jtXWRCEQwN7a3iX1aS41dt39Tl2SBxX/7M43I4JCTQYZAUAQTiEMADgLXFjrI1Bt51DoCAIgiAIQufG2eK3i7/BMuUgY6A7bSkIwiGBvce8IkVZs+5aALAzAGBTOyytliQ3GgIQJAEAQRAEQRAEQRAOAcxGNrbyNwIC/PRSgOL+C8KRY0cAgHNxds1GiigKgiAIgiAIgnDo2N3fkOS/IBxZZNKNIAiCIAiCIAiCIPgAEgAQBEEQBEEQBEEQBB9AAgCCIAgHQW1VBV578A78+64bd9le/scteOvxe/Hz5x+jrCAfLd41j44QLS0u/dmvPng7Srfn6te++/BNfW2VJUX6+R/h4xefwkv3/BXm2mo4HQ58+fYreP3hv6O+pspzhCAIgiAIgtDekQCAIAjCQWAx12P6Zx/ih/++jWlT3t+x8fkXb72E5++8Ho9ccz42r1rqeceRgQGHNYvmYtqnH6C2skK/tmz2DHw/+e0Dctrn/vCV/k6WhgY4nU4s+fUnzJg6GU2NDZ4jBEEQBEEQhPaOBAAEQRAOEofDjtCIKDwx+Vs8+fH3env8w6/x9xfeQte+g7B59TK8+9QDOnN+JHEpR52f2eJpueR+bj+gagSX06G+J6+/BQEGAyaecT7Oue5W9b0j3QcIgiAIgiAI7R4JAAiCIBwCgkNCMHD0BAwaM1FvQ8Yfh2POvBA3P/ESQsIisGr+bJjrajxHA/ZmG2oqylCUm4NNK5agaFsOGupqdzjn/Mty+9rKclgtjSjctgUFOZtgaTDr/Q67Xb2/HMV52/T7uY/HH5hz79SfU7h1M/I2rtPXxaDGnvD398fwY0/CCedfDlNomH6tsb4OVWUle9z4Hbw47M2oLi9F/qb16jO36GkULtdui9QKgiAIgiAIhxy/4uLilsWLF+PtRXn4Lt/ieRm4+LjRuObUCZ5n7R8akuXFBbuvLSJ0cKLjE9C170D4KYejo7OlsAy3vPgRbMpxIxN7Z+Dz285BTGiwft4ROf+lLzF18SZ6q4gINeGFv16C7OR4z972zaKZP+C+S09DgCEQX2+uUg58qGfPH6M4byuuP24owiKj8d/FOfAPCPDscUOH/coxfVBRUoh3Zq9Bdu9+qFYO8dTXX8DKebNQVVqsnO1mBAYFo+eAobj0jvvRQ/2lk/z6w3ciT+m21OxuWPLLT9opP///7sDx51+GL99+GUt+nYbK4iLY7TYYAo3o2mcALrr1XgwYOU451E78+84b8ctXU/Ds1OnoPWQEHrribPz2w5d469eVWq6I3WbDtE/fx0+fvI/you3aEY9PScf4087BmVfdtMPBv0F9x5x1q/DfJVsRk5CsexzkbliDh9+ZitikFEx+/nH8+tWn+ti2uPDmu3D8eZfpIAenRsz78SsdGGAwISkjG6defh2OPvMCBBqDPO/44yxWv9H9l52hf7vXpi1Bz8HDPHs6Lu/+MAeTp8/Tj4MDDXj5ihNwzUT3v11ngoErbs0OB5zOFjjVY5cazxnPkmFd8AW4FJ6/2gK4qQeBAQYEBPir1zvXGnlrCiow6ZkpKK5xTx/rm52G5268EEGBgfq5IAgHT0WtGbe9MhnFlbX6ebQpEJPP7gOj0Yhx48Z1jgBAaUEe7r5gkjYsxVToXETGxuOBN6cgu1c/zysdl84WAKCjeMGr3+F/qwoBmwURwQYJAOwWAKBDs27xPPzjktO0k//ZqiJdMv/Ok/dh6mv/Qu+hIzH82ElwOV1YPmcmVi/4DQNGjcNzn8/UpfuPXnshFs74Tp8zo1tP7Qxd/vcHdab+g2cfRtd+gzD6xNOVkRigKwyWqXMwePDit3P0e/YVAOD1ffHWi3jv6QcRm5iMMSefBWNwMBb89A0K1Gecfc3NuPLex9T5DbsEAKLjE3H/5Wdi04rFeOPn5UhKz9LO/5pFv3m+OfFDQc5GLJs9U3/nxz74Un23CXjjkTvx9buv6kDIyONPQbPNht+++0L3Jbj5yRdx7DkX6/ceCBIA6Hi41D1oszWjzmJDeXUNNuQVYltZLcobbKizu9TWArurczlAgtAWQf5AQrAfEkMDkRARgj4ZKeimtvCQIAQbAxFoMHiO7NhIAEAQDj8+EQBYMfdX/P3c49CiHBJmjzg/VejgKKPQ2mTRWc2np/yAIeOO9ezouHSmAIDD6URpdS2umboc07bVATXFiAhw+XQAgFUqNz7yvM5oE2tTI0q35+nPyd+yASecdxn+/sLbaG624bpjBsHPzx9Pf/Ij4lPS9PEsu6dj11hfiy/Wl8MUFqYDAMyUTzjtXNz0xL/hdDj1dd52xngd8Hx26gykdumu38/y/xuOPwpVpUX4dFWhrp7ZVwCAqwPccto43Rfgyf9+jy59+utsE6clPHzVedopf23aIiSkZe4zAMCABacSEPYcKC/cjkevu1BPKfjLnQ/hgpv+jo0rluLuC05EYloGHv3gK/W+TB3U2LRyCf5xyamISUjCGzOXIcgUos/zR5EAQMdBZ/vtDpTX1GPemk34euU2FNZZUVZngdlqQ5Ny/u0udYwLkMkhgi/A0HGwwQ8mgz9MgQGIDA1Bj/gwjMqMxoQBvdArK1UHAhjw7chIAEAQDj8+EQBg5uzO80/Uhvdltz+AXoOP8uwROirNVisevPJsGNSA8NQnP2Do+OM8ezounSUAYFeO3sbCckxeth3/3ViLokbl9JXnIsLf4dMBAK4G0LohHrP6zTYrTKGhGHXi6bjkb/civWtPXTmRu3Et7Gpfl9799fz3auX8lxfk48W7b0JNZTk+XbkdUXEJOgAw/6dv8MynP2LYxBP0eRnozNu8Xn8es/18P99Dh/s/D/xNLzn40aIcJGdm7TMAQIf5gcvPQP+R43DVPY/tmGrTohwvLvu3YPq3urEhM/X7CgC0pr66Ev+64zosmPE9Tr30Wlx7/9M6oMGqhQ+efQQnXXwVTr3suh2Jfv5WPD5/0zq8PWsVstXvciBIAKBjYFeOf0lVDeauzcGPa/KwoqAa+VVmNOnSf89BgiAgxOCHxDAjeiZGY2KPZBw/qDv6dMnQgYCOigQABOHw41MBgMBAozKUf8KAUeM9e4SOChuGnZIdLgGAdgavfeP2Yry8YDu+yW1EVbO7hBel2xDhb/fpAIC/fwAuve2+HU60MSgYccmpOhOf1bPvjrn0hP1Kfpz8DlYtnANzTTUazXVwNLOpXxmcTgemrNiu38cAAPXbf35ciKxefT3vhm6gx6UGWfJfV10Fi3q/vblZN/Jjc8CPFm1Bcmb2PgMA06Z8gH/eeqW+tsiYWHXmnaXWDfW16rrqcc0/nsCFN9+93wEA9jx4+d6b8fMXH2PUCafhjuffRER0rM74PnHDxfjlyymIVM9DwiM873DDQIbN2oQH35yC8aed63n1jyEBgPZPs7rP1+cW4MNZy/DlmmKUmZtgdbjXqfD384PBEIDAgAAY9NxnfyVXfgc4IUQQOhaUAafLpcYAl66yszuc+jkJVMNKjMmIkRlR+OtJIzGmfw+lDwKVjOjdHQoJAAjC4cfnAgD//GyaBAA6AQwAnJwVJgGAdkRDkw3zN+Xhw+WFmFFkR4Vy/ltomjMAwAoAv2a8cNPFvtsDICIK78/f0Ko8009PR9q9gROd3IeuPAer5s3SpfC9lGOe2qUbMrr3xn/u/xsqS4owZUW+drIZAFi9YDZe+WEB0rv11O/n6gGPX3+xdnZjEhLRd9ho/f707r3w/tMP6tUCPlq4GclZXfYZAGDjv2f/dpXO8A8ae7Q+/+70Gjwc/UeM3e8AwEf/egz/ffFJdO8/BPe//jES0zP16wwA8Lp/Vddz2hU3IM0zdWF3hk08Edmtgh1/BAkAtG+arM1YuXU73vxpAaZvLkNJg32H428KMiI+OgJdUuKRmRiPhKhwhJmC1RYEQwcveRaE/cGunP7q+gZU1pm10Z5TWIriqlo0Wm06GMCRJMzojyFpMbj+2CGYNLQXosJCfjfGtHckACAIhx8JAAgdEgkAtB/ouDUow/2nVTl4a1kRFla40OD0OP/uA4DK7YiAFS/ceJE0AdyHs7Js9gzcdcEkdOs3CP/4z0eIS0mFKTRc3/MXD+uiy+c/XrpNd9ZvKwCwbsl8/O30CUjMyMQj73yOpIwsncFnYODKsX11U9QP5m1Aatfu+54C8POP2pHnmv73vvLBzikA6t905bxfUVFciEFjjkZCavo+AwBcoWDaJ+/htYf+jpjEZPzj1Y908KA17z39AD56/nFcde/julrCC6c18Loczc0YdvQJumLgQJAAQPulWem9JRvz8MgXv2FJfiXqmtkvwk+XMscrZ39ozyyM6tsdqXHRCAkyameAHdDdlQAdy8ERhAOB1XR09CkrTc0O1NQ3YG1uIeav24KtheVotFrhdLXoZoHdEiLwt+MH45zR/REdEe45Q8dAAgCCcPjZVwDAbe0JgiC0AR3Bspp6TF24Hi8sKMTcchfMTr+dzr8Xfzq9YqTvDxUlRdrh5RSBGOXkBwWbdAn/Z6/+Cw11NfoYdsbfEyz/5xJ/BoNynFLSEGQy6YaZ3330FqrKivUxNptV/90XnGsfHRePeT99pbavdRDCps6Vv3m9Xubv5XtvQU1lmefovaDuE/YqePuJ+3TjzhsefhZpXXqgsb5ux9bU2ACuMsBAyzfvv461i+fpaogm9ZlrFs3FC3f+H165/297/e5Cx8SuHJr12wrw2k8LMD+3AnU2p3bqY8JDcfTgPrjtvBN10mFg1wwkx0YhMiwEwUHseh4gzr/gM7ASJijQgPAQk66A6Z6WhBOH98f1px+LsycMQ3pCrK6GsbmAjeVmvDJ9KWat2YYmmzupIAiCsL9IAEAQhDZxOBwoqKzD1GXb8MbyUqyodaFpT8txMQAghvp+0X/kWJ1Bz1m7As/97SrtND9101+UU/waomLd1RPM4u+JnoOOQmxSqq48eOaWK/DOk/fjmZuv0E37ImLi9DHctz/EJaXg0tvvV4anP168+6/aCX/p3pvxyNXnYfvmjRg96XRk9ujjOXrPcGWDNx65C3XVlfDz98O3H7yh5/s/fv1FOzZeZ7e+A3HOdbeirqpCX/Mr992K5++4Tj9uaqjHmVfdhNiEJM9Zhc4Ag4iFFdV4Z8YizNxSBovdpdSFPxKjI3HMkD44Rzk2fbLSEBsRph1+QRDcsP8Fp8F0TYnHaaMH46zxw9TjBC0nrATYUNGIt39eipU5+bo5ryAIwv4iAQBBENqktt6Mr5ZuxOvLS7Cizg9W117UhQ4A+KY6YSa/e//BuqR+f4IgqZldcfu/3kC3fkOQv3kDFs38XmfHb3rsBVx97+PoMXAoinNz1Kn89Tx5nptVAl5Yjn/nv99Gv+Fj9HJ97NRfU1GOq+59DDc+8i/9/sKtm9WRfnr+Pd/vbUCY1q2n3m8Kc5eMsuT/xAuvwD2vfIDMnr2xZfUynZlnlv4vdz2EGx5+DsGeJflYLcBVB3gtbHiY3rUHuqlzG41Bej8bHvLciWmZuhkhm/q13rhMIadHXHTz3bjl6ZcRk5iEtQvnYvOqZXrKwF+ffBnn3nDbjmkIQufA1mzHzGXrMWVVISosyklRMhKnnP0Thw/AOROPQkZirDj+grAXApROjA4P1QGz08cO0ZUAfI1LZM7Lq8bnc1eipNJdPSYIgrA/SA8AoV0iPQD+fCqra/Drmq34PMeMldUOFFucMDvacHBbWgBzJSLs9XjhhvN8rgcAy/l5v9Kxad3pf29wvXyWxXMtf2bMI2JiEWQK1edqtjXpMnoGFlgi73I6lBMeuotjzCkAFrNZOdU0+lr0nHnv9dusFv2d6KhzGUKnut+4rj6db56Pa/4Hh4TpZVO98Ho4jYDnc9htCI2IQmh4JAKNRs8RbpnkEob8jizL5lQBXgc/l8EKdv/ntewJBg281+h0OPT56muq1e3j1P0T+HlsmngwSA+A9gXvl+2llbj9ve/xzYZSvcQfm/3RkbngmBFIiY3WWU5BEPYNtWt9owU/LlyNb+atQGl1LSg+GeFG/Pvy43HSsD4wKh3R3pEeAIJw+JEeAIIgHBDRUZE4eUR/PDqpDx4ZEYtTMkIQb9qDcaGz/75pyNMxZ0Z9f51/Qmc8PDpGd+pPyshGSFiEXj2AAS8+pvNP6MSzQeDuWXE602GRUXqpv+TMLsphdzvP3Ph+b8UAz8Nr8zYm5Ovc39r5J9wfoo7jqgSp2d31VITWzj+h885jvHOyGVTQ1+ap/OA+nntPW+sAC6+T18zrT8nqpgMYB+v8C+2PJlszZi1bg2VFtdr5533HOf7HDe2LxJhIcf4F4Q9AaYkIDcExSn4GdE3TlTMuJVfbzc34cel6lFXXuQ8UBEHYBxIAEAShTVhiGBochK7J8ThteF/cOioDw+KNiAhwon9UAHoof9fkp6wPWiUBynnbj/J3QRB8A879r2u04ttVuaiyNOvXwk3BGNOvB7qlJeq1/gVB+GNwlI2NCMWovj30ihmEQYCfNpZiW0WtrroRBEHYFxIAEARhrzAQEBIchMKaRhTXmjEg3IU7BkfhjiGx6GKyA7YmWvueowVBENzl/0XlVVhWatGN/1g5wuX+RvfvBtNu1SWCIOw/HJMHdktH19QEGDz9M6qa7NhaWIIm6/6tACMIgm8jAQBBEPaJudGCJWUWlDQ6MT47Fsf1z8Yl4wage4gTqC4GGuuAFq7rLQiCAN3rZMXmbai3Nuu5y8z4d0lJQFpcjJT+C8JBEmYKQq+MFMSEuadW2Z0uLN2Ui9qGnb28BEEQ9oQEAARB2Cuulhasyy/B8sIaxBtbMCo7Acmx0QgNNiKQpr3VDFhquG6g5x2CIPg6zQ4n1haU678kMDBAr2vOv4IgHBzsp9ErMwVxUe4VXZwuFzaV1sFsdTcZFgRB2BsSABAEYa9YrDYsKqpHTm0zhqWEo2f8rh3kdfm/nnco0wAEQXDjcLWgzGzTfwkrAFLjonbVHYIgHBB+6r/E6AiEmtzLsFLMShrssLLbpiAIwj6QkfgIw2W5SrfnqS1Xr5W9J7iMVVlBvj7OvdSXIPw5cBmvhQV1uvnQ+K4JyEiIce8QBEHYAy7lkVQ0OeD0BADo+EeFh8BfmoUKwkFDMYoINemlQQnj8FU2F5olACAIwn4gAYAjTP6m9bjvstPxj0tOwyv33Qqns+2y6a3rVuPBK8/Wx3334ZueVwXhyMKywlUldVhd3og+0Qb0SwhFkFHW6hUEYe/Q72+0q7+e53RYggMDdeZSEISDx8ilXz0VNXT7bS6/HfImCIKwNyQAcISxNlmQv2kd8tS2Yu6vKMnb5tmzK0tnTUfOmhX6uPKi7Z5XBeHIUllTi4VFZlRYXRidFYfuSZL9FwRh39ARMTvdgQDCzL8p2CirhQrCYUKLmhQACIKwH0gA4E/C3z8A9TVVWL90oeeVnbAq4JcvPoHfPuZKupxOOPen8VpLiz5WEP4IXMd7fXE1VhbVomu4P0ZkRCMqwt1wSBAEYV/s7otI9l8QBEEQ/nwkAPAnkZLdFQEBBvz2w5fa0WrNhuWLkL9lA3oNHu55ZSdO5civXTwP37z3Gt575gG889T9+Ob911FZWuw5AmhqMOOHye9gzcLfsG3dKkx9/QW8q477+r1XUVVW4jlKEPaOubERi4vqsM3sxODUaPRKjNJreQuCIAiCIAiC0DGRAMCfRHavfkhMz8Sy2TNQXb7TKXe5XJj2yfsICQ3HmEmne151w8aA7zxxLx699gJ8+K9H8cuXn2LalPfw2oO34x8Xn4LcDWv0cfU11Xj1wdvw1uPq2OsuxBdvv4RfvvoUbz56Fx78y1nYum6VPk4Q9sbW0mrMy61CpNEPozOiEB8d6dkjCIIgCIIgCEJHRAIAfxLG4GAcf+6lsFoaMefbzz2vAnVVlTrD37XfQMQkJHledbN51TKd7Q+PjMY9r3yAxz78Cg+/8z8cdcwk7dQz689qAm62piasX7YQCSnpuP/1j/HYB1/i1MtvwJY1K/DeMw/t39QBwWexq/tjbXkjVlfaMDgpDMPTohDo6TYsCIIgCIIgCELHxK+4uLhl8eLFeHtRHr7Lt3heBi4+bjSuOXWC51n7Zvmcmbjz/BOVg2LEPz+bhgGjxnv2tD/WLJqL286YgKPPuggX33I3bjltHHoPGYHHP/oaxqBgrJo/G3dfOAmX3XY/UrK74bHrLsQZV96IW5/5D5bOmoFv3n8NJ5x/GcaefJbnjMDKebNw1/knYMRxp+Dhd6aiorgQl43oroMM//riF/QafJQ+rqaiHLedOQHlhdsxZWUBIqLbb0M3BkZOzgqDITAQT33yA4aOP86zp+OypbAMt7z4EWx2u34+sXcGPr/tHMSEBuvn7YmtRWV4btZmfLu1FneOzsT143oiOMi93nBrzn/xS0xdvFE/5pJEL/z1EmQnx+vn7Z1FM3/AfZeehgBDIL7eXIXgkFDPHqGjsviXn3D/ZWfoaqnXpi1Bz8HDPHs6Lu/+MAeTp8/Tj7nk18tXnIBrJg7Uz9szxTVmHPvkJ9hYXKWfx0eF4+VbL0dCdIR+3p5oamxAWUGersATOhfspZSS2QVBphDPK52LR9//ErNWesZgUxCm3X0BRnZP1c/bK2sKKjDpmSlKRzTo532z0/DcjRciSNl7giAcGipqzbjtlckorqzVz6NNgZh8dh8YjUaMGzdOAgBHmtYBgL8pp55LAhZu3Yz//LQQiWmZ+Nft12Lapx/i/XnrsXnVUjx67c4AAI0Tc001zLXVqCwpQuG2LSjI2Yg1i+dh88qlGHH8KXj0vc9RUVykAwA9Bg3FK9/P36WZIM///eS38dz/ZmLI+GM9r7Y/JADw58EKki+WbcFDMzYhIdSIR4/thrF9u3r27ooEAIT2hAQA2g8dJQBAfffUTZfphrwtLRIA6Gywb81RR0/CTY//W9sTnQ0JAAiC0Bb7CgDIFIA/keDQMAweezRqKyuwbvF87dwvmPYtBo6ZgOSMbM9RO6FT/NHzj+Hei0/BA1echVcfvB0zP/94j32VWf6/+0oCsUkp+m/B1s36ryDsTk29GcsKa1BqBYakxaBPeqJnjyAIQueC0+E47hbnbUVJfq5snWwrztump1XSfhIEQRDcSAXAEaZ1BcC9//lQZ/CvO2Yw+o8Yh9OvuAFP3ngZ7vz3Ozj2nIsx6+tPd1QA3PL0K/jqnVfw2kN3IL1rT5xw/uXo0ncAktIyUVa0HfddchqGHX0CHnn/C1R6KgAGjBqnpwC05rnbrsUP/30b973+MY49+yLPq+0PqQD4c2A2bNnWQtzz/RqUNrXggQnZOG9Eb/j7tx1m6gwVAPzOf7nzIRiMRs8eoaOyacUSzP3hK/1vKhUAfy4dpQLA3tyMM3rE6DGHtgPHXqFz8PmbL2L75g3I7t0f//56NsKjoj17Og9SASAIQlvIFIB2xu4BALpVd5x9LDauWIzew0aiMGczXvh6FlKyuu4SALj5yZfw4BVnYensGbqp36gTToN/QABaXC588dZLOjAw4tiT8OgHX+npAQwAhEZE4LUZS3dUE9RWVeDW08ahdHsePpi/EUkZWfr19ogEAP4cGpusmLJ0Gx74dRuOyQjHo8f3RHZK4h6X/+vIAQCWizNw5nQ6EGBgg0NZ4rCjQ33ocjn1/frGzOXo1n+QZ0/HRQIAh5fWAYALbvw7rn3gac8eoaNDu4hBAAkAtC8kACAIhx8JALQzdg8A+Pv747sP38C/77pJl+sPO/p4PPb+V9rx3SUA8NTLePL/LtWvnX3drTjtLzeos7Wo7/4L3n/mQdRVV2KIcpKf+u93eq1/BgDYM2Dimefjopvv1uf79sM38e37r2PkCafiobem6LnP7RUJAPw5bNpegmd+WY9fC5twy7Bk3HTMAKUs9nyfdOQAQOn2XLxy/99QU17meUXoFPhBN/26/bk3YQoL87zYcZEAwOGldQDgwr/ehesefMazR+jocInkqa+/IAGAdoYEAATh8CMBgHaGOwAwEUefdeGOAEDexnX42xnjYa6twUPvfIbxp56rj20dAGATQJYs/+v262Cuq0FsYrI2dO02G7r0HoBNK5cgLDIKr05fjIbaWh0ACAwKQlhEpHaiGVyoqShDlz4D8ffn30RWr376M9orEgA48tjtDny9civun74JXWND8dDEbAzv1cWzt23Of+lLTF20MwDw/E2XoEtKxwgAsEy8vqYKzTar5xWhc+CHkLBwhIa3v27zB4IEAA4vEgDovEgAoH0iAQBBOPxIAKCdQSd8wfTvkJzZBYPGTNSlqnRA5v7wpTZAjj7zQphC3VmrkvxtWP7bz8js0Qf9ho+BQzmO65cuwNol81FfXYXo+ARk9eyLPkNHYsX8X9FkNmPimRfojCYDACx//b9H/qWDDnR0Mrv3xtCJxyMhNV19bvvu/ygBgCNPeXUNXpy1AW+uqsKNw5Jx53H9EGba+7Vd9sqX+GThRjhblPERYsKT15+HXukpe+wZIAjC/sMg1XsMAMyYr5+bPAGAqyUAcMiQAEDnRQIA7RMJAAjC4UdWAWhnRMcn4uRLrtbd/73zqo1BwTjmrIvU69fscP4JgwSnXHqtdv4JnWEGN87/vztw5T2P4twbbsOI405GeHQMxp9yDk688AoEBZv0sSQgwKCPv+CmO3HVPY9h0sVX6aUG27vzLxx5XMrRyKlswLztdUgMMWBwQghCg3+/7v/uRBv9EMzp8wqeo9Zsgd3pdL8gCMJBYbM7YG12BwxJmJI1U4DniSAIgiAIwgEgnmAHhIEAOvp08PcHfbwpRE83EIS2MDc0Yml+JTaZWzA4NQIju6XuCFDtjUijP4I8ASVmK+samyQAIAiHCDr/TZ6KIRJm8JMAgCAIgiAIB4V4hJ2QgIAA5fCbdA8AQdgXdNwLqs34LacMsUY/TEwJRmzk/jVPiws1wmR0qxGny4WiyhrYWmUsBUE4MJRYosFihblxZ4+KMGMAgg0ybAuCIAiCcOCIJdEJiUlMxqvTFuHul973vCIIe6bZbsfaMjMWVNjRPS4EY7skwBCwf6qhe3IsokPd004YANi4vVg5LE36uSAIB06L+q+gohoF5e459CQzNhQJ4e1n1RBBEARBEDoeEgDohHBN84zuvdv1Ov9C+6G4qh5zNhXqKSJjk03ITk3ar/J/0q9bFhKjI9XxgMPpwoa8IuSVVcHhkGkAgnAwNFmbkVtSgbKaOv2cif/+WSnISIjVzwVBEARBEA4ECQAIgg/jVE57TlUDFpY0ISMiCMPTo2H8A514YyLD0T0uFGHKO+FUgiabHUs3bkOdpUmXMAuC8MehLOWWlGNVTgGsSqZIUkgA+mUkIiYqUj8XBEEQBEE4ECQAIAg+TI25EbM2FqDMBgyMD0Yv5WD8EYICDThtQAa6xIXtUCZLNuZiY37xjuUOBUHYfxg3a2iyYfmWfKzPK9SrazD7PyglGj2To3WPF0EQBEEQhANFAgCC4KMwy1hab8GCgjokmAIwMS0UkaEhnr37h0E5I6P798LwrASEepoB1jY04rsFK7G1uFxPCxAEYf+xWG1YsnEbFqzNgcVm068lmAw4bkBXdE9L1s8FQRAEQRAOFAkACIKPYmmyYm1hBXLMQK9YE8b2TEfgH8wusldAeFgIzhqcjW6xYfD3A+wOJ1blbMf/Zi1BYXkVXC6ZCyAI+4JTZpqa7ViXW4QfFq7CtpJy/Rqz/8MzYzGudwbC/2CAThAEQRAEYXckACAIPgiz/8W1Dfh+TQGCAv0xKtmEhNjo/W7+15oAf3+MGdQHZw/pipQwIwLUKbh++fJNeZg6ewnW5hbCYm32HC0Iwu5QHustTZi7ehP+N2uxlhkG0gxKlgYlR+LckX3RMyP1gORTaJ+4XE7U11Shrrryd1t9TTUa6+vgONTTqNR9ZjHXw1xbrT9fEARB8E0kACAIPojd4cDmslrMr3AgO8qE8d0SD2pucXiICZdMHILzBmchJsSoX2uwNuG3VRvx3g9z8JtybIora/RSgYIguGGG32JrxrbicsxesQFf/rYMa7YVoNnu0IG0zMhgXDGuH04+qh9CTLL8X2eiprwMj1x9Hu696OTfbfdfdjoeu/4ivPX4Pdies9HzjoPHbrfj/WcfxhP/dymqSks8rwqCIAi+hgQABMEHqbdYMW9LCczOAAyNN6JbWpJnz4HBzGR6YixuPW0MTuyXiajgADBXyWZm6/IK8e4Pc/DxzAVYuG4rcorKUVlnhrnJqrOcguArcDIM+2I0WG0or6nHhvwi/Lp8Pd5R8vHBtLnIKSyFTTn/gWpk7hpjwsUjuuO0oT0RFR4q2f9Ohr3Zhi2rVyB/83r9b8vle72bzdqEnDXL8fkb/8Y/b7kK1WWHxllvaXGhaNsW9bnL9WcIgiAIvolfcXFxy+LFi/H2ojx8l2/xvAxcfNxoXHPqBM+z9s3yOTNx5/knIjDQiH9+Ng0DRo337BE6KlZLI07OCoMhMBBPffIDho4/zrOn47KlsAy3vPjRju74E3tn4PPbzkFM6JHN7DmcTqzKL8Nfv1qFOmcAnp2QihOG9vrD8//bwuVyYcWWfLz76wr8sDofBWYr2AeQBm6Q0YDIkBB0SYlHVlI8IsNCEBlqQkiwUZwbwSdgqT+X9WO5f3mtGZsLSlBYUY0Gi1Vn/RkgCDb4oX9iBC4Z2QOnHtUbWSlJHbLzf3GNGcc++Qk2Flfp5/FR4Xj51suREB2hn7cX7M3NOKNHjB5zLvzrXbjuwWc8ew4vpdtzce0xg5GckY2n1RgXEr7zd7E1NSF341q8ct+tyNu0Drc9+zpOufQaz96d8H4i+9KfPI7HNNusePjq87BpxRK8+O1vSOvS3XPEH0efkw/287P/DF578HZMff0FZPfuj39/PRvhUdGePZ2HR9//ErNWuqtEIkxBmHb3BRjZPVU/b6+sKajApGemKB3RoJ/3zU7DczdeiKA/sASxIAh7p0LZGLe9MhnFlbX6ebQpEJPP7gOj0Yhx48ZJAEBon0gA4PBRa27AlPnr8NiSGoxOMuK1845CbETYITPSHA4HSqrq8OEvS/HVihxsKjej0dEC9gLkRwT4B8AQ4K8/z9/fTxmRf45xKAh/DpSFFjiVQDAY5/SslMFyvJgQA4amRuHiUX1x2qgBOkjm798xC/UkALB3vAGAlKyueP7LXxAaHunZ44aO87tPPYCPX3wSJ11yNf7+/FuePdDz+NcvXYjSglylR/2RkJaBfsPHwBQa5jnCDfsJrJo/BxXFBYhJSNSO8JuP3bNLAGD90gWorazA4HHH7PL+retWoawgH/1HjlWOc4znVaCmogxrFs1FZUkRgoJNSMnuir7DRsMYvHMcc6jfdP2yRSjOy9GVBgmp6eh71BhERO88z5FAAgDtEwkACMLhZ18BAJkCIAg+BI3Kkrom/LClEqFqrD0uzYSIUNMhzdAYDAakxsfg/04ZgwdPH4nrJ/TDiLQohAe6XX06PWwS2GRrRmOTDQ1NVtmO5NbsQENACBr8gnQpepvHyHYYN5tuimlTMkDnn+X+6eGBOKZ7PG46uj/uP3MszhwzSJf9d1TnXzh46ERXlBRqnR0ZE+d5FSjKzdFz+B+/4WK89/RDeOep+9XzS9xTBcpLPUe5AwyPX3+Rev0KTH7hCbx839/w8JXnInf9Gs8Rbj556Wk8qXsCFHtecfPjx+/o1zllQKOuY8Pyxbj/8jPVOa/U53z94Tvx6LUX4LWHbofV4k4g1VdX4d/33IRHrjkPbz56Nz587lE8ffOVePiqc3VQQRAEQfjzEetCEHyIZrsd64ursKAKyFROx4ReaXot/0MNM/vREWE4aeQg3Hf+MbjnlGG4YkxvHNcjCYMSQ5Ec4o+4ID+Y1EdL/v8IYzACMalARIL68WUIOJLwXg9W93ysuvezIwwYlhqBswZl4a/H9MdDZ4zEbaeNw8j+PRARFnJIg3JC+4Xl/gVbN+tmf9xY8r9m4W949+kHMP+nrxESFo7hx0zSx7JK4Q3lVC+dNR3jTz0H/3htMu79z4cYcdzJmPvDF/o9LqdTZ93/c/9tWPHbLxhz0hm477X/4rZ/vgpTWBjKi7brc3nh51sazXr6VmuabTb9urdCpaayHC8px569CTgd4YE3PsZtz76GsIgo/PDfd/Dbd5/r47754HXMnDoZ3foPxl0vvYf73/wEp//lOqxbMh8v/+MW3ftAEARB+HPpVFMAmHm855UPZQpAJ8DWZMGlw7vJFIBDDOcdP/HdEnyaa8ONfcNwz2mjYAw0ePYeHpjBYrM/S3MzcguKkF9WjdxKM2yOFtQ0u9DgYFG0cKQos7rwfbELMUEBmJTgQjAXmhdn84jAXzkkAIgO8kNsSCAy4yLRKzMF8THRCGIDOM/UmM6ATAHYO94pABzrImPj4e/5d6cu5PJ/XAYwKi4Bp/3lelxw498RGBSEDcsX4fazjkG3foPwxORvEBEdq9/TaK7H3coGYnXAs/+bgeCQUNx62jhEqv3/+vJXRMcnaD28de1K3HH2sTAYjTumANx13glYOnsG3p+3ARnde+nzkef/fj2++/BNvPz9fPQ9ahQW//IT7r/sDAwaMxEPvzPV07OgBb99/xXee+ZBDJt4PC67/QFcNqI7AtX5n1efm96tpz5Xs7UJT954Geb+8CUeeHMKJpx+nn79cONTUwD8AxARHIhpd50vUwAEQfCtHgAsUUtMy0T4EZ5nJhx6Wlwu5ChjhQEANkgaIgGAg4ZL/y3eUoS//bAeVhjwyvGZGN+/+xF1OLgMIDNNnAOt/ufePPuEI8OSwlqc9dFi9EmKxqfn9kZ0+K7zhoXDC6WNIsctwN9fb50t209nM6+iFpNe+Babi8oBlwPxkWESAGiFNwDAf/uRx5+qx7q6qkqsXTxPr9NPh/qqex5Ht/6D1D730qpfv/caXrz7RvQYOBTHnXuJfs3L/J++wbolC/Dg25/qwMCd5x6P4867FLc/98aOqSQMNtCJ37ZhzR8OAHz43CP44NlHcM39T+Gim+/2HKV0uhpXOFWBfQK2rV+tAw+xick4/6a/73Jfs2fBrK8/w/k33oEbHn7O8+rhxTcCAF9h1vo8wBSOCEMLfrr1FIzqmuzZ2z6RAIAgHH58IgCQs3YF/u+E4XogEjoXzGQ8+9l09B0+2vNKx+XPDgDUmBvx6vSleHuTBcelBuHxM45CYlS4Z6/gKyzaXo2T3l2AfinR+PrC/ogKP3QNIAWBQb6iskp8t6EUj/66FWXFBcrztEgAYDe8AYCk9Cxd5caMukvZMBtXLMYLd96g59Jfevv9ymHe6Ui/qhza/ymHltUAwaZQ/ZoXpxpXHE67XjEgyGTCo9deiAtuuhPXt/o+rCx45uYrsPy3n/cdALjjOnz30Vs7AgAv3n0Tvnn/Ndz90vs44YLLPUftyrRP31fnv1IvZRgStuu/s8vp0L/1uFPPxn2vTj4iVUc+EQD44CvM2likrPtkhBv98cUlQzGxZ8phmdp3qJAAgCAcfnwiAMBBbdbXn6KQzWokndipSEzPxNFnXaiMnRDPKx2XPzMAwIz7lpIqXD9lEapbjHh2XBKOHtz7sJf/C+0PCQAIhwPqGKutGYu2FGjn/6dcM7bUKaevLFcCAG2wx1UA1O84b9o3eOKGS+CvnDg63GNPPlPL6OR/P4F3n7wfZ11zM0697Dr38R44t56VF8mZXXQVwQOXn4HTrrgBtz79inqvuwKAxzx2/UVYt3j+zgDA+Sdg6awZeHfOGmT16qePI0/ccDF+/uKTVhUAj+KDZx/GX598EWddfbPnKPfSrwU5G2EMCsbW9avx4F/OwohjT/7d78gEjd3erKcjMOhxJPCZCoA1OUBMCoIjonDHoEj89ej+SGpnctYaCQAIwuHHJwIAxOl06uY3QueCpYvMJnQG/swAQKPVhs8Xb8A/5hRjRKIJb54/FDER4eL4+SASABAONXQ8t5dV4MeNZfh2fSkWVdhR6/BXTp/SdaVbledplQDAbuwxAKCgo/7yvbfgu4/e1E75s59NQ2xSChZM/w73X3a6bvr38Lv/0063Rv3+/33paWxduwoX3HiHGjj9cMdZxyCrZ1/864tfdEUAMddU46aTRuqeAd4AwH2XnIYFM77Ds1NnYOgE91S7psYG3HX+ie7GfZ4AwOxvpuqO/8z+//2FtxEQ4B6Xa8rLcMMJRyknux9ufPR5XDm2D1Kzu+Gl7+chKjZeH0N+/OQ9LPjpG4w9+aw9VhAcanyqB0BIJPxjU9EzyoD/nNYX43qlt9sqAAkACMLhx2eWAQxQio6NZ2TrXFtncf7/bGotzcowL9OZoPEpwYgUp08QhIOEjr/FasWctVvx7OwcPLugCD+XOlHtCIDTu76Hy6kdVGH/CTQG4bI77tcO/PbNG/DJy8/oBEfPQcOQ1asvVs2frfsBlG7P043/fpryPj558SnlsM9DaGQU0rK7o2vfgdi0ahk+e+25Hccxg1+ct9XzKW7YrZ989upz2LJ6OfI2rsOn/3lWP25Nz8FHISkjCwtnfI853/5PLxvIqsvXH7kTlSWF6D10hA4ojDvlbJQW5OmKgcKtm1FeuB1zf/gK7z51Pxb9/APiUtI8ZxQOKdZGuCxmbGv0w5RVRahRY74gCMKekDWgBKGTw+Z/a7eXYkVNC1JDAjC+dwYCxPkXBOEAoTvvcLqwraQC787fjCdnb8PkjfXItfjB1uLnmYmn/t/lEud/v/i9Po5LTsMlt/0DAYYAfD/5Lcyf9i2i4xJw/YP/1GX0dKjvvnAS7rnoZLx07826X85Nj/1bVxSERkTilqdeQUaPXvj4xaf1cfeq41jSz5UFWsNsfGb33lgx91e9xv8/Lj1Vz/3vM2yk3u8dKhJTM3DtA88gKMiE5/9+g64Q4Dl/+/4LjDrhVJx99c16ysIVdz+qgw8/fvwO7rn4ZP3Zz9xyJew2Ky7/+0MYKKs0HR5cTvg1ViPUacHP+fWYs24bzJYmz05BEIRdCbjjjjseLioqwvKiWmyuc5cmk/5d0jGkx5GZpyUIvkB1fSN+XLRaN8kiWfGRuGBUH5iMh7fKocHajA/nrsOKKjtOTAnE6UO7IyTI3VVa8D2K6prw3xWFSAg34aJ+iQhW94JUgwh/hCZm/ZWD8caSAnyyoRpraltgcXkdfw86SmADGmvVYxdCg4Nw8siBCDUFufe3E5hZn/LyM7qXUL/hYzB0wvGePYcZP3+EhkVg4OgJ6N5/iK5ibA1lMr1rD0TGxKPP0JGIS0lFapfuSM7MxjB1jVzxKCImBnGJqRh+zCRcfOu9GDzumB1Vc9HxiXrJPjr8nF7Qrd9AnHHljRhx/MnKQR+gHfygYBPCI6PQf9RYxCen6ZL9XkOH4/QrbsDoE09HSlYXdY6jYQpzTxfj9QwcPVF3+ee0AjYNZACBjQqj4tzl/pExsep6TtK9CCJj49TzOAxW13He/92OiWecv3PawhFg6a/T9OoD/C0mXXSl/r6djdkrNyKvtFI/DoILp/aMQ5HdiJyKegxODkdiZOiOVSDaC+X1FkyetxZmZZsQTgs64ah+7bpxoSB0NCxKvqYtXg2zxaqfmwIDcHbveD3WZGZmdp4eAILQ3vkzegA4lHG7qagc13yxBuZmF54/Nh0T+vdAkFHm2vkq0gNAOBjq6s34fHUhPllVhKWVdtQ5/Hd1/L0w899UD1TkswMc4qPCpQfAIYTTL9grwOVywmgM1tn3tmCAo1kdZzAYdiwn2BZcerfZZtXLEQYY9j4+8FibtUl/Jqcr7El/8PocDoeec7qvcx4OfKoHgCIsOBBv/uVYfLOlBtMLrbh5QBT+dvwgRIW1rybK0gNAEA4/PtMDQBCE38MI4Jy1uShucqFPpB8GdkmXzv+CIBwwRmWkxwb7wwh3JdOeQ0ct7ikAwmGBTjez6VwOcE/OP+E+rqKzN+ef+Pn7I0gdtz+OOo/llAN+/t6ChwwOmNRxf4bz74v4+/kjPSEOFw5IQWiQEd/mNmBjYbmeBigIgtAaCQAIQieFGaLy+kZ8l1OLAGWjndA1BlGhJsn2CoJwwJhMwZjYKw0PTuqP2wfHYEikC8H+bdYAeHoAeB4LgnDYCQjwx/CuKZiU7IcqqxMfLM1HhblJ2wOCIAheJAAgCJ0U9hpg87+1Zj9kh/pjYp9syf4LgnDQRIaFKicjGdeO6Yk7x2Sga1QQDH4tMKptF6OihUvziuMhCEcKhvfjIkJw3aiu6BJhwPQCC2at3YYmm6wKIAjCTiQAIAidFLvThV9yKnRX7mNTg5EYLXO9BUE4NFCTMBDQaGlCs82GbkYbJkZaEBvodBsW9PtbZAqAIBxp2EyvX1YKzuoWiSaXPz5YW4UKy84m34IgCBIAEIROCOf8bcovwqJKB2KD/DCxTwZM0vhPEIRDBEuK1+YV4fMtdbA6nLh6aCoeO20Y7j4qAUfF+CHa6IK/i3OPpQJAEI4kDPQHBRpxfL8s9IsKwNrqZnyyYAMarTbPEYIg+DoSABCETkijzY4vluag2uLASUl+6J4UK0vsCIJwSKDz32Cx4Jt1xVhRYcPIOH+c3DcNw7ql4epxffD6uUNwU+8QRAc4xf8XhD8BFvtlJUTjllGZCA4MxKdb6rGtpBJ2B6flCILg60gAQBA6GS5lnJfUmDGj1KEbAh3XMxnh7WztbUEQOi7NyomYvTYXv2w3IzSgBWcNyERmfJReb5xLjvVPjcG5R/VEFIuOpPmYIPwpBAUacFSXJByb5I+KRjvenJ+jGwMLgiBIAEAQOhnNdgd+WbMVuWqcHxAJDO6eKev+C4JwyCipqsXnm6uRZ3bi9K7hGNM1CSHBO4OMAf7+iIsKh2FHMwBBEI40nAoQGx6CK0Z2Q3JIAH4oaMK8jdvhdIlMCoKvIwEAQehEMNlmbmrG3KJG2J0tmJAZhUhZ+k8QhEOEw+HALxsKsLCoAd3DgNP7ZyAlNvJ3OobPROsIwp8Lp/71TY3FBd3CYLYDkzfUoM5ilWUBBcHHkQCAIHQiHE4nFm/MxbpaJ9KCHBjSJUWW/hME4ZDA6UWbthfj+611qG924dSecdq5MBikv4ggtFfCTSacPLgbBkX5YUOFBf+duxrmJqtnryAIvogEAAShE9Fks2PGljLUWx04JT0I2XER8Jfsv8/CgFCjMvS4VJt3s9rcnaCdLhcammy77LfamiUzJOyRenMjvllbhNVlDRifaMAJvVIQHR7q2SsIQnvE398P2fGRuGlEGvz8/fHmhkZsKKjQY4AgCL6JBAAEoZPgdLqQW1KO5dVORBj9cdLALogOM3n2Cr5IrbkB3y5aiynz16iNf9dixpptcCgfv7y+Cf9bvAlT5rn3faqOWbQxFzZPgEAQWuN0OrFkaxF+zK1HUIAfTh+Qga7JcbrxnyAI7ZtgYyCGd0vHcSlGFJqbMWV5HqrrGyXgKwg+iozcgtBJaGq2Y+b6fBQ0ODEw2h8905MQZDR69gq+iK0lAFPWV+H+RTW4a4F7e3ltAxpdAchrcOHRFQ24e2Gtfv3xxZX4bXudtGwT2qRSOQvfb6vD+hoHjskIw6is+F0a/wmC0H5hj46EqDCcP7wbQg1++KnAillrt0oVgCD4KBIAEIROQllNPX4pssHZ0oJJvZMRKUv/+TxRpkCc1y8BAcr4q2luQbXa6u2AC366CqBWPeZrtc0uJIYYMDw1AsFBct8Iu8KpIdPX5mH2tir0jQTOHJCBtIQYaS4qCB0Irs7RNzECN/YNg7nZicnra1BWa9a9PQRB8C0kACAInYSVuSXIqXeii6kFg7Ol+Z8AhAQZMaFfVwyOCUDgXrR9lMGF0SmhGNIlVZw6YRdYIryluBxfbapClc2JU3smYEBarO4uLghCxyImPBTnDu+NPtGBWF1lw7fLt+g+MIIg+BYSABCEDg4NdIsawGfk1aK+2YljssKREBYsjpyg74G4MBMu7hcPZe+1uSxbAFrQK8qAU7vHICosxPOqILipbWjE9I1lWFHaiNGJwTixVzJiIsM9ezsXtiYLmhrNsnWSzWpp9PzLCl5YBZAeE4YrBiUq48GFzzbXY3V+mUz9EgQfw6+4uLhl8eLFeHtRHr7Lt3heBi4+bjSuOXWC55kgCAfLlsIy3PLiR7DZ7fr5xN4Z+Py2cxATGqyfHygOhxOrN2/FLb8Uwmyx4dUz+2NE12TJ0AkaBoi2VdThls+XYEaJC/bdLL24QBeu7BOJ+04cgIiwUAkcCTtwuVyYvnornpy9DVVNDtw5JhMXHNUdpv2Y+19cY8axT36CjcVV+nl8VDhevvVyJERH6OftBXtzM87oEaOdxfiUNHTpM8CzR+jobFm1HNUVpcju3R///no2wqOiPXs6D4++/yVmrdyoH0eYgjDt7gswsnuqfr4nOCbkVdTiqZ9W4dv8JlzaKxIPnzIYIaYjkzhYU1CBSc9MUTqiQT/vm52G5268EEGBgfq5IAgHT0WtGbe9MhnFlbX6ebQpEJPP7gOj0Yhx48ZJAEAQjhSHKwDA9XxfnbYE72xowKQUf9xz6gikxEZ59goCYLFa8dWSzbh1VjGqmv12ZHv81aNR8QY8OSEd4wb0EOdf2IWK2jo888smvLe6HBf3iMBtE3qiS2qiZ+/e6SgBAKfDgXP7p6CuqsLzitDZ6D5gCF748leEhLeve+9QcCABAMLEwYLcMlz1xRpEBQfiyYnpOLpfVxgCDn9hsAQABOHwIwEAQWgnHI4AAB251dsKccuPm1BmtuGpozMxaWC3/crQCb6DO+NTh799vgTTS12weho/Rwe24Ma+kbj9+P6IiQhzvygICltzM75fkYN/zs3TcwUfOq4HjuvXBQH76SB0lAAAmf3tVCyY9h1cLqfnFaGz4O8fgAmnn4eRx52s18DvbBxoAIBU1jfgP7+uxdtrqjEyJQzPndIXmYmxnr2HDwkACMLhRwIAgtBOOCwBAOXYvTVjCR5bUoXx8f544szhyEyIbnOut+DbWKw2fLNsM/4+uwRFTS167v/A6AC8ckIWjurdRaaMCLuwsaAMT/+yAfMKzbisXyxuGNsHCX+gsqgjBQCcTgcczc0yD7oTwrEw0BgE/06q3w4mAED7YWVBJe76ZiW2Nrhwz1EJ+IuS86DDvBKMBAAE4fCzrwCANAEUhA4KB+/qunosKLXqJX1Gd4lHHJv/efYLQmtMQUYM75GBkfEG+KubhNn/o1OD0CcrFQH+4vwLOzE3WPDLllL8st2MQYlhOLVvOuLaoeN+qAgIMCDIFIJg2Trdxn/Xzur8Hyyc8tU1NhTn942H3d6MzzdXY+XWQlkWUBB8AKkAEIQjxKGuAHC6XPhxyVo8NK8ETjV4v3TmIIztngr/dljmyGAFt0aLFaWVVSipbUBtUzOaHC40OvC7xnTC4YFVAL8px+7riiDEGew4M9GJQd0z2uU90xnhrxweCEQFBSA8yIiU2EikJMQiMDBQG+PtIXhHvTJv43Y8PXsLNtTYcc+YDPxlVA8EG42eI/aPjlQBIAgdlYOpACAcl3NKqvDMjDWYXmjFhd0j8I9JAxEZfvgawkoFgCAcfnxiCgAV2NJfp6GytNjzitApUYNRWpfu6Dd8TIdsVnaoAwB05u7/ejGmbjHjql5huP7oAe2y+R87ieeXlGFhTjEKq+qxqaAUueU1KDfbYLY7Ud/cAptL6haOBC3qP6d/IJojEuHvbEZgfTkCOqAsdVRYeRETBCSYDIgOCULX5Dj0y05F78QIdE+JR1pSwp+u28qq6/DirPX4cG0lJmVH4q5jeqLHfjb+a01JjRknPPUx1hVV69J6BgBeuPlSaVAqCIeQgw0AEFuzHT9v2I47f9oCQ6ABzxydieMHdkMAFdZhQAIAgnD48YkAwLb1q3HbmRPR1EBlIqnEzosfImLjMHnhFgSHhnpe6zgcygCAy9WC5Tn5uGP6VlQ32vDSqX0wtkeqziS2F+x2B/KU4z93UyHmb8rHLxsKUW11oMmunNAWF9RX0NIq1YZHGD9/IJD3nPrhm5vcrwlHDPr3rATg3wD1bxEWFIBesSYMzkrCMf2yMTg7BRkpifD/EwIB2hFYl4f7Zm5BkMGAB8dn4oRB3Q+oM3iZMj7Of+4TzMurUvIOxEaE4Ylrz0W31CT4HybHQhB8CauS1ycnf4O5qzfr6qGksCB8fecFOKrbHwsAkJLqOrwyaz3eXl2J07pH475jeiI7Od6z99AiAQBBOPz4RA+A2qoKNNTXweGwK5PWD/5KicjWuTZlMep/3+qyEtis4rQ4lfc8K6ccOTU2DIszoEt8RLtx/lmRY2myYs6qDXj+uwV44ut5mLwkF7l1NtRanbA5XXC44A4AiPN/5GlRPz4df7vV84JwJOE9T4eYMkBZqLLYsaDQjPcX5uDxL+fi9WkLsWbr9j9lHu52ZSh8u64YNTYXjssKx/AuSQg4wOkhDGBEB/kjwOPrM+hnbrKpMVqEXhAOFqqHRiVPzXaHfs54YbQRCDxAqz4hMhwn9U3FoNhAzC1sxM9byjx7BEHojHSKCoDlc2bizvNPhMEQiPvf+Bh9ho707BE6C6vmz8bTN/8FDrsdX26oQGRsnGdPx+FQVgDklpTjrh83Yt72Wjx9XFecN6z9LP1XZ27Ad/NX4sP56zFfXZ/F7tTOPgk0BCAxJhLJsVGIVwZHcJARoWoLDJQmTUcWbwZWnLEjCSt3GpqsqDE3orq+EQUV1aiqa9BBM8LEeJzJgGN7JuPa44djbJ8uSjYMet/hxtxowceLtuCpedsxJCUcD0zoikFd0w54SgK/4z/e+QIfriiCxdGCiBAT/nr28Zg4uJesOCEIBwl1BqfTvfrlDKzNLYJBOf4jkkPw5k3noU9miueoP0ZdgwWfLc3Bg7MLMCwlDI8e2w0Ds1MOeTWSVAAIwuHHJ6YAeAMAgYFG/POzaRgwarxnj9BZWDprOv5xyWlw2Jt9PgDAgf/Tuavw5IISJBjsePasozA4O9mz98+D19VkteKjX5birV9XYl15I6zOFu1AGJUTkxoXjSE9stArIxlJMZF63flgNeCbgo0IFIdA8AGY1W9ssqJWOdt1DU0oqKjCZmXEr95agKKKat2Aj7GAUIMfRndNxI0nHIVJg3siOOjwGsZOpxNLtxbh0RkbsKbGiXtGpeLqcX0QZDzwz22wNOGNr2bisZ83os7qQLA61ymjBuHqkycc9u8jCJ0d6ooZS9bivzPmo6iyBsYAP5zdKxZPXnEGslMSPEf9cXLKavDQT+vw83YzrhkQhzuP64vI0BDP3kODBAAE4fAjywAKQieCTnZNXT3mFFlQbnXhxN4pyIgJ8+z9c6lvsODLOcr5n7Uaq8vczj+7y9PZP2PMEFx9ygScf/RwjB/YC70yUpAYHYHI8BA16Bv0nGDZZOvsG+fSR4SFICMhFv2U0Xv80H64+NhRuPzEMTh6cB+Eh5h0KW+jowVzcsrx4o+LsGhznkfCDh9lNfX4cU0+1lXbMSopGMd0T9BBu4OBxvyg7tk6yEdYqrypoAT1FqvWY4IgHDh2hxPbiitQq8ZdQt1yVI9MRIeZ9PMDJTM2HKf3ikNUgAsz8+qweFupZ48gCJ0JCQAIQgeCc//X5hVjbXkjUoNbMPL/27sPwCartQ/g/zY73Xu3tNBC2XvJ3ipDRXHvva97e9XPvXHviQsHqAiIiAxZZe/S0kL33iNNmqTfe04C4hWV0dIk/f/ujW3evC2F5h3Pc57znKQIBPm1f0NES3Mzft28C68v247dpXVoVn5OEUCkxEbggonDcOaogRic2hmhAX7yRkUEQ6IyoHULC4lcn3jPi/e+OAbEMSKmxJzSMwXnTxiGM0YMQGxosCy5Ff0BNhwow5uL1yNtT3ab9QQwWyzYnFuOeZk1iPTT4bye4UiMCpU/44lQq9VIiotCpI9GlieLn7+kogYb0rNk8EJEx0ccS1kFpcjML4ZJOX6FSKNIuCXA7wRH6zXKcTssMRzTuoUiu7oJC3YXI6+03PkqEXkKJgCI3EiTcrFfnteA7NpmDIv2QUKQUQkk2vcwFjcjGfvz8Oma3dhSXA+TtUU2DkuNj8LM0YMwuk83hAf6tdmSQkTuTiQCEiJCMHVYP5w6rI9cK18E4KISYMmeAsxbuxOl5ZXOvVtXYWUdFu0qQLEZGBFjxJjuCdAqQcCJEvmDQB89JncNh7/W8f3E1IflW/fIUUtWARAdH1OTBev3ZOFAcbnsKyJ0DzciWlxnW2E6XUxIIE7vFo7ugWr8kluPZdmVbZaAJKL2wQQAkRsRWf/1RXUwetkwKjkKEcoFv72J5f5+3pKBDTkVaLLaZfAfGxaEqcP7YUj3LvDR6094NJHI04ljJCTAF2P7pWLCwJ4I8nWM5FWb7fhpxwGszcyT835bU12jCb/uzsWv+Y3oHmLAjB7RCPL3a7Xj1c+gw7mjByApxFdWPoiR/33KOeyXjTtRbzI7diKioyZ6CG3KPIBNe/fL41ccqsFaL0zum4KokADnXidGpfJGv/gInNk9CvXmZizYXYT03GIm7Yg8CBMARG5CXHzXKkH2ntJGDInQo290IHRarfPV9mG12bB9bxZ+2JGLknpHKaKPXofTleB/YNck+CoBAGN/oqMjjpXwQH+cPrQPTumVIqcJiFvu9PJGLNiwBwcKWm8+rtVqRXpBOT7ZWijnJcxK9kX/Vm4mKqYBdEuIwXkDk2DUeMskQF2DCQvWbsUPqzfLdcwZUhAdHdFHY9PeA/huxUY5GCBG5Q1qb8zoGY0JfZLh34rN+gJ8jZjaIxrjOwVgWX4j5u0uQU19g/NVInJ3TAAQuYmKyipsKmlCVXMLBiRGICrY3/lK+7Ha7Fi9Zz/2V9TB6ryTT4oOw8CUTvA1usayhETuRIy+hwb6oU+XeMSGBcttVnsLlqYXybn6raWyrgG/7jyAzHqgV5gRk3t1gkHX+glFvVaLif1TMTjKB3q1lwxaymvqZBXAT2u3wmR2JA6J6MhE8l+M/G/OPIAf12xBZn4RLFarTKj1jfDBuSP6oFNkWKtV7hwUFxaIcZ0CEa624ZeMEmzaX8IqACIPwQQAkRsQN81pysV3e3EN+gR6YWB0gBJgn1i339YgOv//nlOF0gbHTbwo/x/WMxkRwYHycyI6duLY6ZUUi4FdE+Xn4pY7v86MfcUVaGj4Y7ne4yWadm7JLcNX++oQ4aPFzG4hiI8IbZN+IqKKISU+Eg/OGo/+MYHQKM9tNjsKy6tkFcC3KzagsKIaZksz5xkTHUYcDWLaTGlVLVZsS8d3KzdiR1YeTOZmiJY6Cf4aXDSiF4Z07wy9vvUT7lqNBmO7xmBSt0jsqrHh+92FyC2pcL5KRO6Md+hEbqDJbMa6YhMONLRgWHwwuoS13jzdE5GdV4CcijqYbY4bfbG0X/eEGOidTb+I6PgE+/siJS7q0CofotdX+oF85JedWBWACCrKahvx3eb9KDK1YGKsDuN7doK6FZqH/R1RBXBKjy64/fRhcqUBlXLqEtVDYv1ysXToS3MXY+X2DFTWNshpRaLXgRhpZDqAOhrxvheN/cRxYFKu+zuy8/DJz6vxqfLYkZWPRrNFjvwH6lS4cGgKpg7sjgDftlsJKDLYH9O7BCLF3xs/ZddhTW5Vq/ciIaKTz6uwsLAlLS0N760/gAU5f4wsXDBhOK6aOtr5zLVtXrkUd82aDI1Gi2fn/ozew0Y5XyFPsXH5Etx/4TRYmy2Yt6cMASGhzlfcR2Z+CW6Z/aks5RPGpMbj29tmIthHL5//k7V79uO/v+5DeaMFj4xPxql9kuRyPe3tvR9/xROLtuFAjVl2Mhcd/y87dSSiQgKdexDR8RCD4Rl5xXjvp9/kvF/hlBgfPH7+BIzp110+Px6icdiPG/fi0TVFCNV745kJnTE0NbFNEwCCCGxq6huxcNNevLp4PbYX16Kx2RFIiFUHwpVAIz48BN3io+TUB7FkqJiHbNBq5D5HgykDclei+kWM9ovS/oqaennsZxeWykqZwooaNJia5D5qJfpPCtLjomGpOG9kH3SKCmvze4HaBhNeWr4Hb28qxPg4H9w3rhtS4yOPexBiR14ZpjzzJQqr6uXzHomxeP6G86DTHP2xTkT/rKy6Dre9Nkc5h1TL50EGDeac1R1arRYjR45kAoDcQ0dOAFiVm4J3Vu7CU78fwGmJ/rhnXCqSYiKcr7avJz9bgNm/7UKpyQ6jTiuD/4mDeiKgFZsREXVUYkT8/Z+WY9H67fJ5lwANnrt4Is4Y1kc+P1YigNiVV4q7vktDlkmN63v64doJA2GUK3U4d2pjYgRz3Z79ePmHVViZU4V6sxU2Z9wukhA+ei30Og20ao0S2HhD5cVCRfJ84hCwt4jKF0ezP7FKRqPZLEfbRUWAKPkXDf86K8H/deP64czhveVyoSdrGeBt2Xl4fHkWVhc04N5hsbh0SBcEOKuTjhUTAERtjwkA8ggdOQGwN6cAj/+WiaUHavH4xBRcPLiznJvnCm59dz4++H0P6q2Ar0GPey+cigEpnaA7hlE7Ijoyca744KeV+Hp5mnweYlDj5Usm4aJRx5cAEI3/3ly2DbO3VmF4pB4vTOuFxKgwJbg4SdG/k+j+v0c5r32/ZhvmbctFdlUjTFa7Euw4Xpc/jQtMcSJqFy1/1LKI6TJ6JfCP8tViVFIIzhzaS64QEuhrPKnTAMUx+8W6PXh6dR5ifVR4ZGIqTukad1wJCCYAiNrevyUAmFpvJ2m/LsIdMyfgjrPGY+4bz8vyyCPZuOIX3Hn2ROUxAasXfe/cSh2F3W7H5vxKbCuuQ89gNXqGGl0m+BdM1hYo9+2SuBfRK4H/yRqRIPJ0ojReTK05yGQDzMc5/VaUF6cXVeL77HoE6FQ4q2sw4sKCT3rwL4jzRK/EONwwfQxevmQirhncCYPjghAX5CPnNuuVqEfr1QKxCKLsBcAHHx7+UP4j3+8q5aFT3v/+Wm+E+2jRNyoAF/aNxf+dMQT3zZqIcf1TZV+Qk90DSByzp/ZKwNguEdhVC/y6rxRlNY4AnojcDysA2smizz/A87dfLU/6yb3744Vvf4WPf4DzVQeb1YoX7rgGP3/5kTzZX/vf53DO9bc7X+1YOmoFQEV1DZ5cugef7yzF9QOicPPobgjy93O+2v7Oe2Ue5q5Pl6MV/j4GPH/DBegcHc7BO6JW8sHClZizZLX8XK9R49XLJuGqMcdWASACjIKKajy9YAMWFTZjRrwO904bivAAX+ce7UdMcaozmVDbaEZmbiF+2bQL+8rq0NBsR1GjHXVW545EHkyM9BtULTL5FWlUIT7QgN4JkRjcIxmx4SHw1etk8l80220vYkBiydYMPLbiAIobbXjutO6Y0Tv+mPuHsAKAqO1xCoCLkgmA266SN2YGH1+8sXgdErr2cL7qUFtVgZtOHYb87EyZALjukeeZAOhACQAx92/17v14aGkm6sxWPDIhGaf37QJVGzfrOhazZs/D12np8nORAHjppgtlSTERtY7WSAA0NJkxb/1uPLGmANG+Wjw9IQl9kxOhUbvOuURcC80WC6rrG9GkBP825bnoEXiwPwCRJxOj/yK2F8lzrfKJTuUt++r4GvVQu0DD34PqTU149tddeGdLMaZ18sWdY7ohOSbsmCr/mAAgantMALiogwmApO69kb17Oy6587+49K7/Ol91WL90Ee6/aCqiOyWhcH/WnxIAdpsNxXkHUFNZgfKifHgpJ9/I2ATEp6RCq3MElGZTI3Iz0xESEYVmJXAuzt2Phro6hMfEIb5LN2j1/zz33JV0xARAXUMj3v59L55bl48zU4LwwNgUxEWGO191De6cAGi2mLF360bUVVU6t5BHUO6gQyKjkdKrn+Nu2s2daAJANP7LLKrA7d9twI7qFtzcOwC3njrkT1MLiIiO1oa9+/Hwb9nYUW7GfcOicfGQZPgfw1KETAAQtT0mAFzUwQTAxXc8LHsABIdH4oNVOw8F72JqwEOXnoGtq1fg9IuvxtdvvnAoASBGSua8+DiWzP1EVgk0WyyyNMtg9MGQCafhpidmwzcgEFm7tuP2M8di4JiJyMnYjZL8XNiU4FPv44NTpszA9Y++AKOfv+PPc3EdMQGwPTsPTy7LwIaiBtw/OgmXnZLqUqP/gjsnAHZvXKu8p6aisZ7zGD2NOP+98XMaIuMSnFvc14kmAGoaGjF7yWa8u6sO/UPVeHpqb3SLjXA02iMiOkaioujzNbvx0oZiROmAJ0/riYFdYqA6yioAJgCI2h6bALo4EcgOnXg6yosKlIBknXOr8osryscu5fng8afCLzDIudVhy6plmPPyE7Lk6soHnsTD783FtQ8/o+wXjOXfz8XW1b/J/ew2K+qqK7Hqp3kw+vrjrpfew12vfIDohM74+auPMf+D1+V+5HqsVis2F9ZiQ3EjeoTq0Svcx+WCf3dXV12F+ppqmVTy8fOHr38AH27+UCs3kOL3WV1eipqKMudvuuNqVs4j6QXlmL/fBB+NFy7qEYr40EAG/0R03MTUhKm9EzAoJgDbar3w895CVLAhIJFbYQVAOzlYAXDzk68gNCoWj109C7NuuANX3v+knO+/csF3ePrGi3GnErSX5OfgvSfulxUAM6/9D957/D7l9W9wxwvvou+Isc7vCCz87D28eMd1uOqBJ3D+zfcgc8cWXDthgPL9Y/DMV4vRydljQEw5uGXqCGi0Wny7qwQqF5pf9nc6WgVAYVkFnliajq8zqnDvKfG4bkSKXKvb1bhzBcD6pQvxwEXT4K1S491lW6AzGJyvkLva+vtvePHO62C1NuPNnzega7+Bzlfc14lUAOSXVeG5RRvxXZ4V0+N1ePzMoQhUjtOT3UGciDyL3d6C+Wm78eTqPNSbrXj+tO6Y3CNeuQ//9/tJVgAQtT1OAXBRhycARAXATacNR1hMHF75YRU0Oh2evvkypCkBypu/bMCy777Ee0/cd2gKgLnJJEcvA4JDUFlajPysDDnXf+2SBdi04hdcevejuPj2B7HPmQAYcdoZeOSDbw81aWlpseO2GWOxfd1KfLR6D+KTu8ntrqwjJQDEdI5Ve3Lw4BIlsFZu1J+ckIyRPTs7X3UtnpAAUKk1+D6jAnrj0c9hJNeUtmwxHrx4hjxPdPQEgM1mxzfrduHhlXkI1Kvx5NgEjO7V5Zg7dhMRHYkIMF5cthMf767G1AQDHj61H2JD/7ya1ZG4ewJATLud/8FrKCvIc24hT+IbEISZ19z6l5XZ3A0TAC7q8ATA9Muux/1KICKC93eXbUVYdCzOH9AJA0ZPxMPvfoUvX332TwmApsYGLPjkHfz06buoLCuBzdoMtfILFX//ipJiXHbPI7j49ocOJQDOu+luXPPwM84/2eHpmy/Fkq8+wWMffYcRp53p3Oq6OlICoLquHm+tzsArG4pwbmoIHhjfDaFBgc5XXQsTAORKmABwEEnE4soa3PTtJqwtbcYdfQNw9bh+CFCOUSKi1iDOM9uycnHHL1nYV92M5yYlY2rPOPjotc49jszdEwDiOvPfy2fCYm5ybiFPIgZLr3nwaZxzwx3OLe6JPQDcgLdKhWmXXCM7+y/+4kP89v1XaKyrw4zLrv9LqabY5+PnHsU7/3cPGhvqcOoFV+Cul9/Hc3OX4JI7H1a+l/IrbfnzukkiYfC/6qqq5MdDTQfJZWQUVWJ5RjHiDF4YFeuLoAD3aNRIRO1PnP1rG5vw7frd2FFtQ59gFab2T4avged6Imo9IlBKTYjFGSkh0Cr3nq+sSMfO/HKZGPBksneQxYwW5e/pHxiMkPBIPjzgERjiGLyyWa2o7gA9hFgB0E4OrwA448qb5Anl6nF9odHq4BcQJLv7v754PfyDgvHFK88cqgCYfN5luPPsCSjcv0/O60/pM1DO4Rcn4s9feVr2ChDl/5fd/eihCoAeg4fjua9/gd5glH+2WPbsyjG9UVlSjM83ZiM8Nl5ud2UdpQKg0dSEzzZk4ZFl+zApKQgPj+uCxNho56uuhxUA5EpYAeAo/V+fkYM7ftqNOqsX7hsShhlDezEBQEStTqxKVVpVg1t+2Ikf99fhoaERuH5Uquw18nfcvQJg2bwv8dQNFynnWhveXLIBcV26Ol8hd9ZQW6PETP1RXV6G826+B9c89LTzFffECgA3YfD1xcDRE+V6/3u3bUT3gUNlV+u/UE62ogpAlB6JJIGlySQ//r5oPr589Rn5uth2uKwdW+WSgTWV5agoKcJns5+Swf+I08+UfQfIdewvrsDyjCJZFTIg2g/R4e6X6CCi9iFuxqvqGzB3Sw72NnpjTKwBY3t1kV27iYham6hSDQ30x8yUQCT6eOG7XcXYdqAYFudAh6cTy2obff348JCHl1fHCYuZAHARKpUaA0ZPgJe3lwzwR54+UwaB/0s0pRDr+osSledvu1r2Drj//NPx7C2Xy6aAarUGefv2yhvBg5qaTHj7kTtx/wWn474LTsO8919FdGJnXHnf43+ZYkDtx6r83veW12N7WSO6BevkEjs6LW/ciejoWG12rNmbhxVFZsTr7ZjWMwZhgX6HGsASEbU2lXJ+GdsjAafGG1Bu8cKXW3JRWsf58USujHcF7UQE4GPPOBcxScnOLUDfU8Zh/FkXYMLMCzFo7GTnViAhJVXuK8qMRLn/pXc9gmv++yxS+gyQiYPwuARcce/jePG73zDpvEsRHB6pfNUfCYDhk6bhglvvh29gEPwCgzH90uvw9Oc/IbZzinMPcgWVNXXYkFuB6magf5QvusaGO18hIvpnYt5tTkk5Pt1aiGqzHVf0CsHApGho3GCZVyJyb0G+RlzUPx5JAVr8kGPCmn2FMJktzleJyNUwAdBOeg8dhfvfnIOBYyY5twCBoWG4+5UPce/rn/xpTfJhk6fJfYdMOE0+N/j44pzrbscj73+Dxz+djwff+gwzrrhelvPf/vzb+M9zb8Hb+4/qAR8/f1xwy7147MPv8PjH83Hdo88jOrELR/9dzIGqRizfX4VoXx1GxvrDz8fRs4GI6N+Ixn/zNmdjQ7kV3QO9Ma1/irwpJyJqa2J50V5dEnBG12Covb3x4cZcZBZXenxDQCJ3xQRAOxHBtwjS/zcIF6Wa/1uueaR9xT4iSWD09Ydao1Vec3zNkb5e8JL7G2Hw9ZNVA+Ra6hpM2F5QiQMNLegV6YvBnaPhzQQNER2lnTlF+DGrBt72ZpzZNRSRgb5HvBYQEbUFMRXgtO6x6BeswpZKO5bsykOjpWP0AiByN7w78GAi6FeLFQKO0EuAXEtueTV+3Z0HPw0wMFyPsODAvySHiIj+l+j3UlffgHm7ipBR34LJCb4Y1yMBeq17dNQmIs8RExqIS/tFI0Cvxtz0CmzNykOThVMBiFwNEwAeLDYpBS98twwX3Hqfcwu5IrNycdxRVIO1ZVZ0C/PF0E7hDP6J6KhYrDas3JWNVQWNiNTacXbfeMQEB/AcQkQnnU6jxpjuCZgSb0Rhkxc+WL8f5fVsCEjkapgA8GB6oxG9ho7kGqUurrK2AWn7S9Bo98bgSCNSYiOcrxAR/bPsghJ8tL0UxQ1WnNHZH73iwqDj6D8RtQORePQ36nFJ/zjEGL3xc4FFrkzSbLXK10XFkln5vEXvC2h04ivkdiI6uZgAIGpHYjnHfRX1WFXQgDg/DYbH+ik37+zRQET/ztTUhAW78rGmtBk9ROO/3p0QzMZ/RNSORC+AbrEROCslEM1eany5oxg5pZWoaWhE2t4D+DRtP+o1/oDWIDIGzq8iopOJCQCidlRd34AN+wpQZGpB/zAd+iTFsPkfHRWbzYoVP36D7955BdUVZc6tR6e2sgLfvfsKln8/F3abzbmV3Inorr0jOxdL9tfCYrFgevdIpMSEyr4vRETtyaBVY0avePT1s2JzmRnvrNiF137Ziv8uz8EX6dVogBZgQ2qidsMEAFE7aWkBCqpNWJpZhlC9N8bG+SLQz5dzd+moiOqRJXM/wcfPP4Kygjzn1qNTXV6Kz19+Ej9/9TFsTAC4Hdn4z9SEb/ZUIKPGitPijRidHAVfg965BxFR+/H29kJMaAAu7hsNL7UGn2Y04M3tlfi10Ixyqwp2WfrPex2i9sIEAFE7aWgyYXNOKTbVeKFziC9GdI3j6D8dE5EEsDY3y4DwWPj4B2D4aWegz/DR8FbxMuBurDY7Vu/Jwa85dYjUtuCiQZ2QFB7E5CERtTtRndRotmB3ThFW5dWhxtKCYqsGBc0aWJVLlbxaiXOVN1eoImovvPMjaidlNY1Yta8YGiUAGxmlQ3RYMG/gqVU11NYoN2N/HeEPjojCzU+8grOvuw2qI5RhtrTYUV9T7ShTIZeTU1yKL3eVIa/OglOTA9E3PgJ6ndb5KhFR+7BabdiVnYuXFm/CPb/ux9dZDTIBcERiiWre8hC1CyYAiNqDEuiXNXtjQ6UNCYFGjEmO5NxdahVVZUpw+OozuGJkT1w0JBkXD07GUzdejNzMPTKwF4rzDuD+C07Hmw/fISsIyosLcdOUofj6rZfw/Qdv4LqJg3DJsBRcrnyPb5RtjfV18uuo/Ylu2kv3FmF9UT0GBHthSmoMgv3Y+I+I2l9pdS3e31KEj3dXYk2JBdVWbziuOv9DDHZ4iQoAZgDaS25mOvKzM465D5C4Hziwd5dyr1Hi3ELuiAkAovbgrYJJ6wdziwqDQ4Ck6HDnC0THz9RQj1fuuwnvP/UQmkyNGDrxdIRGxeC3eV/h/gunomB/ltzP0mRC5s4tyM/KkNMHmi1m7N22CV+9/hzeefxeGH18kZTaG8W5+/Hu4/fhl68/PeZpBtT6bHY7tmYcwPd7K9BoseGcPvHoGRsOlRhJIyJqZ4G+PjhbOS8NC1XD6N3y9+G9SACwCWC7eujSM/DY1eehtqrCueXo7N64FnfOnIAfP37buYXcERMARO1BrQEM/oj212FiYhAMXLebWsGKH77G7wvno1v/QXj5+xW4/fm38ORnCzDrxjtRmLMfbzx8uxLsWxw7i7mYB4N68bnyv5ryMlx658N46ouFeOKzH3Hbc2/Jl1cu+JarBbgAq3LJXpzbiB2VzRgbY8TwxHD4GNn4j4hcg1GvxeDECNw9uQ/u7BuI/oGAv+pIiQBlC3sAtCtRLVitPKxWq3PL0VFrtNAbfaDV89rjzpgAIDrZxEVP5yvn7PYM9cHIXilQsxEbtYKl33wGm7UZV9z7OMJj4qDR6mTDv0vueAjRCUnYuf53lOTnOPf+K4OfH2ZcdoO8uOv0BvQdMRY+fv7yJoEVAO3NCy06HxTYfRCls+Hc/vFIigxh3xAicilajRqpsRG4flwvvHfuAMxK1CFU7wX14acq8bmcBsDzl0tSrvdW5V7iSHoMGo5XFvyOGZff4NzyZ+JeQSxTTK6NUQfRySbK3vS+8oI4PEIDX6OeN/F0wkQZvyjp91beX6n9Bzu3OmiVYL5Lz75y9L+sMN+59a8iYuKhM/4xn1yr08HL25uj/65ArYGXTwCMejVO7RKC/vGh8kabiMjViGUAQ/x90Ts6BPdO7oPnR0VhYIg3fA9VA4jgXwlBeO/jUkTTYFFJOPvem/DUDRfjrUfuwpZVy/40AFCcm40fPnwDu9LWyOdZu7bh0+cfU7YfwMbfluD1B/+Dp2+8FJ+88BgqigvlPuR6mAAgOpnExU6jB/Q+iPAz4JTkGAb/9K9EcC+a7pQW5Dq3OIlrsvL+Ee+hFnsLrDarvLnyPsKccJVoMiky8/9Q7mf09XN+9ge+P12AuFE2+MHb4IvBIWpM7BqF8EB/54tERK5JJAKSIoJw1sBkvDytNy5K0iLa6A1ls3JeE3vw+uIqRN+g5269Ek/fdCmWfz8X+3ZswcI57+KBi6fjw2cehrnJJPfLz96HOS89ic2rfpXPD6TvxJyXn8Q7j92DR646G78vnIeNy5fg0xf+D7fOGI28rAy5H7kWr8LCwpa0tDS8t/4AFuQ0OjcDF0wYjqumjnY+c22bVy7FXbMmy89T+gxASES0/Jw8h+g2mr55vcxCzttThoCQUOcr7iMzvwS3vPo5zD7BgG8IRscY8fWlwxDmZ3Du4X5mzZ6Hr9PS5ef+Pga8dNOFSIwKk89d3fqlC/HARdOUwFiD7zMqZNm7q8revR33nDsFwyZPw+3POxrvmE0m3Hv+qfK1l+avQFL3Xrhu4gBkbNuM95Zvl88PEiP4107oL/sAvPjdMuXvasSt00bJ8+UTc35EeVEBLh6ajB4Dh2H2j6ucXwVUl5fiqjF94BcQhHeXb4Na49q9KtKWLcaDF8+AtdmCN3/egK79BjpfcV8fLFyJOSu2AEGR0Bn98ejoeNw4PAm+Rvc9bxBRx2O121FWXYeF23Nwz/I8VDSagbJc9IgJwfM3nAedi19fDlo270s8dcNFsCnX1Q9X70ZCcqrzFfcyPTkYeoMRbyxJQ2hkND54+iF88crT6NZvMG56YjaCwyNlI+AX7rwWpXk5eOjdrzBs0lSs+flH5To7HefecCeufeQ5LP1mDp65+TI5HnHpXf/FuDPPl6sLzb77BmxbuwIX3no/Lr/v/1x+MEEsm3zJsK4y3jjv5ntwzUNPO19xT+JYu+21OSgsr5bPgwwazDmrO7RaLUaOHOkZCYDt61bitjPGokU5uYhsIgesPJMI/r29vTFvb4USkAQ6t7oPRwLgM5j1AXIKwJhoHb69fgqCfdy3kQoTACdHlRKIn90zCrGJyXj5hxUICotA5o4tuGfWZGh0eiVoX4nIuE6y5O6jZ/6LsWeeh7tnfyDn8duV8+Kybz/H0zdfiqhOSXjn1y2ykoAJAPcgEwDLNwMB4dCrVZh9Rh9cfUpXVmYQkdsR93Gb9xdj2uuLUdSkbGisRo+YUCYA2sHhCQCDcv9z/eTBsmT/lQWr0VkMIIjKQuX3JaoBnrj+wkP3B3+XAEjpOwizv18BtRJgCmJw9t7zT8eYGbNw76sfHbEy0ZUwAeDkTgkAS1MTXrzrWhxI3608Y6MqTyVuePsMH4NrHnwa3sqNsLuRCYDZn8JstUHUv41JicW3t53FBEA7cacEgBjBF2V4G5b9jMTUnojr0hXb1q5EjRKgT7ngCvznmddlZ15x4RLL/Yk5eQPHTMKQ8afK8rslcz+RNyv3v/EpTpkyAzkZu5kAcBMyAbBkDaBWywTAqxePk78TIiJ3Y1WuQ+uzinD227+g2OwF1JSiR0IUEwDt4PAEgAh+/zN9FCLjO2H2D6v+1OG/sa4WZ3WPkAH8D5lVzuvsXxMAM6/9D6575HnnVwF7t27E7WeOlcsR3//GHMc0RBfGBICTOyUABDGvVYx0kWcTJyB3XfP6UAKg2dFZdUxqPL69bSYTAO3EnRIAggjan7/tKuzeuE5m5sXo/rgzzsN1jz4PX2dFjMjW52XtxQdPPYQ1i7+XfQHE/0TC4LK7H5XBvwjiczP3yARA174D8fin36OypBgXDEpiAsAFORIAq+Xneo0ar142iQkAInIr4tpU29CIHXll+GhtJr7MakRDoxJzlOcxAdBODk8A1FSU47YzxiC5Vz88/eUiaJyj+AdN7RyApsYGfLe7BDvT1hwxAXDl/U8qgfPdzq8AMrZvwu1njMWQCacxAdAO/i0B4DFNAMUbS7xh+fDsh7sG/0QnStxkPP/NUny8Nl1m6L/amov/PPfGoeBfEFUy8V264YE35+CrbflyasC7v23F64vWYdTUmYcC+NjOXfH5pv149KPvZOVAWEwcftxXhWfn/ixfPyggJAyfpmXizV82uHzwT0RErsfSbMWB0ip8nbYX9y/eg7m5NjRCuZ7YubrMybBywbe4e9Zkx+DBYazNZnh5e0GtxE9GX1+56k9tdQVa/uf3UlNZjmazWbn/Fvv9ffNZTktzL1wFgIjIHYhRf4MRsUkp6DloGPwCg2XwfiQarQ5BoeHoPmAoErv1lN39D784i14aBh9fWUUgiNcMPn7y+x9Objf6unx1BBERuRYR+OeVVWFZeh7un7ceD64pw9oqb9TZHHPLIdeK57TdtlZWkI9NK37B2iU/OnulAdnpO9FkMilBv17eC/gHhSiPYOTs3Y292zY5fj8K2QNg/lzlV9WMnoNP4UCAB2ECgIjI3Rxtpv1o9yMiImoFImisqq3Hmow8PL1wE+5YnIEfirxQagasB+N9EWCKkWbG/22uz/DRcvT+x4/fxlevP4/5H7yBp6+/WP4OBo2bIhP/Pv4BOP/me+W0hpfuvFY2/hPJgJ/mvIcvXn1G9gQQc/zJczABQEREREREJ0SM+mcVV+DrDXvxwOI9+DC7GXtqgUa71//E+nbA5uiHRG2rc88+OOf622Exm/D+Uw/g9Yf+g9x96TL4v+Lex5x7AWPOOBcX/ud+VJaVyDn9N0wZglfvv1mO/l98x8MYPM6x3PrBakIxfUB+lM852OBumAAgIiIiIqITsq+gBM/+vA2PrSvHxhoVTHbvIw/yiwoATgE4KUSALtbnf+HbX3Hr06/jxv97ES989yvue/Vj+AYEOfcSUwe1uEQJ9F/8bhkeePMzXHLnw7hn9ofKvstkw7+DUw7FVACxHPH0y26QzweMmYQX5y/DuLPOk88PiuvcFc98tUj+2a6+BGBHxAQAERERERGdkKKqOpTZNGi2t8Amgvy/czABwPj/pNDqDUgdMBSnXXSVDNx7DBqOwLBw56t/EHP8k7r3xojTz8Q5192OsWeci/jkbn8K4P0Cg9B7qGPJQCEwJAy9hoxEWHScfH6Q6C3QY9ApytenHqoaINfBBAAREREREZ2QkT274OlJybh1QBiGhKqg/bsogxUA7UI0ABaPfyMCdhH0ex3FvuSe+JslIiIiIqITotWokRwTiZvG9pBJgCSDDWqvIwT5LXblwWUAidoLEwBERERERHTCvL29YNBoEOpnRKDajlCVFQMCW+CrcixB90f5P0f/idoLEwBERERERHTCxDKA5TV1mLu9ABmNakxJMOK/I+NwXf9I9PC1QyMqAkQFABG1GyYAiIiIiIjohDXb7Ph1Tx5WFlvQ2WjHZQM74dT+3XD/+G64a2gMTkswwgA2ACRqT0wAEBERERHRCbHabNi6LxcfbSmCtdmK6wdEoE+nSKjVKgT5GHDe8FTcPDgG/vZGZW9mAIjaCxMARERERER0Qipq6vHpphzsqrFjaIQOk3p3hr9R73wV0Gk0CA8KgMpmcW4hovbABAAREREREZ2Q1XtzsbSgCZFaK87vF4cwf9+jWnaOiE4uHpVERERERHRcbDYbMnIK8OXOMtRZbJiZEoRBXWLlsoBE5HqYACAiIiIiouNSZ2rCN5v3Y1O5GUNCVJjaOwGBPn+U/hORa2ECgIiIiIiIjpkY/V+5+wC+y65HgMqGi/rGIDkqFGqVyrkHEbkaJgCIqENrUf5naqhHY30dH27+MJvYWZqI6GQRa/7nFpXiu13FyKtrxqROfhiSHAujXufcg4hckVdhYWFLWloa3lt/AAtyxM2TwwUThuOqqaOdz4joRGXml+CW2Z/C3Nwsn49Jjce3t81EsBuXyc2aPQ9fp6XLz/19DHjppguRGBUmn7u69UsX4oGLpsFutyMgJAxeXl7OV8hdiQSASOYIb/68AV37DZSfu7MPFq7EnCWr5ed6jRqvXjYJV43pI58TEbWn+kYT3l++FW9tr0Si3oYHp/TC4OT4fxz935FXhinPfInCKse5ukdiLJ6/4Ty5QoA7WDbvSzx1w0Wy8uHD1buRkJzqfIXcWUNtDS4Z1hVVZSU47+Z7cM1DTztfcU9l1XW47bU5KCyvls+DDBrMOas7tFotRo4cyQoAIuqYjH7+0Bl95Oc1FWWoLi/lw80fB4N/H+V36x8cLD8nIqLW12y1YfWe/fg2owZo8cLFgxLRMy6Spf9EboAVAEQnCSsAXIvF3IRdG9eiocaRHSVP4YXg8EikDhjiEVUdrAAgIldUWlmNR37eiS8y6nBFqh9uH9cD0SGB/3reZQUAuaKOVgHABADRScIEABEdKyYAiMjVNFut+HDVLszeUIQonR2PTOqOoclxUKv/ffTfkxIAd7zwDuJTmADwBCIB8KTye62vqWYCgAkAotbDBAARHSsmAIjIlViVwHftrn14bGUuMqvMeHRsJ8zs3wW+xqO7l3H3BMBv87/Ck9dfKBMAao0WGuVB7s/eYoe5ySQ6W+L8W+7B1Q8yAUBErYAJACI6Vh0hAWCz29HcbFUCCzusys2XvUXcjHE9B+oYRMG8SvmPylt89IJGrVIeapedwlRYVomnl+3BNxk1ODVWh3sn9UKX6KNvpOvuCYCM7Ztx+xlj5Moz5HlUyrH34NufY/S0c5xb3FOHSACIubxfv/kiDuzdJTM35DlikpJxznW3w8c/wLnFfTEBQETHylMTAGL1jSZLM2oamlBSUYmtGdnYU1CBgpomVFtsqLQo13a7c2ciD6ZVAv9IvTdi/dWI8PdBv85x6NElAYE+Rhh1YoRZ7dyz/YnS/6/W7MYza/Php27Bfyd0xdjunaA9hp/R3RMAYunDypIiVJeXObeQJzH6+yMiJh7ebt7MskMkAHZtWIP/TB+t3FDYnFvIU2h1ejz95SL0Ge7+1ShMABDRsfK0BIC4eRYlxOXVtVi6YQe+SMvA/uomVDZa0GSxwmJrgU3sIyoAmM+nDsDbC9CIkX8l3hAd9I1aDToHGzC2UxBOH9obPZOTlOBYDZUoEWhH4nDcnZWDh5dlYXlBI24fEIprRqQiLOjYBmjcPQFA5A46RAJg88qluGvWZHm3kNS9N0Iio5yvkLuyKzeIG5f/ArVyQXjqi4UYMGqC8xX3xQQAER0rT0oAiDL/4spqLNuyB99tysK2omqU1jXBrAT9ouSfiBx03l4I0KvQKdgHozpHYPqgVPRP7Qwfvc65x8lXXVePt1fuxvvbyjAgTIu7xnZDn8SYY05MMAFA1PY6VAJABItPfPoDeg8b5XyF3FVTYwPO6BrKBICLO/eVeZi7/o8EwIs3XoikaCYAiFqLpyQAROnwrqxcvL1oNb7ZXYpqkwVWZ4m/mDss5z2rVFArwYR47u0tPjpeJ/JkotJFTImxiR4YykdLs1X2xRBEdYBO7Y2+4T64c9owTBncCwat5qT3BxBVOws3pePxFQdkFc+jk1MxqWen41rznwkAorbXoRIAohPns3N/ZgLAA4gEwGmdfJkAcHGXvzEPn69Nl3N1/Yx6PH7V2UhNiJE38UR0YuzKjfaHC1fis1/WyOc+WjVeuXQSrnCzBIDJbMa2fXl49affsXhvKaqabLKc2FsJYox6HSKC/NE1PgpJ0eGICgmEr0EHf6NBJgWIPF2z1YaK2nqUVNWisKIK6TmFyCupkP0xDt4v6FRe6BbmiyvH9Ma5I/oiLNDvpCUBRMC/+0ABnlmVhaUH6nF931BcO6IrwoMDnXscGyYAiNoeEwDklpgAcA93vPc93v19D+qaW5Sbdj3uOO9UDE5NgkE5wRDRiWloMssKgHkrN8rnUT5qvHTxJJw70n0SABblfLchfT/u/WwpthbXoaHZLob8YdBpEKkEEAO6dsKEAT0RGRLgrABQyVFPUQFA1BEcqgBQHqICoMFkxo79efht8x7s2p+POlOTrA4QKwWEGDW469RBuHL8AAT5+zq/Q9uqqWvAGyt24c3NJegbqsHD41PRPyVeJvCOBxMARG3v3xIAvMIS0XEL0KnkyIQgRitr602wHqzrJaITYjJb0NhkcT4DfDVe0KtPzqhfaxBl/+kH8vHaT6uxobAW9c7gP9jPB+P798C9F07FJZNHoHN0OPwMeui1Glk9xOCfOhIRR4t59KKTvuj6HxrghxG9uuKmsybgwknD5fEhlgW0tSg39Q3NePvXTfg+bZdMELY1UfqflpWPBZkVsiJneo9YdE+IPO7gn4hcA6+yRHTcYoOM8NM7svZihCKrsBSN5ra/KSHydKLsVmTwS6trnFuAEIMG/jr3KIsXI5oFpRV4Z/Fa/JpVLhv9qZTAPjI4ABMH9cSscUNkw1DR1MxbDPkTkSRia60SbIcH+uO0IX1w0cRT0CMxBmIlADF15kC1GW8t2YDft2fAYnFUFLaV/PJq/JRRiZx6O6Z1DsSkrpEw6FjhR+TumAAgouPWOTIUgUaD/LzZZsWG9GxU1jTImxQiOn6iLLi4sgbFFX8kADqFByI8wMf5zLU1mS34OW07vtpehLJGq5yvHBrgi6nD+mLW2MGIDgmUCQEiOjJxzIhge1jPLvKY6RwTAbVyzIglMjcX1WPu6m3ILWm7tehFMn/hrnz8kF6GvsEqzOoVibiIEPlzEZF749WXiI5b18R4RAT5yTm7dnsLSqpqkFVUKrsYE9Hxq21oRHZhKSprHfNkdcrVum/nOCREuv4qG6J6obCiGj9tz0Ftk2OEUoxoDuiahPEDe8Dfx8gggugoiURZny7xmDyoF6JCg+Q2q3K9/WlXITZkFcFs+WOaUGux2WzYlFWA+buL0eKtwtTu0eiTFM3jlshDMAFARMfN39eI1DBfBGgdZckiCbBmRwaq6uplEEBEx06Uz+/NL8aWzJxDybQ4XzW6RgXD18f1KwDEz7xqyy5sKKiFRTkniBL/sCB/TFSC/xB/X84fJjpGorHuqL7dZJNd0SxPXF1LTDYs3LALuaWVjp1aUUl1LX5KL8W2SitGxRgxrnMofPTu27CYiP6MCQAiOm5iVG/WkK5IjQyQVQDC7pxCpO3OOikNiog8jWimKZYDW7tzH/YVlMgbfa1ypR7SOVImANxBo9mCJXsKUGNyjEz6KoHDuP495DJ/LPsnOj5+Bp2cDtA5Jty5BfhlXzn2FlfJEfvW0mhqwjLl+J23pxRd/b1xbu8odI6NdL5KRJ6AV2IiOm5iya6+3bpgTEoMgvRquU0sYTT/9y3YlHHg0JKHRHR0qusasGr7Xmzcu//Q6H+nQD2m9E1GUozr34SLQCS/uBQ7ShthsrU45/77YUzfbjDq2TyM6HiJ1TF6dIpF17hIuWKAUG+xIeNAPmrqHFOFTpSoPtpdUIbvd5egzq7GpC4hGJwUycQdkYfhEU1EJ0TciJw7LBX9Y4OgUc4oYi3j3NJyfLF0LTbsyYbFyn4ARP9GTJkR8/1F8P/T2q0oqnCu3av3xtRe8RjVI1Gu3+vqzM1WrN+VgeoGk3wulvUTI5ZRbPpHdMLESgApcVFyhQCh2WbDeuU6K6qGWkNVfSN+2lOEtUWNGBWtx5k9YxAaFOh8lYg8Ba/GRHRCxHzerkkJuHhET3QJNsokgOgFsL+oDF/8ulYuVVSt3FSwJQDRkTVbbSgor8LitB34fvUWFJRVyYSAQe2FiSmROHdEH8RGhsMdZs6Lv8uu/DI5DUDQqFQyAcDgn6h1JEaHIzzIkQAQ19rMslpUO6fbnAiT2Yx1+wpl1/9oPw3O6RmJFJb+E3kkXpGJ6ISJUYmzRvbH9WN7IzbQKAMVEQhk5JXgo0Ur8aMS1OzNLUI9+wIQHSKC/NoGEzbt3Y/vVm7EgjVbkVNcLvsAKLE/ekb44eKRfdAvuZPbNM6zKT97cb0FFpsj46dSecvRfzb+I2odIf4+8DM6GvLZlUdxoxUNzeKz4ydK/7OKKvDV1jwUN3lhcid/jOsaIyt4iMjz8MgmolZh1Gpw5eRhuHFCP3QO0kOtnF3EdAAxsvnlsnV4d8FyzP11HX7fkYHM/GKUVdfBZG7magHUIYj3ebPViiZLs3zvb8/Kw8J12/H5r2vxwaKVWKR8XlJV7Rj5VwEjkkLxnymDMKpXF2ic833dgYj7S5WApNnuOK5FD4AAueyffEpEJ8jXoJMrAQjiMKswt6DpBHsAVtU14KedefgltwEDwx2l/4GBAVz2j8hDeRUWFrakpaXhvfUHsCCn0bkZuGDCcFw1dbTzmWvbvHIp7po1WblJ0uLZuT+j97BRzldcx4ofvsGBvTudz/7KS/lfv5HjkDpgKJbM/Ri1VZWYccWNMBh98OMnb6O6rBRnXX0LfPwD5P425UbSam2GTm+Qzz1NU2MDTuvkC7VykXvqi4UYMGqC8xX3lZlfgltmf3qoMd6Y1Hh8e9tMBPt41tI6VbUN+Or3LXjvty3YXtxwKBAQRL+AuPBgRIcEIdjfF/4+Bhh1Gvn+J/JkYlS/2WaFTYmQxRr/YukuMdpf22iS1TIH+ai9MKJTCG6aMhjj+6bAYHCvc3xpTQOmPfMZNuVWyGRAoK8RT197LpLjInmUE7UCkVh/8avFWLR+m3MLMP/2szFjQLLz2bGxKveT6zILcM+iXSi0qPHQsCicP7QrDLq26TmyI68MU575EoVVjsaFPRJj8fwN5x1KahDRiRMDDbe9NgeF5c5+QgYN5pzVXfYSGjlyJBMAJ8tjV5+H5d9/5Xx2ZBfd9gAuuPV+3Hn2BBRkZ+KDVTsRFBaBa8f3x/70nZiTtg/hMfHIV15746HbcOoFV2Dk6Wc5v9qzMAHg3kT38p/Wb8c363ZjaXohyptscqSCiI5MpwKSAnQY3TUG54/si6GpScqF2v1uiItrGjDuic+wp6BCPhcJgJdvuQjx4SHyORGdmNZOABworcILS7fjx+x6TEvyw4OTeyE8OLDNRv+ZACBqe/+WAOAUgJPGEf2ce9PdeGn+8iM+TrvwKhnwDp14OsaddT50h4/8HBY8rfh+Ltb9shAtykWAyBWJkf6pQ3rjgTNH4pGzRmBGaiTifNXQqb2hUm4qxH2FuLXgiOBJ4K1ElgHhjof4nNqdeN97K/8Rx4Kf1hv9wg24uH8CHj5jOO6cMRIje6e4ZfBPRO5FLDu6eMcB/LCvBj1C9bhkQBzC2jD4JyLXwATASda5e2/0GT76iI/I+E4yASAqAW5+YjaMvo4ur3/S0iKbtchP5dO/DquKbXXVlbDb/mZS2GFf01hfJ6cTELU2MW+5e+cEXDVpMB46exSeOHcM7jm1P6Z0CUKKvxrxPt7wUzMJ0Oa8lNO8XyjgrzyYAGg34mKrV7XAV3nPx/p4oW+oDtO7heGuSX3x2DljcPeZIzFz1AB0jovmzTcRtTmrWLGjoBxf7CyBl0aHGcnB6Ns5jg07iToATgE4SR67+lws/34u7n9jDiacfaFz619ZmprwzC2XoSQ/B0/OWQD/4BDHFIA9OzFnwz5889bL+OXrT1FTWY7QyBiERcfgpe9XQKvTo6qsBJ/PfgorF3yL6vIy+AUGYeTUmbjglnuV/WLl92+oq8HDl56J4PBI+TXL5n8F34BA/Pe9ueg5+BS5jyvgFADPcjBZVVffgKz8YhRUNcBit6O+2dG86K9pLGot1WYbXt1aAbuXCjf19EWQQcsbvHYg/sVFY0yV8omvxgsBOjUiAnwQHxEKfz8/eIuSAA/gzlMAxDmqorhAXofJ82j1BoREun+CrbWmABRW1uLpRZsxf38DJsYZ8fCUXkhQzkdtjVMAiNoeewC4iIMJgPte/xTjZ17g3PoHcUESD7OpEXfMHI+C7H1/7gHgTAD8vnA+Fs55D9l7dqDXkBGIT+6GW595Xflab9wybQT2btmAxNTeyr/BSKRv3oD0LWno1n8Q/u+jeQiOiEJddRWuHtsXlSVFaFGugWIaga9/IJ79+mek9B7g/GnaHxMARK2jsLYJk95bDbu3Bosv6o3YkAAmAKjNuHMCIHP7Zjx+3QVorKt1biFPIhIAj308T1ZiurPWSAA0mpqweNs+3PXrAUT46vDEmASM7NnlpCz7xwQAUdtjDwAXI0bo71QC/P99/KQE9UdDrAQwevo5ymdemHnNrbjjxXehUmvwmfJ992xaj3Fnno9XflyJm598Ba/89DvOvOomZGzbhKXffOb4Bk72FjtmXX8H5qeX48X5vyEp1b0viERERCei4ECWbMBbUVLEhwc+inKysWfjOudvu+MS00j3l9fgw80FaIYKUxN9MSQlHioPqUIion/HCoCT5GAFgH9QCPRGH+fWP0y//HpZqv9vFQBiFYBPX/g/fPjMf/HI+3MxatrZMNXX47Yzx8h9Xv1pNUKjYpzfFcjPysA9501BYreeeH3xetTXVMsKAJu1GbN/WIXoxM7OPV0LKwCIWgcrAOhkcucKAHGN/r9rzxdzAfDQO1/CW8WeGZ6gvCgfHzz9sKzsuO25tzDt0mudr7inE6kAENNcquob8dqvW/HujiqMjjHi4ck9kRIT7tyj7bECgKjtcQqAiziYALjlqdcwcupfl+4z+PjIpn/HkwCoKCnErdNHo+hAFiLjE6FSq53fVblQWK0ozjsAg9EHP+6rRn1tjUwA6A1GzP5xFQJC2n6+1/FgAoCodTABQCeTJyQAVCo1FubUQ61mQOIJSgtyccvUEcrHvA6fADA1NWHFzizcuSxPuQ4Az46Nx7i+KdAedt/Y1pgAIGp7nALgYkTDvZCIqL88jtjx/yjZbDbYlUBfpwT1Yh5/t76DDj16DByG8Weej+GTp8uy/4PUyhtAPIiIiIjIs4nS/8ySKryVlisb8M7oZMCQrvHQsNKFqMNhAsAdOQfvDnZON/r6wcc/AGq1Gjc+8TLuf3POoccdL76D0y68Epff85gc1SAiIiKijqXO1IRFW7OwutSOHkEqnDuwCwJ8fbjsKFEHxASAG5KBvHK+bqyrkV38jT5+SOkzQJb3fz77SZibTHKel91uw5K5n+CuWZPwzK1XyG1ERERE1HGYLc3YklWA77Pr4avX4KJe4egcHcbpYEQdFBMAbigkIloWAbz7f/fhkSvPQbPFjGsffhZRnZLw48dvy3X+v37rRTyqvPbGw3fIBMHFtz/ALC8RERFRByIGf4qqG/DuumyUmuw4N0GNcT0Toddyzj1RR8UEwEkiugmL5nz/Ou9eCdLFsn5iv4MBu0ang0qjVr6Ho4T/lFNnYMCYSaivrcaan39Ece4B+AeH4KnPfsLA0ROxdc1yvPPYPfK1qPhE3P/WHPQbMU5+rSB/Do2GmV8iIiIiD1bfZMaCjXuwrMSGTv4aXDWqB0ID/DgoRNSBMQFwkjz41uf4pbAZY+Qa/n9Ppzdg9g8r8fX2AgSGOpZleW3hWizKaURoZLR8LhoJPvPlQny5JRfz08uQ0LW73B6f3E12zJ+3pwzvr9iBz9Ky8O7ybRgy/rRDyxn5BQbhsw1ZeOuXjTD4+sltRERERORZrDYbduYU44vMOmhV3ji/RwgSIkKg8ubtP1FHxjOAm/Ly8kZweKRs/ve/RFPAhJRUhMfGQ8XurkREREQdimj7VFVvwkdrM5FT24wJ4cCU3p2hOYlL/hGRa2ICgIiIiIjIgzQ0NWHxlgz8VmpDrJ8GV53SFaH+Ps5XiagjYwKAiIiIiMhDiMZ/+0oq8d62MpitLTgv2Re9E6Oh03D0n4iYACAiIiIi8ggi+G9sasK3G/dhX50Nw8NUOGNwdxh1/9KEmog6DCYAiIiIiIg8gMlswbJtGfgp14wInRcuHRiPyAAfdv0nokOYACAiIiIicnNi9D+ruAKvrC9AlcmC87oYMSQ5jmv+E9GfMAFARERE1E7sNhtsVuuRH8prdrvduWfrEYGi+P5t8b2pfYjfaV2DCfM3Z2NbrRf6hWoxfWBX+Bv1zj2IiByYACAi8mgtzo8K8alyk0hEruONh2/H9ZMG/eVx06nDcO+5UzD77huxYdliGbC3loytG+Wf8f0Hrzu3kLuz2uxIy8jBDwcaoPMCLugdjcSIYC4HTUR/wQQAEZGHsCoBQnlVNUrKKw49yiqrYbPblZtDG8qqalBSUXnotYrqGrmdiNpP0YFs7Nu5FeVF+aitqjz0qCwtxr5dW/HTZ+/i4ctnYtm8L5xfceIaG+rkn1l4IMu5hdxZS4sdeWVV+GBzASpMVlzR1YDhKbHQadn4j4j+igkAIiIPIMo/G0xm/LAxA28t34U3lu+Wj4/XZqBauSGsarTg4/X78KZz+1vLd+LHTRloNDXJryWi9nXnS+/hyy05hx6fbczG64vW48yrboLZZMKcl55AbVWFc+8/O6pjuI2Oc54/2l9dYxO+2ZiJ1SVWpAZpcf6w7ggP9HW+SkT0Z0wAEBF5ANHhWa3VYluFBbN3N+KJ7Y7HK3uaUGLxRrkFeCPTiid3mOT215R9tpQ0KFcB5TLA7tBELket0SC6UxKufvBpBIWFy+C/oqTI+aoj8BYj+NvXrsTy7+dix/rfUV5U8JeAXMzzz9u3F+uWLsLvi+Yje/cONFuUE8JhTA312Lt1A4pysv+UKLBam5GxbSMOpO9SNv/RL0Bsz8nYg/XK9/xt/lfYse53VJWV/ulrxc9RUVyIXRvWyH02r/oV+dmZsucBta4t+4vwXVa98o9uw4W9IpAQFgg1S/+J6G8wAUBE5CF0am+c3SsSsT5q2JX7cJvzcfCW/OBzcZOe4KvC9G5h8NHpwPCfyHU11NWiobYGKpUaGq1ObhNB/S9fz8GdMyfg7lmT8OSNF+PucybhDuX5ht9+lsG33E8Jtr//4A3cftY4PHTJdDx21bm44+zxmPv68/L1g3L27sa955+Gr5TthzcGrK+uwoOXnIFX7r0J1uZmuc1ibsInzz2KO5Tv+aDyPZ9S/uw7z56g/Bljkblji9xH2LF+lfyed549Ue5z3/mnKz/vePw05z20sPlg6/FWY0FmJfLqLDijsx9GpMbDwDX/iegfMAFAROQhxIhP387xGBGpg151MOz/Kx/lteFRegzplqQEFbwMELmCipJiFOceOPTIy8rAxt+W4JErzpZBd2K3ngiLipH77tm0Di/ffb0Myq+47wk89dkCnH/rfairqsALt12NIufc/vQtafjg6QdhU/a76oGn8OgH32DEqWdgZ9pq+fpBdrsNZlMjmi1m5xYHkUgQ283Kn38wk7h8/lx88eoz0BkMuOnxl/Hwu19h1NSZyFd+3lfuuxlNjQ0oycvBfy8/GwX79+GMK27Ek8rPd8PjL0Gj0+P1h/6DdUsXOr4ZnRgv5fztE4D9Nh/E+6pwydBkxAb7O18kIjoy3vkREXkQg0aF8/vFIsbgBdXhKwA4iW1Jft6YkRoOo4HLQxG5irceuRPXThjgfPTHDZMH46FLz0DG1g3o2ncQbn/xHSXoNsJqseD1B/8DS5MJdyjbzr7uNgwYPREX3XY/LrztAVSUFOK7916V3/OXbz6T1QPn3ngnZimPYZOn4eYnX0H/UePl68dKTB345IXHZGLgtufewvTLb8DI08+S37PXkBFymkJddSXmvvE8aisrcNldj+CqB56UP9/0S6/DHS+8IysZ5ik/n5hGQCdIawD8QhDlo8ZlfSLQJSwA3mJaFxHRP+BZgojIg4gqgB4JUZgUrYWfxrnxMEHaFkyI0aNvUiy8OfefyGXEJXeTgXmvoSOgN/qisa4OGp0O1z/2Ip76fAGi4hPlfiLIFnP9VWoNSgty8fOXH2HxFx8qHz9WvqZW7nNwhH/3hjXy44SzL5J9QgStTo/TLrxSfn6sygrzUF1ehsi4BPQfOf7Q9/QPDsF9b3yKl79fAd+AYFkNIAJRk6kBS+Z+In8+8cjauVX5udXIydjNXgAnylsF+ARCeZNgbIwBk3t2QoCv0fkiEdHf87gEgMhK8+EZDyI6Pn46Na4ekoROfuo/ze8Xo/9d/DQ4v28sAowG51aiVsRT93G7+D8P4OF3vsRjH83D+yu2Y8yMWXL+/4+fvHNo/r1QV1MNi9msbLPgzf/egVfvv+XQQ5Tmi6RBWWG+bOxXmJOtxIkqBIVHOr/aIa5LN+dnx0YkGMR0gfDoOHh5/zmBGBYVi6CwCNhszaiuLIdN2e9L5ec5/Od7/6kH5TSDeuXvYLdanV9Jx0z804vRf70PoPx7j+sahahA5XMioqPgVVhY2JKWlob31h/AgpxG52bgggnDcdXU0c5nrm3zyqW4a9ZkmYk+88qb0H3gUOcr5K4syg3CMzddJrsgP/XFQgwYNcH5ivvKzC/BLbM/hdl5IzcmNR7f3jYTwT4sw6bW12huxn9/2IDXd9XB5BxoC9a04Jrufnjw9AEw6nWHRu+ITpRI2tqVR1ZxJaa9vhgZBWWA1YxAHwNevuUixIeHOPd0XaKT/v9de74sUV+YUw+1+gglNG3ggQunYe0vC/D4J/MxfMoM51agobYad54zCRlbN8oy+/vfmAOtXi879d946jD4+PnjkQ++geawtd7F70EkCxwrCHTB2T0jUVddhR+zqpX9A5x7id4AG+QUg5nX3IobH38Zuzeuk438xkw/G3e+9L5MGghi1YGLhyQjMbUXXp6/XFYciCkKMYld8NYvG+F1WLm5SDiIXgXivPLgxTOQm7kHD779BcJj4px7iJ9PrCBggbe3CgkpqfJjWxM/8y1TRygf8+S0hWmXXut8xT3Z7Ha8OHcxFm3eCxiU36ndivnXTcSMvo4KEVe3I68MU575EoVV9fJ5j8RYPH/DedAp71kiah1l1XW47bU5KCyvls+DDBrMOas7tMr1YuTIkZ6RANjy+zLZZZZdZT2PWqPF018sPO75iq6ECQA6mcRN4tq9ubh43h7kmrzkgFHvQG+8MjkJp/TozOCfWsXBwD+vpBzrcyqwsbAOH24pQkVxgRIR1iFQOb8xAfDP/i4BIOzetA73X3A66mtq5Hz/U8+/XFYFXDO+H6pKS/Dmkg1I6NrduTeQtXMbvnvvFRlcz7rhTtw2YzS2rV2JR97/BqOmzZT7iN/ZnJeewIdPP3QoAZC+OQ13zByvXGsn4L/vzZUJBGHzCjHAMgnd+g+RCYDmZgsuHNRZ9h/48Pfdh4J7URXwzM2XY53y93jq85/wzVsvySUHH3rnS4w87cxDS42KhMKclx6Hf2AILrnzYTkdoK15ZALgq8VYtH6bYxqA8vucf/tZmNE/2bmHa2MCgKjt/VsCQHXHHXc8UlBQgM0F1cio+aPErFdSHPqndHI+c206vQGbfvsFGiVYNPoFyCw3H57xiEnsjCnKDU9AsOvfPP6bytoG5YK9XV68hU5hATh3WHcYtG1/A+QqDgYLNpvd8VD+Lax8tMlD/DtrlZvrkpIS7KltgV65TzynkxaT+3SGTqs54tfw0fYP8Z4X66nb7S0yKeOOiRhxHNuUn7/OZMLGzFz8uCMPn29TArvtxVhe0Ihaqxda6isAazP0ynttypDeCPBx/bnJB/buwsoF38q56xfedv9JGZ0Wln33BfKzMzDuzPP+UpofGhkNU309tq9bib1bN2LwhFMRFh2rbGvAppVLkbVrK7r2GyRH4kXH/bcevUsG3r2HjULvoSNh9PXHmp+/x/70XegxaBhUKpUM9j946kFZzt99wFAMHjcFTaZGLP1mDnIz09Fd2U/cT+3fswPP3noF6mqq5J855bzLoDcaZZO/bWuWo7y4ACm9ByjnGjt2rFuFua8/B9/AQJx/y70wKH/uKuXfcruyXfx8eoNRBv8iMfD9h28iJCIKI6eeKf+t21pDXQ0Wff6BTJwMmzQVXfsOdL7insTxt3bXPuwrKJHBv/IfnKfcS3SLdo/7pNLaRsxZvRN1TRb5PDzIH5MG9ZT9a4iodTQqx9fPadtR19gkn4sG0WelhslrQEJCgmdUAAjV5aVyXhx5FqOPL4KVGwVPGK3syBUAjoDBjtq6emTlFcoy4ZK6JtQ121FjaUETi3faRLPVimzl3/p3kz+8lZvEU4z1SIoM5o1WO1Epp7EQrRcifNQIMuqQHB2GlE5x0Om0siGjq5/nxHEs4o3C8grsySvFmqJGrM6pRnqFCSXNalhEWyGxg7kBKMtR3oBmBPoaWQHwL/6pAkAw1dfJUfg9m9Zj/MwLcO9rn8hye7G2/vqlC+W8+8CQMNn9v7aqEj0HDccjH3yLgJBQNDU2yjX8f/nmUwSFhiNQ2Vc08hMDJ2JE/GAFgE05Vzx7y+VYNu8LJcj3Ua670aipLIN/QJBMDoTFxMsKANFfoKqsBI9eOQu7Nq6VzQDFVATRa8BsMuG259/E5FmXwq6c79985E4s+PhtuVxgRGyC/NlEZYioGnhizo/o1K2n82/Ytjy6AsBp/u1nY8YAVgAQkUOHmAJA5A46YgJABAyWZit2Zinnly1ZyK2sx/6SKhRX16PaZIHJ1oIGawuamQBoO2IU0z9M+UQJzGrLATs7b7cX0TPNT+2FQL0Kvlo1ooIDkBIThkEx/hiQHIfUpASovL1dMhHQZLGgpKIKK7PKsGR/NfaW1SO7zoYqqwr2w1tNKsEJ6sqA6lLZnIwJgH/37TuzkbVrG8657jY51/5Idqz/HYu//BAt9hZc8/AzMuAXzfREgL1783o5z18E9d0HDpMBrtHXz/mVyq9BCe5/+uxdbPztF+XzZsR27oop51+Gr998US7PN/6s8+V+onfADx+9KasNxHJ/CcndMP2y65U/9yPZZ+C8m++Vo0eCWOtf/NyZO7bIBEVIRDROveAKuYLBQTabFasWfIf1vy6SgzTi31VMTTjr6lsQEhnt3KvtMQHgWpgAIGp7TAAQuYiOlAAQgX+j2YzdWblYsHUf1u0rxsacMtQrkb6Fwf5JpgRnIpARQWWzKLkUJaPkKvQqL8T7a9EtKhjju8dhdPdEdO+cAI3adao0rEoA+cP2HHy3oxAbSxpwoL4F5pYjl2572a1oKcsDGmuUt5qdCYCTQCynJ9bUF1MWDs7dPxKxaoA4N4vyfnk++BsiSSBG8DVanXPL3xPJBbG/Wtn378r5RX8muYqB8meKn+9kJ7iYAHAtTAAQtb1/SwC0/eQrIupQxA1mVU0dvl2ehge//R2vL9uJpZklqDQ7gn9x8+ft7SVHOtWqgw/lxpWPNnoo/74tNqjtyoP/1i7w8JbvfXEMiGOhydaCjCozFqUX4fmft+LJ+b9j+ZZdaLa6TqWGmF8eqlehpsmqBP+A5W+Cf8EfFqisJhn808khOvaLtf3/KfgXRFNdGdT/SwCuUmuOKvgXRBM/rd7wj3P5xftHTB0QVQSuWN1CRNTRsAKA6CTpCBUAIvjPK6nA58vW46tN2dhV1oBmJcARt3wqJfDxNegRHxGiPEIRGRwAH70OvkadbFZH5OlE47+ahkaU19SjrLoW2YWlKCivgsVilQ0CBV+NN/rHBOLq8f0xdVB3BPgaXSJoamxqwvaCKryzLhsLsmpR0eyNI4X4fbS12Lc/Bw1mx3mOFQDU3lgB4FpYAUDU9jgFgMhFeHoCQAT/dQ0NePzr5ZibthcF9RYlqBHznr1kJ/AusREY1787usZFyaDGR6+FWrnR1mpUckSUyNOJY8TcbIXJbEGj8qioqUN6bjFWbktHRl6xvLGXJdrK4ZAS5o9rxvTGpWP7IcDP1/kd2pfNZsP+8jo8+8tOzM2sQY39r4m7i6ItWLJ1H0rrHZ2HmQCg9sYEgGthAoCo7XEKABG1OSVmkQ3C3v1pJb7btA+5dY7gX6dRI0UJ+C8/bRSuP2M8xvXvga7xUXL0389ogEGnYfBPHYYYyRfJsCA/H8SEBqFnYhymDOmFq6eNwayxgxEVEiArZURTzPTSWry3fKsSTGfIpIErEA3gwn21MGhFf4IW6Lxa5MoGB4mVJnrHR8BHOa6JiIjINfHOm4hOmMnchB/WbMW7v+9Fbk2TTAgY9Vr06ZKAK08fhUmDe8mRf1/D0c0rJeoIRB8Af6MBPRNjMXP0IFw08RQkx0TKpJhNOYbSy+rx5s8bsGzzbjn63t5q6hvw7Ya9+D23GlF6L8yIakE3Py9ZsSCC/3CVWS4zqdUyAUBEROSqmAAgohMiukVv3bMPn67PRFa1Gc32Fjmnf2DXRFwwYRh6JcXBz+C5Sx0SnSgR8IuqgFF9u8lEQEJkqEwOiEqAtblVmJe2BzmFxe26foPZasXi7fvx5sZC1JjtuHFIAh6fPgCPj4pBnxAtdCqgj68VwXq1/NmJiIjINTEBQEQnpLHJjAWb9yG9pBZWJfgXnc6T4yIw7ZT+stxfq2GDP6KjYdRpMahbIqYN74eo4EC5TawSsGR3Plak56PZ2T/kZDNbmvHz1ky8u6kAhSbggp6hmNErBp2jQjGhVxIeHx2PU+ONGJ0QKOcZEhERketiAoCIjpvVasPWPZlYllmMyibHPGVR5n/qkL6y5F/0ACCio+fvY8CoPt0wvFfyof4Y+XUW/LI1A9n5xfL5ydRstWJT5gG8syEfO6qsmN7JgAv6xiEmJEAu/eZrNGBsajyeO70nLhzZC8F+RudXEhERkStiAoCIjptFCQ5+252DA5V1sDvrk0VH375d4mQPACI6dgG+BvRLTkByXKR8LvoB/JpRjA05ZXKVgJNF9B3YvC8f76zPxbaKZkyINeDywZ2RFB3+p3XfxZz/TmGBiAkPhZadvImIiFwaEwBEdNyqauuxJrcG5Y1Wuda/KP8/pVcyQgP85PJ/RHTsxLEjGgMOTk2Sx5RQphxjWUUVqKlzLJ3V1kRvj9ySSnyxvQBLCprQN9gbVw6MR7/OsUec1iMSArJigcc9ERGRS2MCgIiOW0ZOPoqra+UIpQgA4sKDkRgVDg1L/4lOiFGvQ6fIUIQH+cvnYtw/XTne8kvL5fO2JKoMypTj+svNB/BDZjW6+nnjpmFJGN4tAWq1IyFBRERE7okJACI6brvzSlBR1yg/FyOVouN/oK9BVgMQ0fHz8vJCfHgoEiJCnVuA7LIaFNc4jre2IoL/8pp6zN96AF/sLEGgToUL+sViWEos9Fzej4iIyO0xAUBEx62ywQJTs2N9cpXKC0lRYTDquNY/0YkSSbRgfx+EBPg4NijENIBas6PZZlupazThxy378NaGPDTZvXDNgGicPygZfkaDcw8iIiJyZ0wAENFxK1ECEpNYrFzh7eWN8OAALvtH1Ep89Frl8UdCrdrSgvo2XAlQLOm5OiMfn24rRpVVhZndgnFa92j4GHSyIoGIiIjcHxMARHTczPYWWJ1NyUV8oNNooGKgQNQqNGq1fBzUZAMsbbQIgFjrf2NmHt5em4X0OuC0BAMuHxCP2LBgBv9EREQehAkAIjputc1KQOIoAJBBgljD3B2bhLXY7TA3mdBkauTDgx7id9rS4nyD0t+y2mzYnVuM99IOYH25HRNi9bhqcCI6x0b9abm/jqMFFpMJZj485iFWtSAiIgevwsLClrS0NLy3/gAW5PzRXOiCCcNx1dTRzmdEdKIy80twy+xPYW521PCOSY3Ht7fNRLCPXj53R7Nmz8PXaenycxH8v3TThUiMCpPP3cnqRd9j6befweb83ZBn0Gi1OP2Sa9B/5HjnFvfzwcKVmLNktfxcr1Hj1csm4aoxfeTz1mBTAqP9xRV4Z00m5u6tRvdANe4YkYRRPRKhOY5kXnFNA8Y98Rn2FFTI54G+Rrx8y0WIDw+Rz13Z8u/n4v+uPV8mBEdNnQkvb1Y+eIKG2hpsXb0cVuX8fttzb2Hapdc6X3FP4ph98avFWLR+m3MLMP/2szFjQLLzmWvbkVeGKc98icIqx5KmPRJj8fwN58kKQiJqHWXVdbjttTkoLK+Wz4MMGsw5qzu0yn3RyJEjmQAgOlmYAHBd100ciIxtm2QVA8udPcPBEb/xZ12A+974BN7e7rl8XVsmAETH/3zl5uCDtZl4d2sJugdrceeweIzr2xVq1fGN/LtzAmDN4h/w6FXnwGpt20aL1D7Euf2+1z9VzgnnO7e4JyYAiOjfMAFA5CKYAHBdV47uhf17diIiNgH9RozjyJ8HWDbvS5hNjRg9/Rw89PYX8FYxAXA4uxL8V9TW44u0TLy9qQhGjQo3DaPLtIAAACkeSURBVI7BzAFd4HsCHf/dOQFQU1GOL157BpUlxc4t5EmCwyNwwa33wT/I9d+L/4QJACL6N0wAELkIJgBc18EEwJgZs/CgEiyyCsD9PXnDRfj128+ZAPgbNQ0mLNySiadXHUCzSoub+kfg4uGp8DOe2PnInRMAUksL2qjPIrUzeVb3gHM7EwBE9G/+LQHAJoBERIcRt4cHpwLw4b4P+nsmswW/p+firbR81LVoMDMlCOcN6gJfwx9LDnZYR3gv8eEZD+U/zl8yEVHHxgQAERFRB2FqsmBDZh7eScvB3kYVzkjyxYV9YxAc4OcIkoiIiMijMQFARETUAYjl/nbll+DlVfuwsbIFp8bpcN0pXZAcH+3cg4iIiDwdEwBEREQezmazI6e0Cp9sKcCaMiuGhalw/ZB4dI6OgKpDrvVPRETUMfGqT0RE5MFEx/+S6jp8sj4LP2ZWok+gN67sH40BKZ2gOs7l/v6OmESgVf5z+HcVlQdE1DqO1KSSk3eI6FgwAUBEROShxFr/pVW1+DItA5/vKke8jwr/OaUTRnRPbJORf5USiYTqvKB2fmuRfKhrbJI/BxGdOLOlGc1WR1JNBP5+akDDu3kiOgY8ZRAREXmohiYLfty8D59uL4FWicov7BOFsT2TTmit/3/irUQkwXpvJSBxjEmKwL/e1MSl9YhaSWOTGU3O5YRF385ALaAcckRER42nDCIiIg/UYDJj2bYMvL+tFLV2FS7rEYgZfRKg1+narGRYpQT+sQEG6JxTC+z2FlTUNLACgKiVVNTUo77RJD8XR1mIQQ2dpq2OaCLyREwAEBEReZhmmw3Ld2Vj9oZClFtacF6yH84d2AWhAX7OPdqGRgn8u0YGwaBTy+fNViv25hbCarPL50R0YvLKKlFZWy8/9/b2QqdgX/jrNPI5EdHRYAKAiIjIg4igO7ugBB9uKcS2qhZMitHh0iGdERse0uYd/7VqDQamdoGfc4pBsxL4Zyo/S3Vdg6wGIKLjZ1GO7QPFFahQjidBo1JhSLdOiAwKkM+JiI4GEwBEREQeQnTc35lTjCeW78PWCgsmR3njyuEpSIwOh/dJWO5PrCrQKTYKsf562QhQlP6XV9dhxbZ0mMwW515EdKzsdjv25ZfIihpTk+NYivJRo19yJwS1cWUPEXkWJgCIiIg8gOi4X1FbjzkbD2DRgXp09wWuHZqInvGRcqTwZPDy8oJRp8X45HAE6h1lyXWmJizbtAvFVTXyZySiY1fXaMaGPdnIKiiVx5GY9d8zwhexwX5QnaTjm4g8AxMARETuQrnpa7ZYYDE3odls/sfGataD+1nMzi3kycR7oVQJsD9Zk45F+2sRp7fjSiX4H5QcD63GMR//ZNEpf97Uob3RNcxPVgHYbHbkllbi57QdqG0wibcxER2DJkszNmXux/o9WahrNMngP1Tvjcl9UxAXFuTYiYjoKDEBQETkJhrr6/DWI3fisatm4ambLkFZYZ7zlT+zNjfj7cfulvu99sB/YGpwNIwiz1XT0ISv1u/FpzvLYVB74c7hCRjVNQ4GvU6Oyp9MYqpBp6gwnDMgCcEGjVyqzNxsxcpt6Zi3apPyszb+Y/KKiP5gUY6d7dl5WLR+O/YXl8nRf51yjE9KicTI7onw8zE69yQiOjpMABARuYnmZgu2rV6ONT//iFU/zcOW339zvvJnxXkHsGzel3K/jcuXoMnU6HyFPI0Io0XTv8VbM/DxrirU2bxwZd9InNYnCYG+7RcYiGkAU4f0wuhOwfDVeMuAX/QCWKwEMfN/F0kAE6cDEP0DcXiIvhlbMg/gu5UbsSs7H2aLFSovoG+EDy4c3RddYiNPeoKPiNwfEwBERO5GueGzWZux4befYbNZnRv/sGfTOtRUlMn9/okchT2KIIyjta6rTgmkF27Yjbe3lKCu2Y7LuwdgWu94BCjBf3sGBqIKID4yDPeeMwGjOkdA7e3l7FEgkgA78PnSNThQVIZ6UxNXByD6H6JipqiiCr9u3o2vl2/A9qxcOQ1AHNFJgXpcMrI3hvXoDJ1O6/gCIqJjwAQAEZGb8fUPgMHHF5tX/Qpz459H90WwvvSbOVBrdfDx83du/YPdZkNNVQXKi/KRsXUj9u/dJZMFosP0QXXVVagsLZZTCarKSpC9axuKcrLRUFer/AHOnajdid/Z2j3ZeG1DAdJrbDgtVosLBnVBdGiQS4wKatQq9E6Kwa2nDUW8ErRoVF4y2C+rrpWVAC9/8zOWbtyFkqoaNJktaLbaYFP+Tkw4UUci3u/iIXplmJVzbm2jCTuy8/DpktX4/Je1yuf5yvHRDG/lkA7Uq3D2wC6YOjAVAb4+zu9ARHRsvAoLC1vS0tLw3voDWJDzx43kBROG46qpo53PiOhEZeaX4JbZn8oLvDAmNR7f3jYTwT56+dwdzZo9D1+npcvP/X0MeOmmC5EYFSafu5MrR/fC/j07MWbGLDz09hfwOgnLpR2Pmspy3HHmOBmIdx84FL/N/woPv/uV/LkPEoH6Zad0V7adg21rVkCl1uC1RWsRFBoOc5MJCz55Gws/+wBlBXmySaDdbkNEbALOu/luTD73Uqg1Wjx29bnK1y7HrOvvwA8fvyWTASIm6zloOC695xHl4ykuX3b6xPUX4tdvP8fo6efI36m3m3bJ/mDhSsxRAgFBr1Hj1csm4aoxfWTZf3puMZ5cvg+/5TdgQowOd4xNdXT8VwJvVyHeNw1NTVi1KxuzF67Dmv1lqLcoQb7ymlr5OYP9fBAVEojUhGjEhQcjLNAfgb4GGHX6fytgIXJ7oirGotwTWKw2lFXXYV9BiVzqr7iyBqVVtcqx42j2KppppoT44IKhXXHuiD7oFBmqHD8nt7lna9mRV4Ypz3yJwipHb5oeibF4/obzoNM4Vg0hohMnzie3vTYHheXV8nmQQYM5Z3WHVqvFyJEjmQAgOlmYAHBd7pgAuGv2B7jvgtPQf8Q4PP7pD0qgr5Y3il+++iw+fv5RPP3FQjx90yV/SgD8+t3nyrZLEdelK0678EplWwR2pq3G0m8/U24mNXh14RrEJiXj7lmTZe8AUUEwevosDBo3CZtXLsOSuZ8gPCYOL3+/AkFhEc6fyjV5cgLg8lG9kFVYhmd/24slOfXoH9iCeyb2wsAuMSdtub9jJRIW27IL8OK837B8fyUqGiywOEv/vb29YFBuSnRaDdTKz69ReUOj/F3FR+YAyJOJI8AqR/6t8hgRI/0m5R5BVAPIwF85AIwab3RRgv9rx/bBmcN7IyTAT06xcVdMABC1PSYAiFwEEwCuyx0TAC/OW4Ynr78IZUX5ePmHlYiM64SmxgY8eMkZqCguxLNzf8bNpw8/lADwDwrGgxdNR/qWDXjqi4Xo1m+Q/J5WazOeuvES/DbvS+VrlmDgmImHEgDi3+Pe1z6GVqeHpakJz956BZbN+wL3vPIhJp93mfx6V+WpCYBXLpmAKb0S8M6qdHyyuwoJfho8MKYzRnWNlR3/XZko8c8pKsNP67fj6837kV5aizqzFZY/Zp8cIkb/vRj+UwcgkgAi2D+cCPx9lMA/LtCAUzoF44whPTGsVwr8jQaXr776N0wAELW9f0sAuG8KkYioA9PqDeg/eoIsz9+3Y4vcVq4E/hnbNqHXkBHwDw6R2w5SqdR49KPv8PqidbICoDj3ANK3pGHdkgWorayQ+5ib/txPYMblN8jgX9Dq9Zh14x3y8y2/L5Mf6eQSQUJpdQ0+W7sX32RUIVDrhZtPScQpSvCvd/HgXxBTE5JiwnHplFPwyuVTcOuoFEzoGonUqCBE+Gjgp/GCUYl8RPAjoiLx9+WDD09/qJQ3uxLrw0d54wfrVTLoH9YpFFcM7oQnzhqGB86djDH9uiPAp30bexKR52AFANFJwgoA1+WOFQCvL16H4pz9uO3MMRgy4TQ8pgT3X772HN57/H68/ONKpPTuj0uGpvxpCkBDbY0s4/9pzruy0Z/FbJZjrGKZQFE98H8fz8cpp844VAHw3a4SBIaFO/5whamhHqcn+iGpe2+8s2yLS5ehemIFgEr5O4xMjkKlNgj1dhXuHhyBWYOSEeTvJ193J6KBoVjirNHSjNyiUixatw17iqvR2GxHkcmOGsdpksijicZ+BuU0qsT9iDIqwX+AHr3iIzC0VwpiI8Jl1Y/oleFJgT8rAIjaHqcAELkIJgBcl7smAERZ/1Vj+6Ik9wDeX7UTD108Q9ZOv/3rJtnt//AEgF9AEF578FYs+PgdRMTFo/fQUYjtnIL45FSs+GEuls37Ev/38TyccuoZhxIAc7fnIzQyxvmnAxUlRTinVzQ69+gjEwCufFPqcQkAb+XnN/rDEByOeCVIuLh7kPz9xoQGufV8YDECalXeq3WNJuXcaIdoD2i1A7Y/V0QTeSyRBBBnUlEFoFGOZb1WDYNOJwN/T8QEAFHbYwKAyEUwAeC63DUBEBweia9efw5vP3YPTrvgCiz/fi7Ou+luXHjbA2i2mP+UABDLBd4wZQhs1ma88XOa7BkggmJrs0UJli/Cyh+/wSPvf41R084+lAB49MPvMPL0M+WfLQK1X77+BE/fdBkmn3sZ7nn1Q7ndVXlUAuCXNYDeD16B4fD39cG13f1ww8iuEOvssySYiNwJEwBEbY89AIiIPNjAMZNkt34R7Hp5eaPviLFHDArlkn82q6wMEKXkogRblP2vXjQfm1cslfuYTSb58aB5776CipJCWJpMKNy/D3Nff0EuEzjlfNduAOhxVGrAGACV1oCJ0VqcOyAJseGhDP6JiIjomDEBQETkTv4n5ouMT0RsUopc4z8iNh5devR1vvJnYdGx6NKrH0xK0H//RdPx5sO3y5H/l++5Ef4hocoeXti/d5djZ6fdm9fjwYtn4KW7b8ADF09HXlYGJp5zMboPHObcg04O5ZfeYofKXIexXaPRu1MUVCpevomIiOjY8Q6CiMhNiNH3lD4D0bXfIGi0WrlNjP5PPOci9Bo6EjOuuAF6Hx+5XcwL79ZvMLr2Hah8nQYGH1/c++rHOPX8K+TXbl+3Cg211bjq/qfw+Mfz0Xv4KJQX5cuvPejaR56Db0CQXFlA9BC46oEncfOTsw/92XSS2JqB2jJ41ZRA22KFmsE/ERERHSfeRRARuQkR7N89+wM5V98vMNi5FTjr6lsw+4eVmHbpdc4tjmTBIx98g4ff/UoG70JoVAxue/4tPP/NUjz39RLl4y+YesnV6NStB16evxz3vzFH7ndQ32Gj8fQXC+W+zyqPc66/HXqjI8FAJ1FLC2BtdjzkquFEREREx4cJACKiDkRUBvgFBiEoLEI2CPw3KrVaNhsUFQTUnhj4ExER0YljAoCIiP5EBP0q0XiOPeaIiIiIPAoTAERE9CfTLrkW1z36PILDo5xbiIiIiMgTMAFARER/MnzKdMy85lYEBIc4txARERGRJ2ACgIiIiIiIiKgDYAKAiIiIiIiIqAP4IwHAZk9ERERERHTStHCRE6KT7FACQO3VAs1h9QA2u10+iIiIiIiITpSXEu1rDxt0bGlpQbON8QZRW/rfcf5DIb9BBfioWg7tYLFaYW62Op8R0YlQrm9ottqUy54jze2tHGha5ehj4Q0RERF1FCovL/gctsqszdaCJksziwCIWpGMOZwHlTjW9Eqcf7hDCQC9EpEY1X+EI81K8G9hAoCoVYgMt7jAHaRSDrXDL4BEREREns5x//PH3Y+oNm6yWBwjJUTUKkTMYXceU+KY81NijsMdSgBolFe1qj+GJB0VAH8ELER0/MRBaBIXOGeOW1z7fJX//HEJJCIiIvJsaiXU8D1szrEjAcAKAKLWIuJ+EXOIwUdBVB37a/4ccRw6AkOMWkT5ag9tqGtsQk29yfmMiE6EzWZHZW0DWpzT3NTK0eivVcmDkoiIiKgjEIONEf56eDnvf0S1cZW4P2IFAFEraVFijnpYnb01RMwRIcqOD3MoARBs1CLcTxyQjiOyscmCelOT/JyIToxNifxrGhoPZbj1am9EB+iYACAiIqIOQ6PyRqivFgdrIJttNuX+yMQEAFErEUeSOKbE4KOgUYKNmACD/PygQwmAUH9fRAUHHMrIiS+srm90PCGiE2JVLnBFFdWHLnBGrQZJYQFQiWk3RERERB2ATrn/iQkOPBRviIbj5bX1smyZiE6ciDVEzNFsdfTy06pV6BIRJD8/6FD0ERcVhuS4aKi8HJvKa+tQUlUDu51HJNGJMlusKCyrOtSQQ6dRIyzAD94Hr4BEREREHs6o16FrpzionCWQpiYL8ksqYLHa5HMiOjFiBYCCskpZXSNolZgjMSpcfn7QoQRAgJ8fYsOCEKhzHJCNJjPySipRWdcgnxPR8RGj/4UVVSitrpVZOdGNM8xPj85xsVCr/mddDmpX4vdjU35fdj7c/tFi57rSRESuRqNWIzo0CGF6LzkNUoxS5pZW4EBRmXMPIjpeIubILixFQXmV7AEgjrFQHx16du3s3MPBq7CwsCUtLQ3x8fEwqX1w/+e/YEVurXwxJS4SV5w2GoO6JR7qDUBEx6bO1IT5qzbhm+UbUNdoQoDWGxcNSMCzV50pM+HubNbsefg6LV1+7u9jwEs3XYjEqDD53J1cOboX9u/ZiS69+mHKuZfBi80Z3N6CT9+Rv9PR08/BQ29/AW83TbZ9sHAl5ixZLT/Xa9R49bJJuGpMH/mciMgdZRWU4J7352HBvmqYbS2ICA7AueOGYMYp/RlvEJ0Ak6UZi9Ztw1e/rkNZTR2MGm9c0j8Oj186FetX/w6tVouRI0f+OQEQGBqBp+etwDvrD8hv4qMEJ5dOGYmzRg2AtzfnKhMdK1HwX1pVg+e+WIid2flyec3EIAOemTEAZ44b7vYVAJ6SALh2fH9k7tjifEaeZNyZ5+H+N+co1zAmAIiIXEGFcl/0/sIVeOLXvag1W2VfgAkDe+A/Z0+GivEG0XET/fte+HIhNmUckMtrilX+np7aF+eOH4JVK1ceOQGQ0rUr3vtlAx6etxa1zS0yCzdz9EBcNOkU+Bv/3D2QiP6dKL/ZnpWLJ+f8gKq6RnijBcM7heKDa09H59got890e0oCYO4bL+CXrz+FzdkwhTyDWqPBzGtuxaRzL3XbY40JACLyNFblWrs+/QCuemcB9laYoJyg0T+lE26bNRlRskEgqwCIjpWYxpqeW4Sn5vwopwB4KTFH11AffHTN6eidFINly5YdOQHQt29fLN24Ew9+8Ss2lIolOYCB3RJxxamj0C0h2vntiehomcwW/LhmCz5atEpm4nxFKc6AODx1xZkyYHZ3npIAsFqbYaqvkydP8hxeXt4w+vpBpf7z+rfuhAkAIvJEYs7/Xe9/j+/SyyD6jceGBeOiycMxrl939kciOg42ux0L1m7FRwtXyaXH9SovnJEahuevPhNh/r5YunTpkRMA/fr1w97sXDw1byU+3ZIvO5aLkf/LTh2JqcP78oAkOgYiliyrrsUb85dizc5MWQ0Q7qPF46f1wiWnjYFOOQjdnackAIhcFRMAROSJqmrq8NZPK/HQoh1K4NICncYxDeCaaWPhZ9Q79yKioyFijvqmJrzzw29YumkXzJZmBBs0eOL03rhw0gi5+tjhCYC/TLSJiQxF3+QE+GgcL4kGZlv35SKnpEI+J6Kj02SxYMu+HKTnFsOmBP+i+3+EnwGDUrtA7cYjkkREREQnwtdoQO8unRCgVUEU/Fuam5GZX4z0nELHDkR01MTSf5vS92PX/nzlWLJCrRxUMX5a9O4cD73urwOOf0kA+BgM6J8Qhl7hvvK5KIndpgQxooHZwfUEieif2e0tctm/3zbvQXVdg2wGGKhTYWxiEBKiI9jkhoiIiDosjUaN5MhgjE8KUu6JxGxlIKe4Amt27UOTudmxExH9KxGrV9bVY9mW3SiqqJbPjVoVJqaEo3NspFx683/9JQoRjTf6do7HxL7Jh6oA6pvM2JxxAHmsAiA6Ko1mM9YpF7F9BSUycSYycT0i/XHh6H7wNbj30n9EREREJyouIgQXjRuMCF/toSoAMYK5bvc+DjoSHSWL1SaPmcy8ErnamDiWOgcbMWNYbwT5+Th2+h9HHIb08zFiZEo0BsUGQCyHLcqXN2Xsx7Z9ubKRGRH9PZF5Kyyvxqpte1Hb0Cgn5gTo1Ti1Ryx6d+18xEwcERERUUdi0GkxoHMMpqZGyvXKRRVAbmkFVm7fi/LqOsdORPSPxLGyZsc+lNeKZtaAVuWF03vEoFdSHLQajXOvPztiAkCsvjGoayLOHJSKCB+NzCSYzM1YtzsLGXlFMiFARH8lLl7mZivW7tqH/LIq2fhP4+2F1DAfTOiXqhyIDP6JiIiIhLAgf0wd1APJwUb5vNlqRXpOkaw8FiObRPT3xHz/DenZyCstl/G5Wok5EgO1mDigB/x9HMfUkfztRGQ/HwMm907CuJQoGcCIUc09OYVYtS1Dzm0mor8SXTfFcSJKcRqamuS2EKMW5w/qjC6xkfDm2rZEREREkhih7N85FlN7J8hly8QIZml1jVw9KTOvSA6kENFfieB/d06BrJipqG2Q20S/sfP7d0JKdBhU/7B6398mAEQvgC4JMRjfuwti/R1zlhuazFi2ZRdW78hAbaMjuCEiB7Fsppjz//XyNOSWVMhlbbTeXugVHYCpw/t7xLr//0tMETo8pSHWIBUXbyIiIqKjERkajIkDuqNHuC9USvwhGilvyczB96s3o6CsUg5CEtEfRMyRU1qBeSs3YW9uIaw2m1xtrHekP84aOQihQf7OPY/sbxMAguhUPiY1DhO7x8Bf6y0PwOp6Exas3YrVO/bKhAARObr+l1TWYOG6bdiRlSd7ZYgynK5hRlw0JAURwYHw9sDO/34aQDk1SOL8UNdogo2Ne4hahSjnE0m1g0RfXg2LiIjIw3gr90s948NxySmpiPZzLFkmplNuTN+PnzfsQBn7ARAdIu63iyqqsHj9drlKX5PFKgfk4gN0mDU4BQlRIVD/w+i/8K8RSaeYKJw3vCdGJIbAoHZMBcgrrcSPa7Y4/1A2BaSOTWThSqpq5IGYtidbJsbEgjaRPhpcNiQZU0/pB532yE043F2QEv3rRMpRIf4dquob2bmXqJU0WixoPCzRHqCcRgz/fE0nInJLwQH+OH1wD5zROw5BeiU8Ue4pqpV7il837cLyremoa2ySfZaIOjLlsEBlXYNyXOzG79v3KvfdDTLmiPXT4uKBiZg2rDf8jH8/9/+gf00AiKkAQ3sk45rxA9E3OlCOPogkQHZhmawE2JdfIssOiDqqeuWitGzzbvyctkOu+S8E69U4o08CzhghSv///UB0V0EGNfRqx2lEnBeq6pgAIGotjaYm1Jv+SAD4arxlIp6IyBN1igrHJeMG4tRuUTA6y50qauqxYuserN+dhYbDzodEHVF1Q6Psx/fb5j3y2BDEvP9z+nXCBWMHITwoUG77N/+aABD0Wg2mDEzFZSN7ISnUT64SIBoPiAYdP63fhvTcIpjMFufeRB2DKM0tq66VHf+XKQdieY1YfqNF3qCPS47A9ZMHIyEyVE6l8VRxwb7w1zvK9USjnozcQl6giVqBOJeUVtehtOqPprthPlq5pCgRkScS90t9kmJx3eShGNopTPZREtWFe/OKZD+AjXv3o7bRJM+PRB2JrLKta8CaHRlYnLYN+WWVcptY8m9UUhguGjsAXeKioVYfXZngUUcmOp0OM4f3xBUjeyAu0Cgbf4kDcPmWPfh0yWq5XEcjkwDUQYj3/oHicsxftQmf/bIGuaXl8kDUqb0xIiEI147vh86xUf/YgdMTdI2NRLC/o8LBarUp54EcJWBxJEKI6PiJJqKF5dUorqx2boHs6hsTcnTZfSIid6TRaDAkNRE3TOiP3tEBcvUk0WdpT04B5i5bL6stRXKU9xnUUYh+QKIZ5qL12/Hdyo2yCl8MQooBxyExAbhqXD90jYtUYo6jH3A8pqHJIH8/XHBKD8zql4AIX62sBBDLnm1VbvrFD7RyWzrqTU08KMmjieqXvXnF+OH3zfJCVFhedWjtzZ4RvrheCf4Hdkvy2Hn/h0uMi0ZUoJ/yd3dkJ8W8JHGRNrE3CNEJERVFGXlFcg6s4Ktc6HsnxSAmLFg+JyLyVGJpwFE9knDt2F7oGRUg769EEiAzvxjzVm3EgtVb5Ajo4U1SiTxRs9UmBxwXrNmGn9ZuRU5JuZx6r1Puuwcqwf/143pjePckGPR651ccHdUdd9zxSEFBAQICAhAVFeXcfGSiH4CfjxGxAQYx3IecygbUm63yABTZuNziCjni6W80wKjXemTXc+q4RIAr5uNuz86TFyBR+l/TYJKvibm5Q+KDcPWoHpg6vJ9Hz/s/nJdyjOcXFGFnQSXqLY65/6Jzb6+kOAT4GOQ5g4iOjbjgb0zPxpINO1FZKxr8AKkhepw7rDu6JcQ4diIi8mBGgx5J4YEI0qmQX1mP8nqTrIwS92EiIGpssiDYzwe+Rr2cOsD7DfIkYjBdTK9PzymUPfdWbU93rIbRohwbSswxOC4Q143tjVOH9EZQwD8v+SeIFbqys7NlnJ6QkHBsCQBBHGDBgf5IjgiEQYnviyprUWOywOo8KLOLymQjNLH8QJByYGrUKh6U5NbEQShuyMXa/qLjpijB2ZGdrxyYots/5MVpXHIYbhzfH5MH95LBf0d5z4vSvGCjBpv3FyOvugHKaQANyr+LQadDp8gw5aOjPwARHR2RUM9RzjU/p+3Ejv15ctTLqPbCtN4JmD64O4L8fZ17EhF5Np1Wi6SIIET7G5TYoh4ltQ0w2xxJ0ryyChkQeSn/8/cxQKdRc+CR3J6ooRdTaourarB2Z6aMOTbsyZYxtogsAvXemJwag+vG9cG4/qmyOv9oYo4TTgAI4qY/UAnuu8eEwF8JfsqqalHVaIHFZpdLoInMXGFFNUwWi3JAauBj0Clfw+wcuZeDgX95TT02Z+ZgycadWLZpt3x/N1utsiQtyqjGdOXG/JqxfTGybzdZIdOR3ufiXBAU4IfyikrsKKhAnXJlFtMhiitr4GfQIyYsSJby8cgn+neiykjM+V+yYQdWKxd+MaVOrO3bK8IPVyrnmAEpicc0x4+IyJ2J+ym9TosukSHoFOIvkwCltQ0wWe2wiCRAaSUKyqtQUVuvPLfKRIBWo5ZJAYYc5E5EzCGaaYvO/qKv3q+bd2Hpxl3ILCiRlbVixe1Qg4g54nHLlEEY2TsFvscQc7RKAkAQf6Aoz+kaE4akUH80NNShoMYEs3JQihKdipo62bVTHJi1DSZ50xLoK5oHKj+o8rU8LslViZtw8ahtaMLWfTlYnLZDOQh3ylH/Omf3WXEg9onwxaXDu+HKCQPRJzkRug462i2SAFH+BmTmlyC7og7NyvFvarKgoKwKKrVyookIYSUQ0b8Qc/rEnFbRV0Rc9MUNrThi4vy08jwzfWgv+CnXUCKijkYELXHhwUiOCIDKakZBVR1qzXY5WiqmYmbkFcsK5IraOqi8VTIRoFbiDnEO5b0HuTIRU4iBs5rGRuzaX4CF67bh5w07sDUzV763W+x2JebwQnKwAecOTMK1k4aid5d42SzzWLRaAuAgMbqXGBWKuEADzI0NqFaCpiarXQYBollacUUNDigHZVFFNepMJjRZmqFXvkbM1xEHrjgueXBSexLvQ3GAiQOwQQlcc0srsWNfHlbt2CvX99+csV9WAYjSXDHq76dVo3+0H64e3QuzRvVDQlT4US+74YnE8evv6wN/nRoZBSUoazDL47++yYyiyir5Dxzs7wuDVjQOFVl5Hu9EB4lko1hBZ79ynRQX/RVb0lFa7Vj6L0DrjZl9E3DJ2AFIiA6X24iIOiJx7xAeFIDOEQHwV86NVfWNqFHu2cSgo005j9Yoz/cXiQrkKuVzE2obRQWVlxIoqZWvld+A9x/U7hwxh/KeVWIK0TA7t7QCuw4UYPWODPy2ZQ/S9mSjss4Rc4jBxiC9Sok5/HHxKam4cHR/JMdFymn2x+p/EwBehYWFLWlpaYiPj0e/fv2cux07ETztzcnH1twyLN68Fwv3FKHW3AyrrUX+ZUXAH+hnRHRIEOIjQhAfHoLY8CAkRITK4MCRqVP+psr/xQErPuFxSq1JvA+hXCQOflSOP5l5E1NVxGi1eGQXlcqElZjCUlZVJ18TxEGoV3ujb5QfxnbvhFHd4jCoaycE+vvJ18mxIsiiDbvwfz+sw/bCatkXRE4R8PfBwK5JGNajM7rGR8umPd7ejguxPNJ5oFMHopxylHOQcv5Rjg8x6i9G+jekZ2Nj+n7sySlEdX2D2AEGjTfGdA7DfdOHY2iP5A6dZCQiOlxVTQ3WZeRj8aZ0LN+bj6yqJjRa7fL8KogKgNAAPyXOCEaMEnd0jgmXfYmiQwMPNQwUtx68D6G2cjDWOPjhYHVxY5MZ5dV1KFDijOzCEmQVlKKksgYlVTVyGr3YV4z469VeSAn1waTusRjfMwn9khMQGhQgv9/xsCjxzNKlS6HVajFy5MjWSwAIsoxBuanZm1uAdftL8dP6nVi1vxy1Tc1odiYCxEEmkwE+RoQE+iIyOAAxoUGIDQuWqweIbp7iwDXqtNBp1bKUh+hEifemmC9maW5Gk3IQ1DU2ydIasdRWUUWNHH0Tn4uDUnTdFO9WcRCK2bZGrTdSlYNwZEoMJvTpjP6dY5X3bsBxZeA8mfg3blb+fb9esxOvLV6PHcU1aGx2nPzEnLy48BAkRYfJJIA45oP9fRwrhoipE7z4koeTx4cS8MtSP+Xck1daIc87YhlRMV2utKpW9hwRR4LI+E/sFoMrxvbBKT06w8dgcHwTIiKSxLk0r6QU23NLsWz7Pvy0swB5NY3KvZ5jaoAjyPeCTq1GZEgAIpTgKTzIXw5Ahgb6KbGGHn4i7tDr5D2KRtmP6MS1wCqmw7fYZb8wMX+/TsQbtfWyaWV+aaW83svnStAvqmVFvCHuEUTPH4NaiTnCfDFWuQcY2SMRfROiEBkaDLXsbXH82jQBcDgxsiFKp5fvzsXSbZnYUiyWDGyG1W5XHs6dFOLg9NFrZRWACARE13DxEM0DNco/Ajt6UmsQB5cofxE34GJqiii7EVk40Z+ittEkl5M5SByAotRfVKWEGdQY1TkCMwamYFByPKKUCwcvEv+sXvn3XLEzG2/+vA6rD1SiTiwV6sgDyKRJWICfDP79jHp5rMsmgYz/ycPJBLlywypGAESWXyQbxfK5YjUR0fhHHALivBOinHOmpMbg2smD0K9LvOyCTURER2ZX4oqcohKszijE9+t34fcDoiGxVd7vHRx8PEgMQIYG+MLf1wijcm4V9yB6nRJvKPcmbLBKrULEG8p7UlzrxTVfJPYbxcCjEm+I5L+YqiIaVh4kYw6ZqFIhwleNYQmhmD44FUNT4pXAP6TVqv9OWgJAEAdlbX0DMgrLkF5cg1VbdmFPSTXSK5vRpARhYkRWzBU+6FAMID9hREBtRXnPOf5/iCjx1yhHoUGrRrhRgy7BBvRPikLPTjHoFR+BxMhQ6PU65970b8SFd+Pe/ViQths/bMtBTrUJjc22Q4mAPw5xHufUETkqjARxBGiUE1CATo3e4T6Y0CsR04f2RnJsOJONRERHQZxORYCTkV+CfRUN2J6xH1uy8rGppFEuVd6sBGJipbLDQg7eh9BJorzpHP8/RAT9OrW3DPpFZ/9uoUYMSIpGn6Q4dIsOQWJUWKvHHCc1AXA4s/IH7y8oQWmdCQcqG7AlPQubckuxo6xJlkjIEVq7KJlw3BiJf6jDD1SiEyVO8WKkWXwU82vEPHTxUaschGFGtSzzH9A5Gr0S4xAT5IPYEH+EBAXKEWo6duJ4Liwtl31BFq3fgVVZxShosKHJYpWVQOI4F8VAPM6po5C3mcp/RD5f9McQVUaieWavMAOGdInG+N7J6BYfKcv9iIjo+JSUVyKvvAr7K03Ynrkfu/NLsLmoDhWNVjlV2d4iVixTYg3lRkTchxyMO4hag7zWi4/OmEME/GI5fFFkIqpNQgwqDI4LRN+kGHSOCkdCiJ8ScwTIOf7H2t3/aP05ATAS/w8z5AZguSPA9Q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8815" y="3028215"/>
            <a:ext cx="5729643" cy="1912975"/>
          </a:xfrm>
          <a:prstGeom prst="rect">
            <a:avLst/>
          </a:prstGeom>
        </p:spPr>
      </p:pic>
    </p:spTree>
    <p:extLst>
      <p:ext uri="{BB962C8B-B14F-4D97-AF65-F5344CB8AC3E}">
        <p14:creationId xmlns:p14="http://schemas.microsoft.com/office/powerpoint/2010/main" val="774220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5" name="Google Shape;285;p19"/>
          <p:cNvSpPr/>
          <p:nvPr/>
        </p:nvSpPr>
        <p:spPr>
          <a:xfrm>
            <a:off x="601132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431947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9"/>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lvl="0"/>
            <a:r>
              <a:rPr lang="en-US" b="1" dirty="0">
                <a:solidFill>
                  <a:srgbClr val="242424"/>
                </a:solidFill>
                <a:latin typeface="sohne"/>
              </a:rPr>
              <a:t>Spark main components</a:t>
            </a:r>
            <a:endParaRPr dirty="0"/>
          </a:p>
        </p:txBody>
      </p:sp>
      <p:sp>
        <p:nvSpPr>
          <p:cNvPr id="293" name="Google Shape;293;p19"/>
          <p:cNvSpPr/>
          <p:nvPr/>
        </p:nvSpPr>
        <p:spPr>
          <a:xfrm>
            <a:off x="2641445"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2" name="Google Shape;302;p19"/>
          <p:cNvGrpSpPr/>
          <p:nvPr/>
        </p:nvGrpSpPr>
        <p:grpSpPr>
          <a:xfrm>
            <a:off x="6857616" y="2357827"/>
            <a:ext cx="457204" cy="457204"/>
            <a:chOff x="1492675" y="4992125"/>
            <a:chExt cx="481825" cy="481825"/>
          </a:xfrm>
        </p:grpSpPr>
        <p:sp>
          <p:nvSpPr>
            <p:cNvPr id="303" name="Google Shape;303;p19"/>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4" name="Google Shape;304;p19"/>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05" name="Google Shape;305;p19"/>
          <p:cNvGrpSpPr/>
          <p:nvPr/>
        </p:nvGrpSpPr>
        <p:grpSpPr>
          <a:xfrm>
            <a:off x="3525086" y="2357831"/>
            <a:ext cx="457186" cy="457196"/>
            <a:chOff x="-5251625" y="3272950"/>
            <a:chExt cx="292225" cy="292250"/>
          </a:xfrm>
        </p:grpSpPr>
        <p:sp>
          <p:nvSpPr>
            <p:cNvPr id="306" name="Google Shape;306;p19"/>
            <p:cNvSpPr/>
            <p:nvPr/>
          </p:nvSpPr>
          <p:spPr>
            <a:xfrm>
              <a:off x="-5156325" y="3462775"/>
              <a:ext cx="33900" cy="33100"/>
            </a:xfrm>
            <a:custGeom>
              <a:avLst/>
              <a:gdLst/>
              <a:ahLst/>
              <a:cxnLst/>
              <a:rect l="l" t="t" r="r" b="b"/>
              <a:pathLst>
                <a:path w="1356" h="1324" extrusionOk="0">
                  <a:moveTo>
                    <a:pt x="662" y="0"/>
                  </a:moveTo>
                  <a:cubicBezTo>
                    <a:pt x="284" y="0"/>
                    <a:pt x="1" y="315"/>
                    <a:pt x="1" y="662"/>
                  </a:cubicBezTo>
                  <a:cubicBezTo>
                    <a:pt x="1" y="1072"/>
                    <a:pt x="316" y="1324"/>
                    <a:pt x="662" y="1324"/>
                  </a:cubicBezTo>
                  <a:cubicBezTo>
                    <a:pt x="1072" y="1324"/>
                    <a:pt x="1355" y="1009"/>
                    <a:pt x="1355" y="662"/>
                  </a:cubicBezTo>
                  <a:cubicBezTo>
                    <a:pt x="1355" y="284"/>
                    <a:pt x="1040" y="0"/>
                    <a:pt x="6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9"/>
            <p:cNvSpPr/>
            <p:nvPr/>
          </p:nvSpPr>
          <p:spPr>
            <a:xfrm>
              <a:off x="-5251625" y="3272950"/>
              <a:ext cx="292225" cy="292250"/>
            </a:xfrm>
            <a:custGeom>
              <a:avLst/>
              <a:gdLst/>
              <a:ahLst/>
              <a:cxnLst/>
              <a:rect l="l" t="t" r="r" b="b"/>
              <a:pathLst>
                <a:path w="11689" h="11690" extrusionOk="0">
                  <a:moveTo>
                    <a:pt x="3699" y="2764"/>
                  </a:moveTo>
                  <a:cubicBezTo>
                    <a:pt x="3958" y="2764"/>
                    <a:pt x="4180" y="3098"/>
                    <a:pt x="3939" y="3340"/>
                  </a:cubicBezTo>
                  <a:lnTo>
                    <a:pt x="3497" y="3781"/>
                  </a:lnTo>
                  <a:lnTo>
                    <a:pt x="3939" y="4191"/>
                  </a:lnTo>
                  <a:cubicBezTo>
                    <a:pt x="4180" y="4433"/>
                    <a:pt x="3958" y="4767"/>
                    <a:pt x="3699" y="4767"/>
                  </a:cubicBezTo>
                  <a:cubicBezTo>
                    <a:pt x="3621" y="4767"/>
                    <a:pt x="3539" y="4737"/>
                    <a:pt x="3466" y="4664"/>
                  </a:cubicBezTo>
                  <a:lnTo>
                    <a:pt x="3025" y="4222"/>
                  </a:lnTo>
                  <a:lnTo>
                    <a:pt x="2584" y="4664"/>
                  </a:lnTo>
                  <a:cubicBezTo>
                    <a:pt x="2515" y="4756"/>
                    <a:pt x="2432" y="4794"/>
                    <a:pt x="2352" y="4794"/>
                  </a:cubicBezTo>
                  <a:cubicBezTo>
                    <a:pt x="2103" y="4794"/>
                    <a:pt x="1873" y="4429"/>
                    <a:pt x="2111" y="4191"/>
                  </a:cubicBezTo>
                  <a:lnTo>
                    <a:pt x="2552" y="3781"/>
                  </a:lnTo>
                  <a:lnTo>
                    <a:pt x="2111" y="3340"/>
                  </a:lnTo>
                  <a:cubicBezTo>
                    <a:pt x="1869" y="3098"/>
                    <a:pt x="2092" y="2764"/>
                    <a:pt x="2351" y="2764"/>
                  </a:cubicBezTo>
                  <a:cubicBezTo>
                    <a:pt x="2429" y="2764"/>
                    <a:pt x="2511" y="2795"/>
                    <a:pt x="2584" y="2868"/>
                  </a:cubicBezTo>
                  <a:lnTo>
                    <a:pt x="3025" y="3309"/>
                  </a:lnTo>
                  <a:lnTo>
                    <a:pt x="3466" y="2868"/>
                  </a:lnTo>
                  <a:cubicBezTo>
                    <a:pt x="3539" y="2795"/>
                    <a:pt x="3621" y="2764"/>
                    <a:pt x="3699" y="2764"/>
                  </a:cubicBezTo>
                  <a:close/>
                  <a:moveTo>
                    <a:pt x="8583" y="6922"/>
                  </a:moveTo>
                  <a:cubicBezTo>
                    <a:pt x="8841" y="6922"/>
                    <a:pt x="9064" y="7257"/>
                    <a:pt x="8822" y="7499"/>
                  </a:cubicBezTo>
                  <a:lnTo>
                    <a:pt x="8381" y="7940"/>
                  </a:lnTo>
                  <a:lnTo>
                    <a:pt x="8822" y="8381"/>
                  </a:lnTo>
                  <a:cubicBezTo>
                    <a:pt x="9064" y="8623"/>
                    <a:pt x="8841" y="8958"/>
                    <a:pt x="8583" y="8958"/>
                  </a:cubicBezTo>
                  <a:cubicBezTo>
                    <a:pt x="8504" y="8958"/>
                    <a:pt x="8422" y="8927"/>
                    <a:pt x="8349" y="8854"/>
                  </a:cubicBezTo>
                  <a:lnTo>
                    <a:pt x="7908" y="8413"/>
                  </a:lnTo>
                  <a:lnTo>
                    <a:pt x="7467" y="8854"/>
                  </a:lnTo>
                  <a:cubicBezTo>
                    <a:pt x="7394" y="8927"/>
                    <a:pt x="7312" y="8958"/>
                    <a:pt x="7234" y="8958"/>
                  </a:cubicBezTo>
                  <a:cubicBezTo>
                    <a:pt x="6975" y="8958"/>
                    <a:pt x="6753" y="8623"/>
                    <a:pt x="6995" y="8381"/>
                  </a:cubicBezTo>
                  <a:lnTo>
                    <a:pt x="7436" y="7940"/>
                  </a:lnTo>
                  <a:lnTo>
                    <a:pt x="6995" y="7499"/>
                  </a:lnTo>
                  <a:cubicBezTo>
                    <a:pt x="6753" y="7257"/>
                    <a:pt x="6975" y="6922"/>
                    <a:pt x="7234" y="6922"/>
                  </a:cubicBezTo>
                  <a:cubicBezTo>
                    <a:pt x="7312" y="6922"/>
                    <a:pt x="7394" y="6953"/>
                    <a:pt x="7467" y="7026"/>
                  </a:cubicBezTo>
                  <a:lnTo>
                    <a:pt x="7908" y="7467"/>
                  </a:lnTo>
                  <a:lnTo>
                    <a:pt x="8349" y="7026"/>
                  </a:lnTo>
                  <a:cubicBezTo>
                    <a:pt x="8422" y="6953"/>
                    <a:pt x="8504" y="6922"/>
                    <a:pt x="8583" y="6922"/>
                  </a:cubicBezTo>
                  <a:close/>
                  <a:moveTo>
                    <a:pt x="7895" y="2732"/>
                  </a:moveTo>
                  <a:cubicBezTo>
                    <a:pt x="7974" y="2732"/>
                    <a:pt x="8055" y="2763"/>
                    <a:pt x="8129" y="2836"/>
                  </a:cubicBezTo>
                  <a:lnTo>
                    <a:pt x="8790" y="3498"/>
                  </a:lnTo>
                  <a:cubicBezTo>
                    <a:pt x="8916" y="3624"/>
                    <a:pt x="8916" y="3844"/>
                    <a:pt x="8790" y="3970"/>
                  </a:cubicBezTo>
                  <a:lnTo>
                    <a:pt x="8129" y="4632"/>
                  </a:lnTo>
                  <a:cubicBezTo>
                    <a:pt x="8055" y="4705"/>
                    <a:pt x="7974" y="4736"/>
                    <a:pt x="7895" y="4736"/>
                  </a:cubicBezTo>
                  <a:cubicBezTo>
                    <a:pt x="7637" y="4736"/>
                    <a:pt x="7414" y="4401"/>
                    <a:pt x="7656" y="4159"/>
                  </a:cubicBezTo>
                  <a:lnTo>
                    <a:pt x="7719" y="4096"/>
                  </a:lnTo>
                  <a:lnTo>
                    <a:pt x="7719" y="4096"/>
                  </a:lnTo>
                  <a:cubicBezTo>
                    <a:pt x="6175" y="4159"/>
                    <a:pt x="4978" y="5388"/>
                    <a:pt x="4852" y="6932"/>
                  </a:cubicBezTo>
                  <a:cubicBezTo>
                    <a:pt x="5451" y="7089"/>
                    <a:pt x="5829" y="7593"/>
                    <a:pt x="5829" y="8224"/>
                  </a:cubicBezTo>
                  <a:cubicBezTo>
                    <a:pt x="5829" y="9011"/>
                    <a:pt x="5230" y="9641"/>
                    <a:pt x="4474" y="9641"/>
                  </a:cubicBezTo>
                  <a:cubicBezTo>
                    <a:pt x="3750" y="9641"/>
                    <a:pt x="3119" y="9011"/>
                    <a:pt x="3119" y="8255"/>
                  </a:cubicBezTo>
                  <a:cubicBezTo>
                    <a:pt x="3119" y="7625"/>
                    <a:pt x="3529" y="7089"/>
                    <a:pt x="4128" y="6932"/>
                  </a:cubicBezTo>
                  <a:cubicBezTo>
                    <a:pt x="4285" y="5042"/>
                    <a:pt x="5829" y="3498"/>
                    <a:pt x="7751" y="3403"/>
                  </a:cubicBezTo>
                  <a:lnTo>
                    <a:pt x="7656" y="3309"/>
                  </a:lnTo>
                  <a:cubicBezTo>
                    <a:pt x="7414" y="3067"/>
                    <a:pt x="7637" y="2732"/>
                    <a:pt x="7895" y="2732"/>
                  </a:cubicBezTo>
                  <a:close/>
                  <a:moveTo>
                    <a:pt x="5829" y="1"/>
                  </a:moveTo>
                  <a:cubicBezTo>
                    <a:pt x="2647" y="1"/>
                    <a:pt x="0" y="2584"/>
                    <a:pt x="0" y="5829"/>
                  </a:cubicBezTo>
                  <a:cubicBezTo>
                    <a:pt x="0" y="9011"/>
                    <a:pt x="2615" y="11689"/>
                    <a:pt x="5829" y="11689"/>
                  </a:cubicBezTo>
                  <a:cubicBezTo>
                    <a:pt x="9011" y="11689"/>
                    <a:pt x="11689" y="9043"/>
                    <a:pt x="11689" y="5829"/>
                  </a:cubicBezTo>
                  <a:cubicBezTo>
                    <a:pt x="11657" y="5357"/>
                    <a:pt x="11563" y="4884"/>
                    <a:pt x="11500" y="4443"/>
                  </a:cubicBezTo>
                  <a:cubicBezTo>
                    <a:pt x="11248" y="4884"/>
                    <a:pt x="10838" y="5136"/>
                    <a:pt x="10303" y="5136"/>
                  </a:cubicBezTo>
                  <a:cubicBezTo>
                    <a:pt x="9578" y="5136"/>
                    <a:pt x="8948" y="4506"/>
                    <a:pt x="8948" y="3781"/>
                  </a:cubicBezTo>
                  <a:cubicBezTo>
                    <a:pt x="8948" y="3025"/>
                    <a:pt x="9578" y="2395"/>
                    <a:pt x="10303" y="2395"/>
                  </a:cubicBezTo>
                  <a:cubicBezTo>
                    <a:pt x="10397" y="2395"/>
                    <a:pt x="10523" y="2395"/>
                    <a:pt x="10586" y="2427"/>
                  </a:cubicBezTo>
                  <a:cubicBezTo>
                    <a:pt x="9483" y="883"/>
                    <a:pt x="7719" y="1"/>
                    <a:pt x="58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9"/>
            <p:cNvSpPr/>
            <p:nvPr/>
          </p:nvSpPr>
          <p:spPr>
            <a:xfrm>
              <a:off x="-5011400" y="3350150"/>
              <a:ext cx="33900" cy="33875"/>
            </a:xfrm>
            <a:custGeom>
              <a:avLst/>
              <a:gdLst/>
              <a:ahLst/>
              <a:cxnLst/>
              <a:rect l="l" t="t" r="r" b="b"/>
              <a:pathLst>
                <a:path w="1356" h="1355" extrusionOk="0">
                  <a:moveTo>
                    <a:pt x="662" y="0"/>
                  </a:moveTo>
                  <a:cubicBezTo>
                    <a:pt x="315" y="0"/>
                    <a:pt x="0" y="284"/>
                    <a:pt x="0" y="693"/>
                  </a:cubicBezTo>
                  <a:cubicBezTo>
                    <a:pt x="0" y="1071"/>
                    <a:pt x="315" y="1355"/>
                    <a:pt x="662" y="1355"/>
                  </a:cubicBezTo>
                  <a:cubicBezTo>
                    <a:pt x="1072" y="1355"/>
                    <a:pt x="1355" y="1040"/>
                    <a:pt x="1355" y="693"/>
                  </a:cubicBezTo>
                  <a:cubicBezTo>
                    <a:pt x="1355" y="315"/>
                    <a:pt x="1040" y="0"/>
                    <a:pt x="6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 name="Google Shape;309;p19"/>
          <p:cNvGrpSpPr/>
          <p:nvPr/>
        </p:nvGrpSpPr>
        <p:grpSpPr>
          <a:xfrm>
            <a:off x="5204657" y="2357830"/>
            <a:ext cx="457192" cy="457198"/>
            <a:chOff x="-4475825" y="3612425"/>
            <a:chExt cx="293825" cy="291450"/>
          </a:xfrm>
        </p:grpSpPr>
        <p:sp>
          <p:nvSpPr>
            <p:cNvPr id="310" name="Google Shape;310;p19"/>
            <p:cNvSpPr/>
            <p:nvPr/>
          </p:nvSpPr>
          <p:spPr>
            <a:xfrm>
              <a:off x="-4349800" y="3664400"/>
              <a:ext cx="34675" cy="33100"/>
            </a:xfrm>
            <a:custGeom>
              <a:avLst/>
              <a:gdLst/>
              <a:ahLst/>
              <a:cxnLst/>
              <a:rect l="l" t="t" r="r" b="b"/>
              <a:pathLst>
                <a:path w="1387" h="1324" extrusionOk="0">
                  <a:moveTo>
                    <a:pt x="694" y="1"/>
                  </a:moveTo>
                  <a:cubicBezTo>
                    <a:pt x="347" y="1"/>
                    <a:pt x="32" y="316"/>
                    <a:pt x="32" y="662"/>
                  </a:cubicBezTo>
                  <a:cubicBezTo>
                    <a:pt x="1" y="1040"/>
                    <a:pt x="316" y="1324"/>
                    <a:pt x="694" y="1324"/>
                  </a:cubicBezTo>
                  <a:cubicBezTo>
                    <a:pt x="1103" y="1324"/>
                    <a:pt x="1387" y="1009"/>
                    <a:pt x="1387" y="662"/>
                  </a:cubicBezTo>
                  <a:cubicBezTo>
                    <a:pt x="1387" y="284"/>
                    <a:pt x="1072" y="1"/>
                    <a:pt x="6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9"/>
            <p:cNvSpPr/>
            <p:nvPr/>
          </p:nvSpPr>
          <p:spPr>
            <a:xfrm>
              <a:off x="-4366325" y="3714800"/>
              <a:ext cx="68525" cy="34700"/>
            </a:xfrm>
            <a:custGeom>
              <a:avLst/>
              <a:gdLst/>
              <a:ahLst/>
              <a:cxnLst/>
              <a:rect l="l" t="t" r="r" b="b"/>
              <a:pathLst>
                <a:path w="2741" h="1388" extrusionOk="0">
                  <a:moveTo>
                    <a:pt x="1008" y="1"/>
                  </a:moveTo>
                  <a:cubicBezTo>
                    <a:pt x="473" y="1"/>
                    <a:pt x="0" y="474"/>
                    <a:pt x="0" y="1009"/>
                  </a:cubicBezTo>
                  <a:lnTo>
                    <a:pt x="0" y="1387"/>
                  </a:lnTo>
                  <a:lnTo>
                    <a:pt x="2741" y="1387"/>
                  </a:lnTo>
                  <a:lnTo>
                    <a:pt x="2741" y="1009"/>
                  </a:lnTo>
                  <a:cubicBezTo>
                    <a:pt x="2741" y="474"/>
                    <a:pt x="2268" y="1"/>
                    <a:pt x="16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9"/>
            <p:cNvSpPr/>
            <p:nvPr/>
          </p:nvSpPr>
          <p:spPr>
            <a:xfrm>
              <a:off x="-4475825" y="3612425"/>
              <a:ext cx="293825" cy="291450"/>
            </a:xfrm>
            <a:custGeom>
              <a:avLst/>
              <a:gdLst/>
              <a:ahLst/>
              <a:cxnLst/>
              <a:rect l="l" t="t" r="r" b="b"/>
              <a:pathLst>
                <a:path w="11753" h="11658" extrusionOk="0">
                  <a:moveTo>
                    <a:pt x="5703" y="1324"/>
                  </a:moveTo>
                  <a:cubicBezTo>
                    <a:pt x="6459" y="1324"/>
                    <a:pt x="7089" y="1954"/>
                    <a:pt x="7089" y="2710"/>
                  </a:cubicBezTo>
                  <a:cubicBezTo>
                    <a:pt x="7089" y="3025"/>
                    <a:pt x="6963" y="3340"/>
                    <a:pt x="6774" y="3592"/>
                  </a:cubicBezTo>
                  <a:cubicBezTo>
                    <a:pt x="7373" y="3844"/>
                    <a:pt x="7751" y="4443"/>
                    <a:pt x="7751" y="5104"/>
                  </a:cubicBezTo>
                  <a:lnTo>
                    <a:pt x="7751" y="5766"/>
                  </a:lnTo>
                  <a:lnTo>
                    <a:pt x="7783" y="5766"/>
                  </a:lnTo>
                  <a:cubicBezTo>
                    <a:pt x="7783" y="5986"/>
                    <a:pt x="7625" y="6144"/>
                    <a:pt x="7436" y="6144"/>
                  </a:cubicBezTo>
                  <a:lnTo>
                    <a:pt x="4002" y="6144"/>
                  </a:lnTo>
                  <a:cubicBezTo>
                    <a:pt x="3813" y="6144"/>
                    <a:pt x="3655" y="5986"/>
                    <a:pt x="3655" y="5766"/>
                  </a:cubicBezTo>
                  <a:lnTo>
                    <a:pt x="3655" y="5104"/>
                  </a:lnTo>
                  <a:cubicBezTo>
                    <a:pt x="3655" y="4443"/>
                    <a:pt x="4065" y="3844"/>
                    <a:pt x="4664" y="3592"/>
                  </a:cubicBezTo>
                  <a:cubicBezTo>
                    <a:pt x="4443" y="3340"/>
                    <a:pt x="4348" y="3056"/>
                    <a:pt x="4348" y="2710"/>
                  </a:cubicBezTo>
                  <a:cubicBezTo>
                    <a:pt x="4348" y="1954"/>
                    <a:pt x="4979" y="1324"/>
                    <a:pt x="5703" y="1324"/>
                  </a:cubicBezTo>
                  <a:close/>
                  <a:moveTo>
                    <a:pt x="5798" y="0"/>
                  </a:moveTo>
                  <a:cubicBezTo>
                    <a:pt x="3561" y="0"/>
                    <a:pt x="1702" y="1859"/>
                    <a:pt x="1702" y="4096"/>
                  </a:cubicBezTo>
                  <a:cubicBezTo>
                    <a:pt x="1702" y="5041"/>
                    <a:pt x="2017" y="5955"/>
                    <a:pt x="2553" y="6616"/>
                  </a:cubicBezTo>
                  <a:lnTo>
                    <a:pt x="1702" y="7120"/>
                  </a:lnTo>
                  <a:cubicBezTo>
                    <a:pt x="1513" y="6963"/>
                    <a:pt x="1293" y="6900"/>
                    <a:pt x="1040" y="6900"/>
                  </a:cubicBezTo>
                  <a:cubicBezTo>
                    <a:pt x="473" y="6900"/>
                    <a:pt x="1" y="7341"/>
                    <a:pt x="1" y="7908"/>
                  </a:cubicBezTo>
                  <a:cubicBezTo>
                    <a:pt x="1" y="8475"/>
                    <a:pt x="473" y="8948"/>
                    <a:pt x="1040" y="8948"/>
                  </a:cubicBezTo>
                  <a:cubicBezTo>
                    <a:pt x="1576" y="8948"/>
                    <a:pt x="2049" y="8475"/>
                    <a:pt x="2049" y="7908"/>
                  </a:cubicBezTo>
                  <a:lnTo>
                    <a:pt x="2049" y="7719"/>
                  </a:lnTo>
                  <a:lnTo>
                    <a:pt x="3025" y="7120"/>
                  </a:lnTo>
                  <a:cubicBezTo>
                    <a:pt x="3309" y="7372"/>
                    <a:pt x="3592" y="7593"/>
                    <a:pt x="3939" y="7751"/>
                  </a:cubicBezTo>
                  <a:lnTo>
                    <a:pt x="3277" y="8948"/>
                  </a:lnTo>
                  <a:lnTo>
                    <a:pt x="3088" y="8948"/>
                  </a:lnTo>
                  <a:cubicBezTo>
                    <a:pt x="2521" y="8948"/>
                    <a:pt x="2049" y="9420"/>
                    <a:pt x="2049" y="9956"/>
                  </a:cubicBezTo>
                  <a:cubicBezTo>
                    <a:pt x="2049" y="10523"/>
                    <a:pt x="2521" y="10996"/>
                    <a:pt x="3088" y="10996"/>
                  </a:cubicBezTo>
                  <a:cubicBezTo>
                    <a:pt x="3624" y="10996"/>
                    <a:pt x="4096" y="10523"/>
                    <a:pt x="4096" y="9956"/>
                  </a:cubicBezTo>
                  <a:cubicBezTo>
                    <a:pt x="4096" y="9735"/>
                    <a:pt x="4033" y="9483"/>
                    <a:pt x="3876" y="9294"/>
                  </a:cubicBezTo>
                  <a:lnTo>
                    <a:pt x="4569" y="8034"/>
                  </a:lnTo>
                  <a:cubicBezTo>
                    <a:pt x="4853" y="8097"/>
                    <a:pt x="5168" y="8192"/>
                    <a:pt x="5483" y="8223"/>
                  </a:cubicBezTo>
                  <a:lnTo>
                    <a:pt x="5483" y="9672"/>
                  </a:lnTo>
                  <a:cubicBezTo>
                    <a:pt x="5073" y="9830"/>
                    <a:pt x="4821" y="10208"/>
                    <a:pt x="4821" y="10617"/>
                  </a:cubicBezTo>
                  <a:cubicBezTo>
                    <a:pt x="4821" y="11185"/>
                    <a:pt x="5294" y="11657"/>
                    <a:pt x="5829" y="11657"/>
                  </a:cubicBezTo>
                  <a:cubicBezTo>
                    <a:pt x="6396" y="11657"/>
                    <a:pt x="6869" y="11185"/>
                    <a:pt x="6869" y="10617"/>
                  </a:cubicBezTo>
                  <a:cubicBezTo>
                    <a:pt x="6869" y="10208"/>
                    <a:pt x="6585" y="9798"/>
                    <a:pt x="6176" y="9672"/>
                  </a:cubicBezTo>
                  <a:lnTo>
                    <a:pt x="6176" y="8223"/>
                  </a:lnTo>
                  <a:cubicBezTo>
                    <a:pt x="6491" y="8192"/>
                    <a:pt x="6806" y="8160"/>
                    <a:pt x="7089" y="8034"/>
                  </a:cubicBezTo>
                  <a:lnTo>
                    <a:pt x="7814" y="9294"/>
                  </a:lnTo>
                  <a:cubicBezTo>
                    <a:pt x="7657" y="9483"/>
                    <a:pt x="7562" y="9672"/>
                    <a:pt x="7562" y="9956"/>
                  </a:cubicBezTo>
                  <a:cubicBezTo>
                    <a:pt x="7562" y="10523"/>
                    <a:pt x="8035" y="10996"/>
                    <a:pt x="8602" y="10996"/>
                  </a:cubicBezTo>
                  <a:cubicBezTo>
                    <a:pt x="9137" y="10996"/>
                    <a:pt x="9610" y="10523"/>
                    <a:pt x="9610" y="9956"/>
                  </a:cubicBezTo>
                  <a:cubicBezTo>
                    <a:pt x="9610" y="9420"/>
                    <a:pt x="9137" y="8948"/>
                    <a:pt x="8602" y="8948"/>
                  </a:cubicBezTo>
                  <a:lnTo>
                    <a:pt x="8381" y="8948"/>
                  </a:lnTo>
                  <a:lnTo>
                    <a:pt x="7720" y="7751"/>
                  </a:lnTo>
                  <a:cubicBezTo>
                    <a:pt x="8035" y="7593"/>
                    <a:pt x="8350" y="7372"/>
                    <a:pt x="8633" y="7120"/>
                  </a:cubicBezTo>
                  <a:lnTo>
                    <a:pt x="9704" y="7719"/>
                  </a:lnTo>
                  <a:lnTo>
                    <a:pt x="9704" y="7908"/>
                  </a:lnTo>
                  <a:cubicBezTo>
                    <a:pt x="9704" y="8475"/>
                    <a:pt x="10177" y="8948"/>
                    <a:pt x="10713" y="8948"/>
                  </a:cubicBezTo>
                  <a:cubicBezTo>
                    <a:pt x="11280" y="8948"/>
                    <a:pt x="11752" y="8475"/>
                    <a:pt x="11752" y="7908"/>
                  </a:cubicBezTo>
                  <a:cubicBezTo>
                    <a:pt x="11626" y="7309"/>
                    <a:pt x="11154" y="6900"/>
                    <a:pt x="10586" y="6900"/>
                  </a:cubicBezTo>
                  <a:cubicBezTo>
                    <a:pt x="10366" y="6900"/>
                    <a:pt x="10114" y="6963"/>
                    <a:pt x="9925" y="7120"/>
                  </a:cubicBezTo>
                  <a:lnTo>
                    <a:pt x="9011" y="6616"/>
                  </a:lnTo>
                  <a:cubicBezTo>
                    <a:pt x="9515" y="5892"/>
                    <a:pt x="9893" y="4978"/>
                    <a:pt x="9893" y="4096"/>
                  </a:cubicBezTo>
                  <a:cubicBezTo>
                    <a:pt x="9893" y="1796"/>
                    <a:pt x="8035" y="0"/>
                    <a:pt x="57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 name="Google Shape;313;p19"/>
          <p:cNvGrpSpPr/>
          <p:nvPr/>
        </p:nvGrpSpPr>
        <p:grpSpPr>
          <a:xfrm>
            <a:off x="1836340" y="2378618"/>
            <a:ext cx="457194" cy="415623"/>
            <a:chOff x="-40745125" y="3632900"/>
            <a:chExt cx="318225" cy="289875"/>
          </a:xfrm>
        </p:grpSpPr>
        <p:sp>
          <p:nvSpPr>
            <p:cNvPr id="314" name="Google Shape;314;p19"/>
            <p:cNvSpPr/>
            <p:nvPr/>
          </p:nvSpPr>
          <p:spPr>
            <a:xfrm>
              <a:off x="-40745125" y="3632900"/>
              <a:ext cx="300125" cy="82725"/>
            </a:xfrm>
            <a:custGeom>
              <a:avLst/>
              <a:gdLst/>
              <a:ahLst/>
              <a:cxnLst/>
              <a:rect l="l" t="t" r="r" b="b"/>
              <a:pathLst>
                <a:path w="12005" h="3309" extrusionOk="0">
                  <a:moveTo>
                    <a:pt x="1671" y="0"/>
                  </a:moveTo>
                  <a:cubicBezTo>
                    <a:pt x="757" y="0"/>
                    <a:pt x="1" y="757"/>
                    <a:pt x="1" y="1670"/>
                  </a:cubicBezTo>
                  <a:cubicBezTo>
                    <a:pt x="1" y="2552"/>
                    <a:pt x="757" y="3308"/>
                    <a:pt x="1671" y="3308"/>
                  </a:cubicBezTo>
                  <a:lnTo>
                    <a:pt x="11469" y="3308"/>
                  </a:lnTo>
                  <a:cubicBezTo>
                    <a:pt x="11815" y="3308"/>
                    <a:pt x="12004" y="2930"/>
                    <a:pt x="11784" y="2647"/>
                  </a:cubicBezTo>
                  <a:cubicBezTo>
                    <a:pt x="11595" y="2363"/>
                    <a:pt x="11469" y="2017"/>
                    <a:pt x="11469" y="1670"/>
                  </a:cubicBezTo>
                  <a:cubicBezTo>
                    <a:pt x="11469" y="1292"/>
                    <a:pt x="11595" y="946"/>
                    <a:pt x="11784" y="662"/>
                  </a:cubicBezTo>
                  <a:cubicBezTo>
                    <a:pt x="11973" y="410"/>
                    <a:pt x="11784" y="0"/>
                    <a:pt x="114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9"/>
            <p:cNvSpPr/>
            <p:nvPr/>
          </p:nvSpPr>
          <p:spPr>
            <a:xfrm>
              <a:off x="-40508050" y="3736075"/>
              <a:ext cx="21300" cy="82725"/>
            </a:xfrm>
            <a:custGeom>
              <a:avLst/>
              <a:gdLst/>
              <a:ahLst/>
              <a:cxnLst/>
              <a:rect l="l" t="t" r="r" b="b"/>
              <a:pathLst>
                <a:path w="852" h="3309" extrusionOk="0">
                  <a:moveTo>
                    <a:pt x="1" y="1"/>
                  </a:moveTo>
                  <a:lnTo>
                    <a:pt x="1" y="3309"/>
                  </a:lnTo>
                  <a:lnTo>
                    <a:pt x="852" y="3309"/>
                  </a:lnTo>
                  <a:lnTo>
                    <a:pt x="8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9"/>
            <p:cNvSpPr/>
            <p:nvPr/>
          </p:nvSpPr>
          <p:spPr>
            <a:xfrm>
              <a:off x="-40466300" y="3736875"/>
              <a:ext cx="39400" cy="82725"/>
            </a:xfrm>
            <a:custGeom>
              <a:avLst/>
              <a:gdLst/>
              <a:ahLst/>
              <a:cxnLst/>
              <a:rect l="l" t="t" r="r" b="b"/>
              <a:pathLst>
                <a:path w="1576" h="3309" extrusionOk="0">
                  <a:moveTo>
                    <a:pt x="1" y="0"/>
                  </a:moveTo>
                  <a:lnTo>
                    <a:pt x="1" y="3308"/>
                  </a:lnTo>
                  <a:lnTo>
                    <a:pt x="1198" y="3308"/>
                  </a:lnTo>
                  <a:cubicBezTo>
                    <a:pt x="1387" y="3277"/>
                    <a:pt x="1576" y="3088"/>
                    <a:pt x="1576" y="2899"/>
                  </a:cubicBezTo>
                  <a:lnTo>
                    <a:pt x="1576" y="410"/>
                  </a:lnTo>
                  <a:cubicBezTo>
                    <a:pt x="1576" y="158"/>
                    <a:pt x="1387" y="0"/>
                    <a:pt x="11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9"/>
            <p:cNvSpPr/>
            <p:nvPr/>
          </p:nvSpPr>
          <p:spPr>
            <a:xfrm>
              <a:off x="-40723050" y="3736075"/>
              <a:ext cx="194550" cy="82725"/>
            </a:xfrm>
            <a:custGeom>
              <a:avLst/>
              <a:gdLst/>
              <a:ahLst/>
              <a:cxnLst/>
              <a:rect l="l" t="t" r="r" b="b"/>
              <a:pathLst>
                <a:path w="7782" h="3309" extrusionOk="0">
                  <a:moveTo>
                    <a:pt x="441" y="1"/>
                  </a:moveTo>
                  <a:cubicBezTo>
                    <a:pt x="189" y="1"/>
                    <a:pt x="0" y="221"/>
                    <a:pt x="0" y="442"/>
                  </a:cubicBezTo>
                  <a:lnTo>
                    <a:pt x="0" y="2931"/>
                  </a:lnTo>
                  <a:cubicBezTo>
                    <a:pt x="0" y="3151"/>
                    <a:pt x="189" y="3309"/>
                    <a:pt x="441" y="3309"/>
                  </a:cubicBezTo>
                  <a:lnTo>
                    <a:pt x="7782" y="3309"/>
                  </a:lnTo>
                  <a:lnTo>
                    <a:pt x="77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9"/>
            <p:cNvSpPr/>
            <p:nvPr/>
          </p:nvSpPr>
          <p:spPr>
            <a:xfrm>
              <a:off x="-40681325" y="3839250"/>
              <a:ext cx="21300" cy="82725"/>
            </a:xfrm>
            <a:custGeom>
              <a:avLst/>
              <a:gdLst/>
              <a:ahLst/>
              <a:cxnLst/>
              <a:rect l="l" t="t" r="r" b="b"/>
              <a:pathLst>
                <a:path w="852" h="3309" extrusionOk="0">
                  <a:moveTo>
                    <a:pt x="1" y="1"/>
                  </a:moveTo>
                  <a:lnTo>
                    <a:pt x="1" y="3309"/>
                  </a:lnTo>
                  <a:lnTo>
                    <a:pt x="851" y="3309"/>
                  </a:lnTo>
                  <a:lnTo>
                    <a:pt x="8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9"/>
            <p:cNvSpPr/>
            <p:nvPr/>
          </p:nvSpPr>
          <p:spPr>
            <a:xfrm>
              <a:off x="-40639575" y="3840825"/>
              <a:ext cx="190625" cy="81950"/>
            </a:xfrm>
            <a:custGeom>
              <a:avLst/>
              <a:gdLst/>
              <a:ahLst/>
              <a:cxnLst/>
              <a:rect l="l" t="t" r="r" b="b"/>
              <a:pathLst>
                <a:path w="7625" h="3278" extrusionOk="0">
                  <a:moveTo>
                    <a:pt x="1" y="1"/>
                  </a:moveTo>
                  <a:lnTo>
                    <a:pt x="1" y="3277"/>
                  </a:lnTo>
                  <a:lnTo>
                    <a:pt x="7247" y="3277"/>
                  </a:lnTo>
                  <a:cubicBezTo>
                    <a:pt x="7467" y="3277"/>
                    <a:pt x="7625" y="3057"/>
                    <a:pt x="7625" y="2868"/>
                  </a:cubicBezTo>
                  <a:lnTo>
                    <a:pt x="7625" y="379"/>
                  </a:lnTo>
                  <a:cubicBezTo>
                    <a:pt x="7625" y="158"/>
                    <a:pt x="7436" y="1"/>
                    <a:pt x="72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9"/>
            <p:cNvSpPr/>
            <p:nvPr/>
          </p:nvSpPr>
          <p:spPr>
            <a:xfrm>
              <a:off x="-40745125" y="3840050"/>
              <a:ext cx="43350" cy="82725"/>
            </a:xfrm>
            <a:custGeom>
              <a:avLst/>
              <a:gdLst/>
              <a:ahLst/>
              <a:cxnLst/>
              <a:rect l="l" t="t" r="r" b="b"/>
              <a:pathLst>
                <a:path w="1734" h="3309" extrusionOk="0">
                  <a:moveTo>
                    <a:pt x="442" y="0"/>
                  </a:moveTo>
                  <a:cubicBezTo>
                    <a:pt x="190" y="0"/>
                    <a:pt x="1" y="189"/>
                    <a:pt x="1" y="378"/>
                  </a:cubicBezTo>
                  <a:lnTo>
                    <a:pt x="1" y="2867"/>
                  </a:lnTo>
                  <a:cubicBezTo>
                    <a:pt x="1" y="3088"/>
                    <a:pt x="190" y="3308"/>
                    <a:pt x="442" y="3308"/>
                  </a:cubicBezTo>
                  <a:lnTo>
                    <a:pt x="1734" y="3308"/>
                  </a:lnTo>
                  <a:lnTo>
                    <a:pt x="17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540584"/>
            <a:ext cx="7480903" cy="2707566"/>
          </a:xfrm>
          <a:prstGeom prst="rect">
            <a:avLst/>
          </a:prstGeom>
        </p:spPr>
      </p:pic>
    </p:spTree>
    <p:extLst>
      <p:ext uri="{BB962C8B-B14F-4D97-AF65-F5344CB8AC3E}">
        <p14:creationId xmlns:p14="http://schemas.microsoft.com/office/powerpoint/2010/main" val="737160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5" name="Google Shape;285;p19"/>
          <p:cNvSpPr/>
          <p:nvPr/>
        </p:nvSpPr>
        <p:spPr>
          <a:xfrm>
            <a:off x="601132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431947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a:off x="2641445"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txBox="1"/>
          <p:nvPr/>
        </p:nvSpPr>
        <p:spPr>
          <a:xfrm>
            <a:off x="457200" y="438150"/>
            <a:ext cx="8382000" cy="4190999"/>
          </a:xfrm>
          <a:prstGeom prst="rect">
            <a:avLst/>
          </a:prstGeom>
          <a:noFill/>
          <a:ln>
            <a:noFill/>
          </a:ln>
        </p:spPr>
        <p:txBody>
          <a:bodyPr spcFirstLastPara="1" wrap="square" lIns="91425" tIns="91440" rIns="91425" bIns="91425" numCol="1" spcCol="182880" rtlCol="0" anchor="ctr" anchorCtr="0">
            <a:normAutofit fontScale="85000" lnSpcReduction="10000"/>
          </a:bodyPr>
          <a:lstStyle/>
          <a:p>
            <a:pPr marL="285750" indent="-285750">
              <a:buFont typeface="Arial" panose="020B0604020202020204" pitchFamily="34" charset="0"/>
              <a:buChar char="•"/>
            </a:pPr>
            <a:r>
              <a:rPr lang="en-US" sz="1600" b="1" dirty="0"/>
              <a:t>Spark Core: </a:t>
            </a:r>
            <a:r>
              <a:rPr lang="en-US" sz="1600" dirty="0"/>
              <a:t>Spark Core is a basic engine for a large-scale parallel and distributed data processing. </a:t>
            </a:r>
          </a:p>
          <a:p>
            <a:pPr marL="284163"/>
            <a:endParaRPr lang="en-US" sz="1600" dirty="0"/>
          </a:p>
          <a:p>
            <a:pPr marL="284163"/>
            <a:r>
              <a:rPr lang="en-US" sz="1600" dirty="0"/>
              <a:t>The core is responsible for:</a:t>
            </a:r>
          </a:p>
          <a:p>
            <a:pPr marL="569913" lvl="6" indent="-173038">
              <a:buFont typeface="Wingdings" panose="05000000000000000000" pitchFamily="2" charset="2"/>
              <a:buChar char="§"/>
            </a:pPr>
            <a:r>
              <a:rPr lang="en-US" sz="1600" dirty="0"/>
              <a:t>memory management and recovery after failures.</a:t>
            </a:r>
          </a:p>
          <a:p>
            <a:pPr marL="569913" lvl="6" indent="-173038">
              <a:buFont typeface="Wingdings" panose="05000000000000000000" pitchFamily="2" charset="2"/>
              <a:buChar char="§"/>
            </a:pPr>
            <a:r>
              <a:rPr lang="en-US" sz="1600" dirty="0"/>
              <a:t>planning, distribution, and tracking of tasks in a cluster.</a:t>
            </a:r>
          </a:p>
          <a:p>
            <a:pPr marL="569913" lvl="6" indent="-173038">
              <a:buFont typeface="Wingdings" panose="05000000000000000000" pitchFamily="2" charset="2"/>
              <a:buChar char="§"/>
            </a:pPr>
            <a:r>
              <a:rPr lang="en-US" sz="1600" dirty="0"/>
              <a:t>interaction with storage systems.</a:t>
            </a:r>
          </a:p>
          <a:p>
            <a:pPr marL="569913" lvl="6" indent="-173038">
              <a:buFont typeface="Wingdings" panose="05000000000000000000" pitchFamily="2" charset="2"/>
              <a:buChar char="§"/>
            </a:pPr>
            <a:endParaRPr lang="en-US" sz="1600" b="1" dirty="0"/>
          </a:p>
          <a:p>
            <a:pPr marL="285750" indent="-285750">
              <a:buFont typeface="Arial" panose="020B0604020202020204" pitchFamily="34" charset="0"/>
              <a:buChar char="•"/>
            </a:pPr>
            <a:r>
              <a:rPr lang="en-US" sz="1600" b="1" dirty="0"/>
              <a:t>Spark SQL:</a:t>
            </a:r>
            <a:r>
              <a:rPr lang="en-US" sz="1600" dirty="0"/>
              <a:t> Spark SQL is a component on top of Spark Core that introduces a new data abstraction called ”SchemaRDD”, which provides support for structured and semi-structured data. Enables users to query data via SQL.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Spark Streaming:</a:t>
            </a:r>
            <a:r>
              <a:rPr lang="en-US" sz="1600" dirty="0"/>
              <a:t> Spark Streaming leverages Spark Core's fast scheduling capability to perform streaming analytics and enables to build applications that analyze and present data in real-time.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Mllib: </a:t>
            </a:r>
            <a:r>
              <a:rPr lang="en-US" sz="1600" dirty="0"/>
              <a:t> Mllib is a distributed machine learning framework above Spark because of the distributed memory-based Spark architecture.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GraphX: </a:t>
            </a:r>
            <a:r>
              <a:rPr lang="en-US" sz="1600" dirty="0"/>
              <a:t>GraphX is a distributed graph-processing framework on top of Spark. It provides an API for expressing graph computation that can model the user-defined graphs by using Pregl abstraction API. It also provides an optimized runtime for this abstraction. </a:t>
            </a:r>
          </a:p>
        </p:txBody>
      </p:sp>
    </p:spTree>
    <p:extLst>
      <p:ext uri="{BB962C8B-B14F-4D97-AF65-F5344CB8AC3E}">
        <p14:creationId xmlns:p14="http://schemas.microsoft.com/office/powerpoint/2010/main" val="1933447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5" name="Google Shape;285;p19"/>
          <p:cNvSpPr/>
          <p:nvPr/>
        </p:nvSpPr>
        <p:spPr>
          <a:xfrm>
            <a:off x="601132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431947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a:off x="2641445"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txBox="1"/>
          <p:nvPr/>
        </p:nvSpPr>
        <p:spPr>
          <a:xfrm>
            <a:off x="815416" y="1252923"/>
            <a:ext cx="7543800" cy="2667000"/>
          </a:xfrm>
          <a:prstGeom prst="rect">
            <a:avLst/>
          </a:prstGeom>
          <a:noFill/>
          <a:ln>
            <a:noFill/>
          </a:ln>
        </p:spPr>
        <p:txBody>
          <a:bodyPr spcFirstLastPara="1" wrap="square" lIns="91425" tIns="91440" rIns="91425" bIns="91425" numCol="1" spcCol="182880" rtlCol="0" anchor="ctr" anchorCtr="0">
            <a:normAutofit/>
          </a:bodyPr>
          <a:lstStyle/>
          <a:p>
            <a:pPr algn="ctr"/>
            <a:r>
              <a:rPr lang="en-US" sz="2800" dirty="0">
                <a:solidFill>
                  <a:schemeClr val="accent6"/>
                </a:solidFill>
                <a:latin typeface="__myFont_3ea10a"/>
              </a:rPr>
              <a:t>04</a:t>
            </a:r>
          </a:p>
          <a:p>
            <a:pPr algn="ctr"/>
            <a:r>
              <a:rPr lang="en-US" sz="2800" dirty="0">
                <a:solidFill>
                  <a:schemeClr val="accent6"/>
                </a:solidFill>
              </a:rPr>
              <a:t>Resilient Distributed Datasets (RDD)</a:t>
            </a:r>
          </a:p>
          <a:p>
            <a:pPr algn="ctr"/>
            <a:endParaRPr lang="en-US" sz="2800" dirty="0">
              <a:solidFill>
                <a:schemeClr val="accent6"/>
              </a:solidFill>
            </a:endParaRPr>
          </a:p>
          <a:p>
            <a:pPr algn="ctr"/>
            <a:endParaRPr lang="en-US" sz="2800" dirty="0">
              <a:solidFill>
                <a:schemeClr val="accent6"/>
              </a:solidFill>
              <a:latin typeface="__myFont_3ea10a"/>
            </a:endParaRPr>
          </a:p>
          <a:p>
            <a:pPr algn="ctr"/>
            <a:endParaRPr lang="en-US" sz="2800" dirty="0">
              <a:solidFill>
                <a:schemeClr val="accent6"/>
              </a:solidFill>
              <a:latin typeface="__myFont_3ea10a"/>
            </a:endParaRPr>
          </a:p>
        </p:txBody>
      </p:sp>
    </p:spTree>
    <p:extLst>
      <p:ext uri="{BB962C8B-B14F-4D97-AF65-F5344CB8AC3E}">
        <p14:creationId xmlns:p14="http://schemas.microsoft.com/office/powerpoint/2010/main" val="1766436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5" name="Google Shape;285;p19"/>
          <p:cNvSpPr/>
          <p:nvPr/>
        </p:nvSpPr>
        <p:spPr>
          <a:xfrm>
            <a:off x="601132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431947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a:off x="2641445"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1"/>
          <p:cNvSpPr/>
          <p:nvPr/>
        </p:nvSpPr>
        <p:spPr>
          <a:xfrm>
            <a:off x="540026" y="333782"/>
            <a:ext cx="8222974" cy="3838168"/>
          </a:xfrm>
          <a:prstGeom prst="rect">
            <a:avLst/>
          </a:prstGeom>
        </p:spPr>
        <p:txBody>
          <a:bodyPr wrap="square">
            <a:normAutofit/>
          </a:bodyPr>
          <a:lstStyle/>
          <a:p>
            <a:pPr fontAlgn="base"/>
            <a:r>
              <a:rPr lang="en-US" b="1" dirty="0"/>
              <a:t>Resilient Distributed Datasets (RDDs)</a:t>
            </a:r>
            <a:r>
              <a:rPr lang="en-US" dirty="0"/>
              <a:t>: is a fundamental </a:t>
            </a:r>
            <a:r>
              <a:rPr lang="en-US" b="1" dirty="0"/>
              <a:t>data structure</a:t>
            </a:r>
            <a:r>
              <a:rPr lang="en-US" dirty="0"/>
              <a:t> of Spark. It is an immutable distributed collection of objects. Each dataset in RDD is divided into logical partitions, which may be computed on different nodes of the cluster. RDDs can contain any type of Python, Java, or Scala objects, including user-defined classes. </a:t>
            </a:r>
          </a:p>
          <a:p>
            <a:pPr fontAlgn="base"/>
            <a:endParaRPr lang="en-US" dirty="0"/>
          </a:p>
          <a:p>
            <a:pPr marL="285750" indent="-285750">
              <a:buFont typeface="Arial" panose="020B0604020202020204" pitchFamily="34" charset="0"/>
              <a:buChar char="•"/>
            </a:pPr>
            <a:endParaRPr lang="en-US" dirty="0">
              <a:effectLst/>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1504950"/>
            <a:ext cx="6248399" cy="3192162"/>
          </a:xfrm>
          <a:prstGeom prst="rect">
            <a:avLst/>
          </a:prstGeom>
        </p:spPr>
      </p:pic>
    </p:spTree>
    <p:extLst>
      <p:ext uri="{BB962C8B-B14F-4D97-AF65-F5344CB8AC3E}">
        <p14:creationId xmlns:p14="http://schemas.microsoft.com/office/powerpoint/2010/main" val="826504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5" name="Google Shape;285;p19"/>
          <p:cNvSpPr/>
          <p:nvPr/>
        </p:nvSpPr>
        <p:spPr>
          <a:xfrm>
            <a:off x="601132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431947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a:off x="2641445"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1"/>
          <p:cNvSpPr/>
          <p:nvPr/>
        </p:nvSpPr>
        <p:spPr>
          <a:xfrm>
            <a:off x="540026" y="333782"/>
            <a:ext cx="8222974" cy="3838168"/>
          </a:xfrm>
          <a:prstGeom prst="rect">
            <a:avLst/>
          </a:prstGeom>
        </p:spPr>
        <p:txBody>
          <a:bodyPr wrap="square">
            <a:normAutofit/>
          </a:bodyPr>
          <a:lstStyle/>
          <a:p>
            <a:pPr fontAlgn="base"/>
            <a:r>
              <a:rPr lang="en-US" dirty="0"/>
              <a:t>Resilient Distributed Datasets</a:t>
            </a:r>
            <a:r>
              <a:rPr lang="en-US" b="1" dirty="0"/>
              <a:t> </a:t>
            </a:r>
            <a:r>
              <a:rPr lang="en-US" dirty="0"/>
              <a:t>are the core abstraction of Apache Spark.  </a:t>
            </a:r>
          </a:p>
          <a:p>
            <a:pPr fontAlgn="base"/>
            <a:endParaRPr lang="en-US" b="1" dirty="0"/>
          </a:p>
          <a:p>
            <a:pPr marL="285750" indent="-112713" fontAlgn="base">
              <a:buFont typeface="Arial" panose="020B0604020202020204" pitchFamily="34" charset="0"/>
              <a:buChar char="•"/>
            </a:pPr>
            <a:r>
              <a:rPr lang="en-US" b="1" dirty="0"/>
              <a:t>Resilient </a:t>
            </a:r>
            <a:r>
              <a:rPr lang="en-US" dirty="0"/>
              <a:t>: Ability to be recomputed from history. The goal of resilience is fault tolerance </a:t>
            </a:r>
          </a:p>
          <a:p>
            <a:pPr marL="285750" indent="-112713" fontAlgn="base">
              <a:buFont typeface="Arial" panose="020B0604020202020204" pitchFamily="34" charset="0"/>
              <a:buChar char="•"/>
            </a:pPr>
            <a:r>
              <a:rPr lang="en-US" b="1" dirty="0"/>
              <a:t>Distributed</a:t>
            </a:r>
            <a:r>
              <a:rPr lang="en-US" dirty="0"/>
              <a:t>: The data is spread across nodes across a cluster to achieve parallelization </a:t>
            </a:r>
          </a:p>
          <a:p>
            <a:pPr marL="285750" indent="-112713" fontAlgn="base">
              <a:buFont typeface="Arial" panose="020B0604020202020204" pitchFamily="34" charset="0"/>
              <a:buChar char="•"/>
            </a:pPr>
            <a:r>
              <a:rPr lang="en-US" b="1" dirty="0"/>
              <a:t>Dataset: </a:t>
            </a:r>
            <a:r>
              <a:rPr lang="en-US" dirty="0"/>
              <a:t>The data could be text, hive, csv, json or any NoSQL databases such as Cassandra </a:t>
            </a:r>
          </a:p>
          <a:p>
            <a:pPr marL="173037" fontAlgn="base"/>
            <a:endParaRPr lang="en-US" dirty="0"/>
          </a:p>
          <a:p>
            <a:pPr fontAlgn="base"/>
            <a:endParaRPr lang="en-US" b="1" dirty="0"/>
          </a:p>
          <a:p>
            <a:pPr fontAlgn="base"/>
            <a:r>
              <a:rPr lang="en-US" b="1" dirty="0"/>
              <a:t>Creating RDDs</a:t>
            </a:r>
            <a:r>
              <a:rPr lang="en-US" dirty="0"/>
              <a:t> </a:t>
            </a:r>
          </a:p>
          <a:p>
            <a:pPr fontAlgn="base"/>
            <a:endParaRPr lang="en-US" dirty="0"/>
          </a:p>
          <a:p>
            <a:pPr marL="285750" indent="-112713" fontAlgn="base">
              <a:buFont typeface="Arial" panose="020B0604020202020204" pitchFamily="34" charset="0"/>
              <a:buChar char="•"/>
            </a:pPr>
            <a:r>
              <a:rPr lang="en-US" b="1" dirty="0"/>
              <a:t>External Dataset: </a:t>
            </a:r>
            <a:r>
              <a:rPr lang="en-US" dirty="0"/>
              <a:t>Read method can be used to import datasets &lt;JSON, CSV and text files&gt; and RDDs can be created.</a:t>
            </a:r>
          </a:p>
          <a:p>
            <a:pPr marL="285750" indent="-112713" fontAlgn="base">
              <a:buFont typeface="Arial" panose="020B0604020202020204" pitchFamily="34" charset="0"/>
              <a:buChar char="•"/>
            </a:pPr>
            <a:endParaRPr lang="en-US" dirty="0"/>
          </a:p>
          <a:p>
            <a:pPr marL="285750" indent="-112713" fontAlgn="base">
              <a:buFont typeface="Arial" panose="020B0604020202020204" pitchFamily="34" charset="0"/>
              <a:buChar char="•"/>
            </a:pPr>
            <a:r>
              <a:rPr lang="en-US" b="1" dirty="0"/>
              <a:t>Parallelized Connections: </a:t>
            </a:r>
            <a:r>
              <a:rPr lang="en-US" dirty="0"/>
              <a:t>Any collection of objects, Arrays, Lists, Tuples can be imported and converted to RDDs using parallelize method.</a:t>
            </a:r>
          </a:p>
          <a:p>
            <a:pPr marL="285750" indent="-112713" fontAlgn="base">
              <a:buFont typeface="Arial" panose="020B0604020202020204" pitchFamily="34" charset="0"/>
              <a:buChar char="•"/>
            </a:pPr>
            <a:endParaRPr lang="en-US" dirty="0"/>
          </a:p>
          <a:p>
            <a:pPr marL="285750" indent="-112713" fontAlgn="base">
              <a:buFont typeface="Arial" panose="020B0604020202020204" pitchFamily="34" charset="0"/>
              <a:buChar char="•"/>
            </a:pPr>
            <a:r>
              <a:rPr lang="en-US" b="1" dirty="0"/>
              <a:t>Existing RDDs: </a:t>
            </a:r>
            <a:r>
              <a:rPr lang="en-US" dirty="0"/>
              <a:t>Parallelize method can be used to take existing RDDs and transform them into new RDDs.</a:t>
            </a:r>
          </a:p>
          <a:p>
            <a:pPr fontAlgn="base"/>
            <a:endParaRPr lang="en-US" dirty="0"/>
          </a:p>
          <a:p>
            <a:pPr marL="285750" indent="-285750">
              <a:buFont typeface="Arial" panose="020B0604020202020204" pitchFamily="34" charset="0"/>
              <a:buChar char="•"/>
            </a:pPr>
            <a:endParaRPr lang="en-US" dirty="0">
              <a:effectLst/>
            </a:endParaRPr>
          </a:p>
        </p:txBody>
      </p:sp>
    </p:spTree>
    <p:extLst>
      <p:ext uri="{BB962C8B-B14F-4D97-AF65-F5344CB8AC3E}">
        <p14:creationId xmlns:p14="http://schemas.microsoft.com/office/powerpoint/2010/main" val="8274214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5" name="Google Shape;285;p19"/>
          <p:cNvSpPr/>
          <p:nvPr/>
        </p:nvSpPr>
        <p:spPr>
          <a:xfrm>
            <a:off x="601132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431947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9"/>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lvl="0"/>
            <a:r>
              <a:rPr lang="en-US" b="1" dirty="0" smtClean="0">
                <a:solidFill>
                  <a:srgbClr val="242424"/>
                </a:solidFill>
                <a:latin typeface="sohne"/>
              </a:rPr>
              <a:t>Data </a:t>
            </a:r>
            <a:r>
              <a:rPr lang="en-US" b="1" dirty="0">
                <a:solidFill>
                  <a:srgbClr val="242424"/>
                </a:solidFill>
                <a:latin typeface="sohne"/>
              </a:rPr>
              <a:t>Sharing using Spark RDD</a:t>
            </a:r>
            <a:r>
              <a:rPr lang="en-US" dirty="0"/>
              <a:t> </a:t>
            </a:r>
            <a:endParaRPr dirty="0"/>
          </a:p>
        </p:txBody>
      </p:sp>
      <p:sp>
        <p:nvSpPr>
          <p:cNvPr id="293" name="Google Shape;293;p19"/>
          <p:cNvSpPr/>
          <p:nvPr/>
        </p:nvSpPr>
        <p:spPr>
          <a:xfrm>
            <a:off x="2641445"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2" name="Google Shape;302;p19"/>
          <p:cNvGrpSpPr/>
          <p:nvPr/>
        </p:nvGrpSpPr>
        <p:grpSpPr>
          <a:xfrm>
            <a:off x="6857616" y="2357827"/>
            <a:ext cx="457204" cy="457204"/>
            <a:chOff x="1492675" y="4992125"/>
            <a:chExt cx="481825" cy="481825"/>
          </a:xfrm>
        </p:grpSpPr>
        <p:sp>
          <p:nvSpPr>
            <p:cNvPr id="303" name="Google Shape;303;p19"/>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4" name="Google Shape;304;p19"/>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05" name="Google Shape;305;p19"/>
          <p:cNvGrpSpPr/>
          <p:nvPr/>
        </p:nvGrpSpPr>
        <p:grpSpPr>
          <a:xfrm>
            <a:off x="3525086" y="2357831"/>
            <a:ext cx="457186" cy="457196"/>
            <a:chOff x="-5251625" y="3272950"/>
            <a:chExt cx="292225" cy="292250"/>
          </a:xfrm>
        </p:grpSpPr>
        <p:sp>
          <p:nvSpPr>
            <p:cNvPr id="306" name="Google Shape;306;p19"/>
            <p:cNvSpPr/>
            <p:nvPr/>
          </p:nvSpPr>
          <p:spPr>
            <a:xfrm>
              <a:off x="-5156325" y="3462775"/>
              <a:ext cx="33900" cy="33100"/>
            </a:xfrm>
            <a:custGeom>
              <a:avLst/>
              <a:gdLst/>
              <a:ahLst/>
              <a:cxnLst/>
              <a:rect l="l" t="t" r="r" b="b"/>
              <a:pathLst>
                <a:path w="1356" h="1324" extrusionOk="0">
                  <a:moveTo>
                    <a:pt x="662" y="0"/>
                  </a:moveTo>
                  <a:cubicBezTo>
                    <a:pt x="284" y="0"/>
                    <a:pt x="1" y="315"/>
                    <a:pt x="1" y="662"/>
                  </a:cubicBezTo>
                  <a:cubicBezTo>
                    <a:pt x="1" y="1072"/>
                    <a:pt x="316" y="1324"/>
                    <a:pt x="662" y="1324"/>
                  </a:cubicBezTo>
                  <a:cubicBezTo>
                    <a:pt x="1072" y="1324"/>
                    <a:pt x="1355" y="1009"/>
                    <a:pt x="1355" y="662"/>
                  </a:cubicBezTo>
                  <a:cubicBezTo>
                    <a:pt x="1355" y="284"/>
                    <a:pt x="1040" y="0"/>
                    <a:pt x="6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9"/>
            <p:cNvSpPr/>
            <p:nvPr/>
          </p:nvSpPr>
          <p:spPr>
            <a:xfrm>
              <a:off x="-5251625" y="3272950"/>
              <a:ext cx="292225" cy="292250"/>
            </a:xfrm>
            <a:custGeom>
              <a:avLst/>
              <a:gdLst/>
              <a:ahLst/>
              <a:cxnLst/>
              <a:rect l="l" t="t" r="r" b="b"/>
              <a:pathLst>
                <a:path w="11689" h="11690" extrusionOk="0">
                  <a:moveTo>
                    <a:pt x="3699" y="2764"/>
                  </a:moveTo>
                  <a:cubicBezTo>
                    <a:pt x="3958" y="2764"/>
                    <a:pt x="4180" y="3098"/>
                    <a:pt x="3939" y="3340"/>
                  </a:cubicBezTo>
                  <a:lnTo>
                    <a:pt x="3497" y="3781"/>
                  </a:lnTo>
                  <a:lnTo>
                    <a:pt x="3939" y="4191"/>
                  </a:lnTo>
                  <a:cubicBezTo>
                    <a:pt x="4180" y="4433"/>
                    <a:pt x="3958" y="4767"/>
                    <a:pt x="3699" y="4767"/>
                  </a:cubicBezTo>
                  <a:cubicBezTo>
                    <a:pt x="3621" y="4767"/>
                    <a:pt x="3539" y="4737"/>
                    <a:pt x="3466" y="4664"/>
                  </a:cubicBezTo>
                  <a:lnTo>
                    <a:pt x="3025" y="4222"/>
                  </a:lnTo>
                  <a:lnTo>
                    <a:pt x="2584" y="4664"/>
                  </a:lnTo>
                  <a:cubicBezTo>
                    <a:pt x="2515" y="4756"/>
                    <a:pt x="2432" y="4794"/>
                    <a:pt x="2352" y="4794"/>
                  </a:cubicBezTo>
                  <a:cubicBezTo>
                    <a:pt x="2103" y="4794"/>
                    <a:pt x="1873" y="4429"/>
                    <a:pt x="2111" y="4191"/>
                  </a:cubicBezTo>
                  <a:lnTo>
                    <a:pt x="2552" y="3781"/>
                  </a:lnTo>
                  <a:lnTo>
                    <a:pt x="2111" y="3340"/>
                  </a:lnTo>
                  <a:cubicBezTo>
                    <a:pt x="1869" y="3098"/>
                    <a:pt x="2092" y="2764"/>
                    <a:pt x="2351" y="2764"/>
                  </a:cubicBezTo>
                  <a:cubicBezTo>
                    <a:pt x="2429" y="2764"/>
                    <a:pt x="2511" y="2795"/>
                    <a:pt x="2584" y="2868"/>
                  </a:cubicBezTo>
                  <a:lnTo>
                    <a:pt x="3025" y="3309"/>
                  </a:lnTo>
                  <a:lnTo>
                    <a:pt x="3466" y="2868"/>
                  </a:lnTo>
                  <a:cubicBezTo>
                    <a:pt x="3539" y="2795"/>
                    <a:pt x="3621" y="2764"/>
                    <a:pt x="3699" y="2764"/>
                  </a:cubicBezTo>
                  <a:close/>
                  <a:moveTo>
                    <a:pt x="8583" y="6922"/>
                  </a:moveTo>
                  <a:cubicBezTo>
                    <a:pt x="8841" y="6922"/>
                    <a:pt x="9064" y="7257"/>
                    <a:pt x="8822" y="7499"/>
                  </a:cubicBezTo>
                  <a:lnTo>
                    <a:pt x="8381" y="7940"/>
                  </a:lnTo>
                  <a:lnTo>
                    <a:pt x="8822" y="8381"/>
                  </a:lnTo>
                  <a:cubicBezTo>
                    <a:pt x="9064" y="8623"/>
                    <a:pt x="8841" y="8958"/>
                    <a:pt x="8583" y="8958"/>
                  </a:cubicBezTo>
                  <a:cubicBezTo>
                    <a:pt x="8504" y="8958"/>
                    <a:pt x="8422" y="8927"/>
                    <a:pt x="8349" y="8854"/>
                  </a:cubicBezTo>
                  <a:lnTo>
                    <a:pt x="7908" y="8413"/>
                  </a:lnTo>
                  <a:lnTo>
                    <a:pt x="7467" y="8854"/>
                  </a:lnTo>
                  <a:cubicBezTo>
                    <a:pt x="7394" y="8927"/>
                    <a:pt x="7312" y="8958"/>
                    <a:pt x="7234" y="8958"/>
                  </a:cubicBezTo>
                  <a:cubicBezTo>
                    <a:pt x="6975" y="8958"/>
                    <a:pt x="6753" y="8623"/>
                    <a:pt x="6995" y="8381"/>
                  </a:cubicBezTo>
                  <a:lnTo>
                    <a:pt x="7436" y="7940"/>
                  </a:lnTo>
                  <a:lnTo>
                    <a:pt x="6995" y="7499"/>
                  </a:lnTo>
                  <a:cubicBezTo>
                    <a:pt x="6753" y="7257"/>
                    <a:pt x="6975" y="6922"/>
                    <a:pt x="7234" y="6922"/>
                  </a:cubicBezTo>
                  <a:cubicBezTo>
                    <a:pt x="7312" y="6922"/>
                    <a:pt x="7394" y="6953"/>
                    <a:pt x="7467" y="7026"/>
                  </a:cubicBezTo>
                  <a:lnTo>
                    <a:pt x="7908" y="7467"/>
                  </a:lnTo>
                  <a:lnTo>
                    <a:pt x="8349" y="7026"/>
                  </a:lnTo>
                  <a:cubicBezTo>
                    <a:pt x="8422" y="6953"/>
                    <a:pt x="8504" y="6922"/>
                    <a:pt x="8583" y="6922"/>
                  </a:cubicBezTo>
                  <a:close/>
                  <a:moveTo>
                    <a:pt x="7895" y="2732"/>
                  </a:moveTo>
                  <a:cubicBezTo>
                    <a:pt x="7974" y="2732"/>
                    <a:pt x="8055" y="2763"/>
                    <a:pt x="8129" y="2836"/>
                  </a:cubicBezTo>
                  <a:lnTo>
                    <a:pt x="8790" y="3498"/>
                  </a:lnTo>
                  <a:cubicBezTo>
                    <a:pt x="8916" y="3624"/>
                    <a:pt x="8916" y="3844"/>
                    <a:pt x="8790" y="3970"/>
                  </a:cubicBezTo>
                  <a:lnTo>
                    <a:pt x="8129" y="4632"/>
                  </a:lnTo>
                  <a:cubicBezTo>
                    <a:pt x="8055" y="4705"/>
                    <a:pt x="7974" y="4736"/>
                    <a:pt x="7895" y="4736"/>
                  </a:cubicBezTo>
                  <a:cubicBezTo>
                    <a:pt x="7637" y="4736"/>
                    <a:pt x="7414" y="4401"/>
                    <a:pt x="7656" y="4159"/>
                  </a:cubicBezTo>
                  <a:lnTo>
                    <a:pt x="7719" y="4096"/>
                  </a:lnTo>
                  <a:lnTo>
                    <a:pt x="7719" y="4096"/>
                  </a:lnTo>
                  <a:cubicBezTo>
                    <a:pt x="6175" y="4159"/>
                    <a:pt x="4978" y="5388"/>
                    <a:pt x="4852" y="6932"/>
                  </a:cubicBezTo>
                  <a:cubicBezTo>
                    <a:pt x="5451" y="7089"/>
                    <a:pt x="5829" y="7593"/>
                    <a:pt x="5829" y="8224"/>
                  </a:cubicBezTo>
                  <a:cubicBezTo>
                    <a:pt x="5829" y="9011"/>
                    <a:pt x="5230" y="9641"/>
                    <a:pt x="4474" y="9641"/>
                  </a:cubicBezTo>
                  <a:cubicBezTo>
                    <a:pt x="3750" y="9641"/>
                    <a:pt x="3119" y="9011"/>
                    <a:pt x="3119" y="8255"/>
                  </a:cubicBezTo>
                  <a:cubicBezTo>
                    <a:pt x="3119" y="7625"/>
                    <a:pt x="3529" y="7089"/>
                    <a:pt x="4128" y="6932"/>
                  </a:cubicBezTo>
                  <a:cubicBezTo>
                    <a:pt x="4285" y="5042"/>
                    <a:pt x="5829" y="3498"/>
                    <a:pt x="7751" y="3403"/>
                  </a:cubicBezTo>
                  <a:lnTo>
                    <a:pt x="7656" y="3309"/>
                  </a:lnTo>
                  <a:cubicBezTo>
                    <a:pt x="7414" y="3067"/>
                    <a:pt x="7637" y="2732"/>
                    <a:pt x="7895" y="2732"/>
                  </a:cubicBezTo>
                  <a:close/>
                  <a:moveTo>
                    <a:pt x="5829" y="1"/>
                  </a:moveTo>
                  <a:cubicBezTo>
                    <a:pt x="2647" y="1"/>
                    <a:pt x="0" y="2584"/>
                    <a:pt x="0" y="5829"/>
                  </a:cubicBezTo>
                  <a:cubicBezTo>
                    <a:pt x="0" y="9011"/>
                    <a:pt x="2615" y="11689"/>
                    <a:pt x="5829" y="11689"/>
                  </a:cubicBezTo>
                  <a:cubicBezTo>
                    <a:pt x="9011" y="11689"/>
                    <a:pt x="11689" y="9043"/>
                    <a:pt x="11689" y="5829"/>
                  </a:cubicBezTo>
                  <a:cubicBezTo>
                    <a:pt x="11657" y="5357"/>
                    <a:pt x="11563" y="4884"/>
                    <a:pt x="11500" y="4443"/>
                  </a:cubicBezTo>
                  <a:cubicBezTo>
                    <a:pt x="11248" y="4884"/>
                    <a:pt x="10838" y="5136"/>
                    <a:pt x="10303" y="5136"/>
                  </a:cubicBezTo>
                  <a:cubicBezTo>
                    <a:pt x="9578" y="5136"/>
                    <a:pt x="8948" y="4506"/>
                    <a:pt x="8948" y="3781"/>
                  </a:cubicBezTo>
                  <a:cubicBezTo>
                    <a:pt x="8948" y="3025"/>
                    <a:pt x="9578" y="2395"/>
                    <a:pt x="10303" y="2395"/>
                  </a:cubicBezTo>
                  <a:cubicBezTo>
                    <a:pt x="10397" y="2395"/>
                    <a:pt x="10523" y="2395"/>
                    <a:pt x="10586" y="2427"/>
                  </a:cubicBezTo>
                  <a:cubicBezTo>
                    <a:pt x="9483" y="883"/>
                    <a:pt x="7719" y="1"/>
                    <a:pt x="58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9"/>
            <p:cNvSpPr/>
            <p:nvPr/>
          </p:nvSpPr>
          <p:spPr>
            <a:xfrm>
              <a:off x="-5011400" y="3350150"/>
              <a:ext cx="33900" cy="33875"/>
            </a:xfrm>
            <a:custGeom>
              <a:avLst/>
              <a:gdLst/>
              <a:ahLst/>
              <a:cxnLst/>
              <a:rect l="l" t="t" r="r" b="b"/>
              <a:pathLst>
                <a:path w="1356" h="1355" extrusionOk="0">
                  <a:moveTo>
                    <a:pt x="662" y="0"/>
                  </a:moveTo>
                  <a:cubicBezTo>
                    <a:pt x="315" y="0"/>
                    <a:pt x="0" y="284"/>
                    <a:pt x="0" y="693"/>
                  </a:cubicBezTo>
                  <a:cubicBezTo>
                    <a:pt x="0" y="1071"/>
                    <a:pt x="315" y="1355"/>
                    <a:pt x="662" y="1355"/>
                  </a:cubicBezTo>
                  <a:cubicBezTo>
                    <a:pt x="1072" y="1355"/>
                    <a:pt x="1355" y="1040"/>
                    <a:pt x="1355" y="693"/>
                  </a:cubicBezTo>
                  <a:cubicBezTo>
                    <a:pt x="1355" y="315"/>
                    <a:pt x="1040" y="0"/>
                    <a:pt x="6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 name="Google Shape;309;p19"/>
          <p:cNvGrpSpPr/>
          <p:nvPr/>
        </p:nvGrpSpPr>
        <p:grpSpPr>
          <a:xfrm>
            <a:off x="5204657" y="2357830"/>
            <a:ext cx="457192" cy="457198"/>
            <a:chOff x="-4475825" y="3612425"/>
            <a:chExt cx="293825" cy="291450"/>
          </a:xfrm>
        </p:grpSpPr>
        <p:sp>
          <p:nvSpPr>
            <p:cNvPr id="310" name="Google Shape;310;p19"/>
            <p:cNvSpPr/>
            <p:nvPr/>
          </p:nvSpPr>
          <p:spPr>
            <a:xfrm>
              <a:off x="-4349800" y="3664400"/>
              <a:ext cx="34675" cy="33100"/>
            </a:xfrm>
            <a:custGeom>
              <a:avLst/>
              <a:gdLst/>
              <a:ahLst/>
              <a:cxnLst/>
              <a:rect l="l" t="t" r="r" b="b"/>
              <a:pathLst>
                <a:path w="1387" h="1324" extrusionOk="0">
                  <a:moveTo>
                    <a:pt x="694" y="1"/>
                  </a:moveTo>
                  <a:cubicBezTo>
                    <a:pt x="347" y="1"/>
                    <a:pt x="32" y="316"/>
                    <a:pt x="32" y="662"/>
                  </a:cubicBezTo>
                  <a:cubicBezTo>
                    <a:pt x="1" y="1040"/>
                    <a:pt x="316" y="1324"/>
                    <a:pt x="694" y="1324"/>
                  </a:cubicBezTo>
                  <a:cubicBezTo>
                    <a:pt x="1103" y="1324"/>
                    <a:pt x="1387" y="1009"/>
                    <a:pt x="1387" y="662"/>
                  </a:cubicBezTo>
                  <a:cubicBezTo>
                    <a:pt x="1387" y="284"/>
                    <a:pt x="1072" y="1"/>
                    <a:pt x="6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9"/>
            <p:cNvSpPr/>
            <p:nvPr/>
          </p:nvSpPr>
          <p:spPr>
            <a:xfrm>
              <a:off x="-4366325" y="3714800"/>
              <a:ext cx="68525" cy="34700"/>
            </a:xfrm>
            <a:custGeom>
              <a:avLst/>
              <a:gdLst/>
              <a:ahLst/>
              <a:cxnLst/>
              <a:rect l="l" t="t" r="r" b="b"/>
              <a:pathLst>
                <a:path w="2741" h="1388" extrusionOk="0">
                  <a:moveTo>
                    <a:pt x="1008" y="1"/>
                  </a:moveTo>
                  <a:cubicBezTo>
                    <a:pt x="473" y="1"/>
                    <a:pt x="0" y="474"/>
                    <a:pt x="0" y="1009"/>
                  </a:cubicBezTo>
                  <a:lnTo>
                    <a:pt x="0" y="1387"/>
                  </a:lnTo>
                  <a:lnTo>
                    <a:pt x="2741" y="1387"/>
                  </a:lnTo>
                  <a:lnTo>
                    <a:pt x="2741" y="1009"/>
                  </a:lnTo>
                  <a:cubicBezTo>
                    <a:pt x="2741" y="474"/>
                    <a:pt x="2268" y="1"/>
                    <a:pt x="16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9"/>
            <p:cNvSpPr/>
            <p:nvPr/>
          </p:nvSpPr>
          <p:spPr>
            <a:xfrm>
              <a:off x="-4475825" y="3612425"/>
              <a:ext cx="293825" cy="291450"/>
            </a:xfrm>
            <a:custGeom>
              <a:avLst/>
              <a:gdLst/>
              <a:ahLst/>
              <a:cxnLst/>
              <a:rect l="l" t="t" r="r" b="b"/>
              <a:pathLst>
                <a:path w="11753" h="11658" extrusionOk="0">
                  <a:moveTo>
                    <a:pt x="5703" y="1324"/>
                  </a:moveTo>
                  <a:cubicBezTo>
                    <a:pt x="6459" y="1324"/>
                    <a:pt x="7089" y="1954"/>
                    <a:pt x="7089" y="2710"/>
                  </a:cubicBezTo>
                  <a:cubicBezTo>
                    <a:pt x="7089" y="3025"/>
                    <a:pt x="6963" y="3340"/>
                    <a:pt x="6774" y="3592"/>
                  </a:cubicBezTo>
                  <a:cubicBezTo>
                    <a:pt x="7373" y="3844"/>
                    <a:pt x="7751" y="4443"/>
                    <a:pt x="7751" y="5104"/>
                  </a:cubicBezTo>
                  <a:lnTo>
                    <a:pt x="7751" y="5766"/>
                  </a:lnTo>
                  <a:lnTo>
                    <a:pt x="7783" y="5766"/>
                  </a:lnTo>
                  <a:cubicBezTo>
                    <a:pt x="7783" y="5986"/>
                    <a:pt x="7625" y="6144"/>
                    <a:pt x="7436" y="6144"/>
                  </a:cubicBezTo>
                  <a:lnTo>
                    <a:pt x="4002" y="6144"/>
                  </a:lnTo>
                  <a:cubicBezTo>
                    <a:pt x="3813" y="6144"/>
                    <a:pt x="3655" y="5986"/>
                    <a:pt x="3655" y="5766"/>
                  </a:cubicBezTo>
                  <a:lnTo>
                    <a:pt x="3655" y="5104"/>
                  </a:lnTo>
                  <a:cubicBezTo>
                    <a:pt x="3655" y="4443"/>
                    <a:pt x="4065" y="3844"/>
                    <a:pt x="4664" y="3592"/>
                  </a:cubicBezTo>
                  <a:cubicBezTo>
                    <a:pt x="4443" y="3340"/>
                    <a:pt x="4348" y="3056"/>
                    <a:pt x="4348" y="2710"/>
                  </a:cubicBezTo>
                  <a:cubicBezTo>
                    <a:pt x="4348" y="1954"/>
                    <a:pt x="4979" y="1324"/>
                    <a:pt x="5703" y="1324"/>
                  </a:cubicBezTo>
                  <a:close/>
                  <a:moveTo>
                    <a:pt x="5798" y="0"/>
                  </a:moveTo>
                  <a:cubicBezTo>
                    <a:pt x="3561" y="0"/>
                    <a:pt x="1702" y="1859"/>
                    <a:pt x="1702" y="4096"/>
                  </a:cubicBezTo>
                  <a:cubicBezTo>
                    <a:pt x="1702" y="5041"/>
                    <a:pt x="2017" y="5955"/>
                    <a:pt x="2553" y="6616"/>
                  </a:cubicBezTo>
                  <a:lnTo>
                    <a:pt x="1702" y="7120"/>
                  </a:lnTo>
                  <a:cubicBezTo>
                    <a:pt x="1513" y="6963"/>
                    <a:pt x="1293" y="6900"/>
                    <a:pt x="1040" y="6900"/>
                  </a:cubicBezTo>
                  <a:cubicBezTo>
                    <a:pt x="473" y="6900"/>
                    <a:pt x="1" y="7341"/>
                    <a:pt x="1" y="7908"/>
                  </a:cubicBezTo>
                  <a:cubicBezTo>
                    <a:pt x="1" y="8475"/>
                    <a:pt x="473" y="8948"/>
                    <a:pt x="1040" y="8948"/>
                  </a:cubicBezTo>
                  <a:cubicBezTo>
                    <a:pt x="1576" y="8948"/>
                    <a:pt x="2049" y="8475"/>
                    <a:pt x="2049" y="7908"/>
                  </a:cubicBezTo>
                  <a:lnTo>
                    <a:pt x="2049" y="7719"/>
                  </a:lnTo>
                  <a:lnTo>
                    <a:pt x="3025" y="7120"/>
                  </a:lnTo>
                  <a:cubicBezTo>
                    <a:pt x="3309" y="7372"/>
                    <a:pt x="3592" y="7593"/>
                    <a:pt x="3939" y="7751"/>
                  </a:cubicBezTo>
                  <a:lnTo>
                    <a:pt x="3277" y="8948"/>
                  </a:lnTo>
                  <a:lnTo>
                    <a:pt x="3088" y="8948"/>
                  </a:lnTo>
                  <a:cubicBezTo>
                    <a:pt x="2521" y="8948"/>
                    <a:pt x="2049" y="9420"/>
                    <a:pt x="2049" y="9956"/>
                  </a:cubicBezTo>
                  <a:cubicBezTo>
                    <a:pt x="2049" y="10523"/>
                    <a:pt x="2521" y="10996"/>
                    <a:pt x="3088" y="10996"/>
                  </a:cubicBezTo>
                  <a:cubicBezTo>
                    <a:pt x="3624" y="10996"/>
                    <a:pt x="4096" y="10523"/>
                    <a:pt x="4096" y="9956"/>
                  </a:cubicBezTo>
                  <a:cubicBezTo>
                    <a:pt x="4096" y="9735"/>
                    <a:pt x="4033" y="9483"/>
                    <a:pt x="3876" y="9294"/>
                  </a:cubicBezTo>
                  <a:lnTo>
                    <a:pt x="4569" y="8034"/>
                  </a:lnTo>
                  <a:cubicBezTo>
                    <a:pt x="4853" y="8097"/>
                    <a:pt x="5168" y="8192"/>
                    <a:pt x="5483" y="8223"/>
                  </a:cubicBezTo>
                  <a:lnTo>
                    <a:pt x="5483" y="9672"/>
                  </a:lnTo>
                  <a:cubicBezTo>
                    <a:pt x="5073" y="9830"/>
                    <a:pt x="4821" y="10208"/>
                    <a:pt x="4821" y="10617"/>
                  </a:cubicBezTo>
                  <a:cubicBezTo>
                    <a:pt x="4821" y="11185"/>
                    <a:pt x="5294" y="11657"/>
                    <a:pt x="5829" y="11657"/>
                  </a:cubicBezTo>
                  <a:cubicBezTo>
                    <a:pt x="6396" y="11657"/>
                    <a:pt x="6869" y="11185"/>
                    <a:pt x="6869" y="10617"/>
                  </a:cubicBezTo>
                  <a:cubicBezTo>
                    <a:pt x="6869" y="10208"/>
                    <a:pt x="6585" y="9798"/>
                    <a:pt x="6176" y="9672"/>
                  </a:cubicBezTo>
                  <a:lnTo>
                    <a:pt x="6176" y="8223"/>
                  </a:lnTo>
                  <a:cubicBezTo>
                    <a:pt x="6491" y="8192"/>
                    <a:pt x="6806" y="8160"/>
                    <a:pt x="7089" y="8034"/>
                  </a:cubicBezTo>
                  <a:lnTo>
                    <a:pt x="7814" y="9294"/>
                  </a:lnTo>
                  <a:cubicBezTo>
                    <a:pt x="7657" y="9483"/>
                    <a:pt x="7562" y="9672"/>
                    <a:pt x="7562" y="9956"/>
                  </a:cubicBezTo>
                  <a:cubicBezTo>
                    <a:pt x="7562" y="10523"/>
                    <a:pt x="8035" y="10996"/>
                    <a:pt x="8602" y="10996"/>
                  </a:cubicBezTo>
                  <a:cubicBezTo>
                    <a:pt x="9137" y="10996"/>
                    <a:pt x="9610" y="10523"/>
                    <a:pt x="9610" y="9956"/>
                  </a:cubicBezTo>
                  <a:cubicBezTo>
                    <a:pt x="9610" y="9420"/>
                    <a:pt x="9137" y="8948"/>
                    <a:pt x="8602" y="8948"/>
                  </a:cubicBezTo>
                  <a:lnTo>
                    <a:pt x="8381" y="8948"/>
                  </a:lnTo>
                  <a:lnTo>
                    <a:pt x="7720" y="7751"/>
                  </a:lnTo>
                  <a:cubicBezTo>
                    <a:pt x="8035" y="7593"/>
                    <a:pt x="8350" y="7372"/>
                    <a:pt x="8633" y="7120"/>
                  </a:cubicBezTo>
                  <a:lnTo>
                    <a:pt x="9704" y="7719"/>
                  </a:lnTo>
                  <a:lnTo>
                    <a:pt x="9704" y="7908"/>
                  </a:lnTo>
                  <a:cubicBezTo>
                    <a:pt x="9704" y="8475"/>
                    <a:pt x="10177" y="8948"/>
                    <a:pt x="10713" y="8948"/>
                  </a:cubicBezTo>
                  <a:cubicBezTo>
                    <a:pt x="11280" y="8948"/>
                    <a:pt x="11752" y="8475"/>
                    <a:pt x="11752" y="7908"/>
                  </a:cubicBezTo>
                  <a:cubicBezTo>
                    <a:pt x="11626" y="7309"/>
                    <a:pt x="11154" y="6900"/>
                    <a:pt x="10586" y="6900"/>
                  </a:cubicBezTo>
                  <a:cubicBezTo>
                    <a:pt x="10366" y="6900"/>
                    <a:pt x="10114" y="6963"/>
                    <a:pt x="9925" y="7120"/>
                  </a:cubicBezTo>
                  <a:lnTo>
                    <a:pt x="9011" y="6616"/>
                  </a:lnTo>
                  <a:cubicBezTo>
                    <a:pt x="9515" y="5892"/>
                    <a:pt x="9893" y="4978"/>
                    <a:pt x="9893" y="4096"/>
                  </a:cubicBezTo>
                  <a:cubicBezTo>
                    <a:pt x="9893" y="1796"/>
                    <a:pt x="8035" y="0"/>
                    <a:pt x="57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 name="Google Shape;313;p19"/>
          <p:cNvGrpSpPr/>
          <p:nvPr/>
        </p:nvGrpSpPr>
        <p:grpSpPr>
          <a:xfrm>
            <a:off x="1836340" y="2378618"/>
            <a:ext cx="457194" cy="415623"/>
            <a:chOff x="-40745125" y="3632900"/>
            <a:chExt cx="318225" cy="289875"/>
          </a:xfrm>
        </p:grpSpPr>
        <p:sp>
          <p:nvSpPr>
            <p:cNvPr id="314" name="Google Shape;314;p19"/>
            <p:cNvSpPr/>
            <p:nvPr/>
          </p:nvSpPr>
          <p:spPr>
            <a:xfrm>
              <a:off x="-40745125" y="3632900"/>
              <a:ext cx="300125" cy="82725"/>
            </a:xfrm>
            <a:custGeom>
              <a:avLst/>
              <a:gdLst/>
              <a:ahLst/>
              <a:cxnLst/>
              <a:rect l="l" t="t" r="r" b="b"/>
              <a:pathLst>
                <a:path w="12005" h="3309" extrusionOk="0">
                  <a:moveTo>
                    <a:pt x="1671" y="0"/>
                  </a:moveTo>
                  <a:cubicBezTo>
                    <a:pt x="757" y="0"/>
                    <a:pt x="1" y="757"/>
                    <a:pt x="1" y="1670"/>
                  </a:cubicBezTo>
                  <a:cubicBezTo>
                    <a:pt x="1" y="2552"/>
                    <a:pt x="757" y="3308"/>
                    <a:pt x="1671" y="3308"/>
                  </a:cubicBezTo>
                  <a:lnTo>
                    <a:pt x="11469" y="3308"/>
                  </a:lnTo>
                  <a:cubicBezTo>
                    <a:pt x="11815" y="3308"/>
                    <a:pt x="12004" y="2930"/>
                    <a:pt x="11784" y="2647"/>
                  </a:cubicBezTo>
                  <a:cubicBezTo>
                    <a:pt x="11595" y="2363"/>
                    <a:pt x="11469" y="2017"/>
                    <a:pt x="11469" y="1670"/>
                  </a:cubicBezTo>
                  <a:cubicBezTo>
                    <a:pt x="11469" y="1292"/>
                    <a:pt x="11595" y="946"/>
                    <a:pt x="11784" y="662"/>
                  </a:cubicBezTo>
                  <a:cubicBezTo>
                    <a:pt x="11973" y="410"/>
                    <a:pt x="11784" y="0"/>
                    <a:pt x="114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9"/>
            <p:cNvSpPr/>
            <p:nvPr/>
          </p:nvSpPr>
          <p:spPr>
            <a:xfrm>
              <a:off x="-40508050" y="3736075"/>
              <a:ext cx="21300" cy="82725"/>
            </a:xfrm>
            <a:custGeom>
              <a:avLst/>
              <a:gdLst/>
              <a:ahLst/>
              <a:cxnLst/>
              <a:rect l="l" t="t" r="r" b="b"/>
              <a:pathLst>
                <a:path w="852" h="3309" extrusionOk="0">
                  <a:moveTo>
                    <a:pt x="1" y="1"/>
                  </a:moveTo>
                  <a:lnTo>
                    <a:pt x="1" y="3309"/>
                  </a:lnTo>
                  <a:lnTo>
                    <a:pt x="852" y="3309"/>
                  </a:lnTo>
                  <a:lnTo>
                    <a:pt x="8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9"/>
            <p:cNvSpPr/>
            <p:nvPr/>
          </p:nvSpPr>
          <p:spPr>
            <a:xfrm>
              <a:off x="-40466300" y="3736875"/>
              <a:ext cx="39400" cy="82725"/>
            </a:xfrm>
            <a:custGeom>
              <a:avLst/>
              <a:gdLst/>
              <a:ahLst/>
              <a:cxnLst/>
              <a:rect l="l" t="t" r="r" b="b"/>
              <a:pathLst>
                <a:path w="1576" h="3309" extrusionOk="0">
                  <a:moveTo>
                    <a:pt x="1" y="0"/>
                  </a:moveTo>
                  <a:lnTo>
                    <a:pt x="1" y="3308"/>
                  </a:lnTo>
                  <a:lnTo>
                    <a:pt x="1198" y="3308"/>
                  </a:lnTo>
                  <a:cubicBezTo>
                    <a:pt x="1387" y="3277"/>
                    <a:pt x="1576" y="3088"/>
                    <a:pt x="1576" y="2899"/>
                  </a:cubicBezTo>
                  <a:lnTo>
                    <a:pt x="1576" y="410"/>
                  </a:lnTo>
                  <a:cubicBezTo>
                    <a:pt x="1576" y="158"/>
                    <a:pt x="1387" y="0"/>
                    <a:pt x="11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9"/>
            <p:cNvSpPr/>
            <p:nvPr/>
          </p:nvSpPr>
          <p:spPr>
            <a:xfrm>
              <a:off x="-40723050" y="3736075"/>
              <a:ext cx="194550" cy="82725"/>
            </a:xfrm>
            <a:custGeom>
              <a:avLst/>
              <a:gdLst/>
              <a:ahLst/>
              <a:cxnLst/>
              <a:rect l="l" t="t" r="r" b="b"/>
              <a:pathLst>
                <a:path w="7782" h="3309" extrusionOk="0">
                  <a:moveTo>
                    <a:pt x="441" y="1"/>
                  </a:moveTo>
                  <a:cubicBezTo>
                    <a:pt x="189" y="1"/>
                    <a:pt x="0" y="221"/>
                    <a:pt x="0" y="442"/>
                  </a:cubicBezTo>
                  <a:lnTo>
                    <a:pt x="0" y="2931"/>
                  </a:lnTo>
                  <a:cubicBezTo>
                    <a:pt x="0" y="3151"/>
                    <a:pt x="189" y="3309"/>
                    <a:pt x="441" y="3309"/>
                  </a:cubicBezTo>
                  <a:lnTo>
                    <a:pt x="7782" y="3309"/>
                  </a:lnTo>
                  <a:lnTo>
                    <a:pt x="77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9"/>
            <p:cNvSpPr/>
            <p:nvPr/>
          </p:nvSpPr>
          <p:spPr>
            <a:xfrm>
              <a:off x="-40681325" y="3839250"/>
              <a:ext cx="21300" cy="82725"/>
            </a:xfrm>
            <a:custGeom>
              <a:avLst/>
              <a:gdLst/>
              <a:ahLst/>
              <a:cxnLst/>
              <a:rect l="l" t="t" r="r" b="b"/>
              <a:pathLst>
                <a:path w="852" h="3309" extrusionOk="0">
                  <a:moveTo>
                    <a:pt x="1" y="1"/>
                  </a:moveTo>
                  <a:lnTo>
                    <a:pt x="1" y="3309"/>
                  </a:lnTo>
                  <a:lnTo>
                    <a:pt x="851" y="3309"/>
                  </a:lnTo>
                  <a:lnTo>
                    <a:pt x="8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9"/>
            <p:cNvSpPr/>
            <p:nvPr/>
          </p:nvSpPr>
          <p:spPr>
            <a:xfrm>
              <a:off x="-40639575" y="3840825"/>
              <a:ext cx="190625" cy="81950"/>
            </a:xfrm>
            <a:custGeom>
              <a:avLst/>
              <a:gdLst/>
              <a:ahLst/>
              <a:cxnLst/>
              <a:rect l="l" t="t" r="r" b="b"/>
              <a:pathLst>
                <a:path w="7625" h="3278" extrusionOk="0">
                  <a:moveTo>
                    <a:pt x="1" y="1"/>
                  </a:moveTo>
                  <a:lnTo>
                    <a:pt x="1" y="3277"/>
                  </a:lnTo>
                  <a:lnTo>
                    <a:pt x="7247" y="3277"/>
                  </a:lnTo>
                  <a:cubicBezTo>
                    <a:pt x="7467" y="3277"/>
                    <a:pt x="7625" y="3057"/>
                    <a:pt x="7625" y="2868"/>
                  </a:cubicBezTo>
                  <a:lnTo>
                    <a:pt x="7625" y="379"/>
                  </a:lnTo>
                  <a:cubicBezTo>
                    <a:pt x="7625" y="158"/>
                    <a:pt x="7436" y="1"/>
                    <a:pt x="72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9"/>
            <p:cNvSpPr/>
            <p:nvPr/>
          </p:nvSpPr>
          <p:spPr>
            <a:xfrm>
              <a:off x="-40745125" y="3840050"/>
              <a:ext cx="43350" cy="82725"/>
            </a:xfrm>
            <a:custGeom>
              <a:avLst/>
              <a:gdLst/>
              <a:ahLst/>
              <a:cxnLst/>
              <a:rect l="l" t="t" r="r" b="b"/>
              <a:pathLst>
                <a:path w="1734" h="3309" extrusionOk="0">
                  <a:moveTo>
                    <a:pt x="442" y="0"/>
                  </a:moveTo>
                  <a:cubicBezTo>
                    <a:pt x="190" y="0"/>
                    <a:pt x="1" y="189"/>
                    <a:pt x="1" y="378"/>
                  </a:cubicBezTo>
                  <a:lnTo>
                    <a:pt x="1" y="2867"/>
                  </a:lnTo>
                  <a:cubicBezTo>
                    <a:pt x="1" y="3088"/>
                    <a:pt x="190" y="3308"/>
                    <a:pt x="442" y="3308"/>
                  </a:cubicBezTo>
                  <a:lnTo>
                    <a:pt x="1734" y="3308"/>
                  </a:lnTo>
                  <a:lnTo>
                    <a:pt x="17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Rectangle 2"/>
          <p:cNvSpPr/>
          <p:nvPr/>
        </p:nvSpPr>
        <p:spPr>
          <a:xfrm>
            <a:off x="914400" y="1232922"/>
            <a:ext cx="7543800" cy="3320028"/>
          </a:xfrm>
          <a:prstGeom prst="rect">
            <a:avLst/>
          </a:prstGeom>
        </p:spPr>
        <p:txBody>
          <a:bodyPr wrap="square">
            <a:normAutofit/>
          </a:bodyPr>
          <a:lstStyle/>
          <a:p>
            <a:pPr fontAlgn="base"/>
            <a:endParaRPr lang="en-US" dirty="0" smtClean="0"/>
          </a:p>
          <a:p>
            <a:pPr marL="285750" indent="-285750" fontAlgn="base">
              <a:buFont typeface="Arial"/>
              <a:buChar char="•"/>
            </a:pPr>
            <a:r>
              <a:rPr lang="en-US" sz="1600" dirty="0"/>
              <a:t>Data </a:t>
            </a:r>
            <a:r>
              <a:rPr lang="en-US" sz="1600" dirty="0"/>
              <a:t>sharing is slow in MapReduce due to replication, serialization, and disk IO. Most of the Hadoop applications, they spend more than 90% of the time doing HDFS read-write operations. </a:t>
            </a:r>
          </a:p>
          <a:p>
            <a:pPr marL="285750" indent="-285750" fontAlgn="base">
              <a:buFont typeface="Arial"/>
              <a:buChar char="•"/>
            </a:pPr>
            <a:endParaRPr lang="en-US" sz="1600" dirty="0"/>
          </a:p>
          <a:p>
            <a:pPr marL="285750" indent="-285750" fontAlgn="base">
              <a:buFont typeface="Arial"/>
              <a:buChar char="•"/>
            </a:pPr>
            <a:endParaRPr lang="en-US" sz="1600" dirty="0"/>
          </a:p>
          <a:p>
            <a:pPr marL="285750" indent="-285750" fontAlgn="base">
              <a:buFont typeface="Arial"/>
              <a:buChar char="•"/>
            </a:pPr>
            <a:r>
              <a:rPr lang="en-US" sz="1600" dirty="0"/>
              <a:t>Recognizing </a:t>
            </a:r>
            <a:r>
              <a:rPr lang="en-US" sz="1600" dirty="0"/>
              <a:t>this problem, researchers developed a specialized framework called Apache Spark. The key idea of spark is Resilient Distributed Datasets (RDD); it supports in-memory processing computation. This means, it stores the state of memory as an object across the jobs and the object is sharable between those jobs. Data sharing in memory is 10 to 100 times faster than network and Disk. </a:t>
            </a:r>
          </a:p>
        </p:txBody>
      </p:sp>
    </p:spTree>
    <p:extLst>
      <p:ext uri="{BB962C8B-B14F-4D97-AF65-F5344CB8AC3E}">
        <p14:creationId xmlns:p14="http://schemas.microsoft.com/office/powerpoint/2010/main" val="3957097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5" name="Google Shape;285;p19"/>
          <p:cNvSpPr/>
          <p:nvPr/>
        </p:nvSpPr>
        <p:spPr>
          <a:xfrm>
            <a:off x="601132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431947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9"/>
          <p:cNvSpPr txBox="1">
            <a:spLocks noGrp="1"/>
          </p:cNvSpPr>
          <p:nvPr>
            <p:ph type="title"/>
          </p:nvPr>
        </p:nvSpPr>
        <p:spPr>
          <a:xfrm>
            <a:off x="457200" y="514350"/>
            <a:ext cx="8229600" cy="4815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solidFill>
                  <a:schemeClr val="dk1"/>
                </a:solidFill>
              </a:rPr>
              <a:t>Presented by:</a:t>
            </a:r>
            <a:endParaRPr dirty="0"/>
          </a:p>
        </p:txBody>
      </p:sp>
      <p:sp>
        <p:nvSpPr>
          <p:cNvPr id="293" name="Google Shape;293;p19"/>
          <p:cNvSpPr/>
          <p:nvPr/>
        </p:nvSpPr>
        <p:spPr>
          <a:xfrm>
            <a:off x="2641445"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txBox="1"/>
          <p:nvPr/>
        </p:nvSpPr>
        <p:spPr>
          <a:xfrm>
            <a:off x="457200" y="1169269"/>
            <a:ext cx="7543800" cy="1175691"/>
          </a:xfrm>
          <a:prstGeom prst="rect">
            <a:avLst/>
          </a:prstGeom>
          <a:noFill/>
          <a:ln>
            <a:noFill/>
          </a:ln>
        </p:spPr>
        <p:txBody>
          <a:bodyPr spcFirstLastPara="1" wrap="square" lIns="91425" tIns="91440" rIns="91425" bIns="91425" numCol="1" spcCol="182880" rtlCol="0" anchor="ctr" anchorCtr="0">
            <a:spAutoFit/>
          </a:bodyPr>
          <a:lstStyle/>
          <a:p>
            <a:pPr marL="171450" indent="-171450">
              <a:lnSpc>
                <a:spcPct val="115000"/>
              </a:lnSpc>
              <a:buFont typeface="Wingdings" panose="05000000000000000000" pitchFamily="2" charset="2"/>
              <a:buChar char="§"/>
            </a:pPr>
            <a:r>
              <a:rPr lang="en" sz="1600">
                <a:solidFill>
                  <a:schemeClr val="dk1"/>
                </a:solidFill>
                <a:latin typeface="Roboto"/>
                <a:ea typeface="Roboto"/>
                <a:cs typeface="Roboto"/>
                <a:sym typeface="Roboto"/>
              </a:rPr>
              <a:t>Yomna Tarek Gamal</a:t>
            </a:r>
          </a:p>
          <a:p>
            <a:pPr marL="171450" lvl="0" indent="-171450" rtl="0">
              <a:lnSpc>
                <a:spcPct val="115000"/>
              </a:lnSpc>
              <a:spcBef>
                <a:spcPts val="0"/>
              </a:spcBef>
              <a:spcAft>
                <a:spcPts val="0"/>
              </a:spcAft>
              <a:buFont typeface="Wingdings" panose="05000000000000000000" pitchFamily="2" charset="2"/>
              <a:buChar char="§"/>
            </a:pPr>
            <a:r>
              <a:rPr lang="en" sz="1600" dirty="0">
                <a:solidFill>
                  <a:schemeClr val="dk1"/>
                </a:solidFill>
                <a:latin typeface="Roboto"/>
                <a:ea typeface="Roboto"/>
                <a:cs typeface="Roboto"/>
                <a:sym typeface="Roboto"/>
              </a:rPr>
              <a:t>Dana aboelyazed elshrbiny</a:t>
            </a:r>
          </a:p>
          <a:p>
            <a:pPr marL="0" lvl="0" indent="0" rtl="0">
              <a:lnSpc>
                <a:spcPct val="115000"/>
              </a:lnSpc>
              <a:spcBef>
                <a:spcPts val="0"/>
              </a:spcBef>
              <a:spcAft>
                <a:spcPts val="0"/>
              </a:spcAft>
              <a:buNone/>
            </a:pPr>
            <a:endParaRPr lang="en-US" sz="1200" dirty="0">
              <a:latin typeface="Roboto"/>
              <a:ea typeface="Roboto"/>
              <a:cs typeface="Roboto"/>
              <a:sym typeface="Roboto"/>
            </a:endParaRPr>
          </a:p>
          <a:p>
            <a:pPr marL="0" lvl="0" indent="0" rtl="0">
              <a:lnSpc>
                <a:spcPct val="115000"/>
              </a:lnSpc>
              <a:spcBef>
                <a:spcPts val="0"/>
              </a:spcBef>
              <a:spcAft>
                <a:spcPts val="0"/>
              </a:spcAft>
              <a:buNone/>
            </a:pPr>
            <a:endParaRPr sz="1200" dirty="0">
              <a:solidFill>
                <a:srgbClr val="FF0000"/>
              </a:solidFill>
              <a:latin typeface="Roboto"/>
              <a:ea typeface="Roboto"/>
              <a:cs typeface="Roboto"/>
              <a:sym typeface="Roboto"/>
            </a:endParaRPr>
          </a:p>
        </p:txBody>
      </p:sp>
      <p:grpSp>
        <p:nvGrpSpPr>
          <p:cNvPr id="302" name="Google Shape;302;p19"/>
          <p:cNvGrpSpPr/>
          <p:nvPr/>
        </p:nvGrpSpPr>
        <p:grpSpPr>
          <a:xfrm>
            <a:off x="6857616" y="2357827"/>
            <a:ext cx="457204" cy="457204"/>
            <a:chOff x="1492675" y="4992125"/>
            <a:chExt cx="481825" cy="481825"/>
          </a:xfrm>
        </p:grpSpPr>
        <p:sp>
          <p:nvSpPr>
            <p:cNvPr id="303" name="Google Shape;303;p19"/>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4" name="Google Shape;304;p19"/>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05" name="Google Shape;305;p19"/>
          <p:cNvGrpSpPr/>
          <p:nvPr/>
        </p:nvGrpSpPr>
        <p:grpSpPr>
          <a:xfrm>
            <a:off x="3525086" y="2357831"/>
            <a:ext cx="457186" cy="457196"/>
            <a:chOff x="-5251625" y="3272950"/>
            <a:chExt cx="292225" cy="292250"/>
          </a:xfrm>
        </p:grpSpPr>
        <p:sp>
          <p:nvSpPr>
            <p:cNvPr id="306" name="Google Shape;306;p19"/>
            <p:cNvSpPr/>
            <p:nvPr/>
          </p:nvSpPr>
          <p:spPr>
            <a:xfrm>
              <a:off x="-5156325" y="3462775"/>
              <a:ext cx="33900" cy="33100"/>
            </a:xfrm>
            <a:custGeom>
              <a:avLst/>
              <a:gdLst/>
              <a:ahLst/>
              <a:cxnLst/>
              <a:rect l="l" t="t" r="r" b="b"/>
              <a:pathLst>
                <a:path w="1356" h="1324" extrusionOk="0">
                  <a:moveTo>
                    <a:pt x="662" y="0"/>
                  </a:moveTo>
                  <a:cubicBezTo>
                    <a:pt x="284" y="0"/>
                    <a:pt x="1" y="315"/>
                    <a:pt x="1" y="662"/>
                  </a:cubicBezTo>
                  <a:cubicBezTo>
                    <a:pt x="1" y="1072"/>
                    <a:pt x="316" y="1324"/>
                    <a:pt x="662" y="1324"/>
                  </a:cubicBezTo>
                  <a:cubicBezTo>
                    <a:pt x="1072" y="1324"/>
                    <a:pt x="1355" y="1009"/>
                    <a:pt x="1355" y="662"/>
                  </a:cubicBezTo>
                  <a:cubicBezTo>
                    <a:pt x="1355" y="284"/>
                    <a:pt x="1040" y="0"/>
                    <a:pt x="6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9"/>
            <p:cNvSpPr/>
            <p:nvPr/>
          </p:nvSpPr>
          <p:spPr>
            <a:xfrm>
              <a:off x="-5251625" y="3272950"/>
              <a:ext cx="292225" cy="292250"/>
            </a:xfrm>
            <a:custGeom>
              <a:avLst/>
              <a:gdLst/>
              <a:ahLst/>
              <a:cxnLst/>
              <a:rect l="l" t="t" r="r" b="b"/>
              <a:pathLst>
                <a:path w="11689" h="11690" extrusionOk="0">
                  <a:moveTo>
                    <a:pt x="3699" y="2764"/>
                  </a:moveTo>
                  <a:cubicBezTo>
                    <a:pt x="3958" y="2764"/>
                    <a:pt x="4180" y="3098"/>
                    <a:pt x="3939" y="3340"/>
                  </a:cubicBezTo>
                  <a:lnTo>
                    <a:pt x="3497" y="3781"/>
                  </a:lnTo>
                  <a:lnTo>
                    <a:pt x="3939" y="4191"/>
                  </a:lnTo>
                  <a:cubicBezTo>
                    <a:pt x="4180" y="4433"/>
                    <a:pt x="3958" y="4767"/>
                    <a:pt x="3699" y="4767"/>
                  </a:cubicBezTo>
                  <a:cubicBezTo>
                    <a:pt x="3621" y="4767"/>
                    <a:pt x="3539" y="4737"/>
                    <a:pt x="3466" y="4664"/>
                  </a:cubicBezTo>
                  <a:lnTo>
                    <a:pt x="3025" y="4222"/>
                  </a:lnTo>
                  <a:lnTo>
                    <a:pt x="2584" y="4664"/>
                  </a:lnTo>
                  <a:cubicBezTo>
                    <a:pt x="2515" y="4756"/>
                    <a:pt x="2432" y="4794"/>
                    <a:pt x="2352" y="4794"/>
                  </a:cubicBezTo>
                  <a:cubicBezTo>
                    <a:pt x="2103" y="4794"/>
                    <a:pt x="1873" y="4429"/>
                    <a:pt x="2111" y="4191"/>
                  </a:cubicBezTo>
                  <a:lnTo>
                    <a:pt x="2552" y="3781"/>
                  </a:lnTo>
                  <a:lnTo>
                    <a:pt x="2111" y="3340"/>
                  </a:lnTo>
                  <a:cubicBezTo>
                    <a:pt x="1869" y="3098"/>
                    <a:pt x="2092" y="2764"/>
                    <a:pt x="2351" y="2764"/>
                  </a:cubicBezTo>
                  <a:cubicBezTo>
                    <a:pt x="2429" y="2764"/>
                    <a:pt x="2511" y="2795"/>
                    <a:pt x="2584" y="2868"/>
                  </a:cubicBezTo>
                  <a:lnTo>
                    <a:pt x="3025" y="3309"/>
                  </a:lnTo>
                  <a:lnTo>
                    <a:pt x="3466" y="2868"/>
                  </a:lnTo>
                  <a:cubicBezTo>
                    <a:pt x="3539" y="2795"/>
                    <a:pt x="3621" y="2764"/>
                    <a:pt x="3699" y="2764"/>
                  </a:cubicBezTo>
                  <a:close/>
                  <a:moveTo>
                    <a:pt x="8583" y="6922"/>
                  </a:moveTo>
                  <a:cubicBezTo>
                    <a:pt x="8841" y="6922"/>
                    <a:pt x="9064" y="7257"/>
                    <a:pt x="8822" y="7499"/>
                  </a:cubicBezTo>
                  <a:lnTo>
                    <a:pt x="8381" y="7940"/>
                  </a:lnTo>
                  <a:lnTo>
                    <a:pt x="8822" y="8381"/>
                  </a:lnTo>
                  <a:cubicBezTo>
                    <a:pt x="9064" y="8623"/>
                    <a:pt x="8841" y="8958"/>
                    <a:pt x="8583" y="8958"/>
                  </a:cubicBezTo>
                  <a:cubicBezTo>
                    <a:pt x="8504" y="8958"/>
                    <a:pt x="8422" y="8927"/>
                    <a:pt x="8349" y="8854"/>
                  </a:cubicBezTo>
                  <a:lnTo>
                    <a:pt x="7908" y="8413"/>
                  </a:lnTo>
                  <a:lnTo>
                    <a:pt x="7467" y="8854"/>
                  </a:lnTo>
                  <a:cubicBezTo>
                    <a:pt x="7394" y="8927"/>
                    <a:pt x="7312" y="8958"/>
                    <a:pt x="7234" y="8958"/>
                  </a:cubicBezTo>
                  <a:cubicBezTo>
                    <a:pt x="6975" y="8958"/>
                    <a:pt x="6753" y="8623"/>
                    <a:pt x="6995" y="8381"/>
                  </a:cubicBezTo>
                  <a:lnTo>
                    <a:pt x="7436" y="7940"/>
                  </a:lnTo>
                  <a:lnTo>
                    <a:pt x="6995" y="7499"/>
                  </a:lnTo>
                  <a:cubicBezTo>
                    <a:pt x="6753" y="7257"/>
                    <a:pt x="6975" y="6922"/>
                    <a:pt x="7234" y="6922"/>
                  </a:cubicBezTo>
                  <a:cubicBezTo>
                    <a:pt x="7312" y="6922"/>
                    <a:pt x="7394" y="6953"/>
                    <a:pt x="7467" y="7026"/>
                  </a:cubicBezTo>
                  <a:lnTo>
                    <a:pt x="7908" y="7467"/>
                  </a:lnTo>
                  <a:lnTo>
                    <a:pt x="8349" y="7026"/>
                  </a:lnTo>
                  <a:cubicBezTo>
                    <a:pt x="8422" y="6953"/>
                    <a:pt x="8504" y="6922"/>
                    <a:pt x="8583" y="6922"/>
                  </a:cubicBezTo>
                  <a:close/>
                  <a:moveTo>
                    <a:pt x="7895" y="2732"/>
                  </a:moveTo>
                  <a:cubicBezTo>
                    <a:pt x="7974" y="2732"/>
                    <a:pt x="8055" y="2763"/>
                    <a:pt x="8129" y="2836"/>
                  </a:cubicBezTo>
                  <a:lnTo>
                    <a:pt x="8790" y="3498"/>
                  </a:lnTo>
                  <a:cubicBezTo>
                    <a:pt x="8916" y="3624"/>
                    <a:pt x="8916" y="3844"/>
                    <a:pt x="8790" y="3970"/>
                  </a:cubicBezTo>
                  <a:lnTo>
                    <a:pt x="8129" y="4632"/>
                  </a:lnTo>
                  <a:cubicBezTo>
                    <a:pt x="8055" y="4705"/>
                    <a:pt x="7974" y="4736"/>
                    <a:pt x="7895" y="4736"/>
                  </a:cubicBezTo>
                  <a:cubicBezTo>
                    <a:pt x="7637" y="4736"/>
                    <a:pt x="7414" y="4401"/>
                    <a:pt x="7656" y="4159"/>
                  </a:cubicBezTo>
                  <a:lnTo>
                    <a:pt x="7719" y="4096"/>
                  </a:lnTo>
                  <a:lnTo>
                    <a:pt x="7719" y="4096"/>
                  </a:lnTo>
                  <a:cubicBezTo>
                    <a:pt x="6175" y="4159"/>
                    <a:pt x="4978" y="5388"/>
                    <a:pt x="4852" y="6932"/>
                  </a:cubicBezTo>
                  <a:cubicBezTo>
                    <a:pt x="5451" y="7089"/>
                    <a:pt x="5829" y="7593"/>
                    <a:pt x="5829" y="8224"/>
                  </a:cubicBezTo>
                  <a:cubicBezTo>
                    <a:pt x="5829" y="9011"/>
                    <a:pt x="5230" y="9641"/>
                    <a:pt x="4474" y="9641"/>
                  </a:cubicBezTo>
                  <a:cubicBezTo>
                    <a:pt x="3750" y="9641"/>
                    <a:pt x="3119" y="9011"/>
                    <a:pt x="3119" y="8255"/>
                  </a:cubicBezTo>
                  <a:cubicBezTo>
                    <a:pt x="3119" y="7625"/>
                    <a:pt x="3529" y="7089"/>
                    <a:pt x="4128" y="6932"/>
                  </a:cubicBezTo>
                  <a:cubicBezTo>
                    <a:pt x="4285" y="5042"/>
                    <a:pt x="5829" y="3498"/>
                    <a:pt x="7751" y="3403"/>
                  </a:cubicBezTo>
                  <a:lnTo>
                    <a:pt x="7656" y="3309"/>
                  </a:lnTo>
                  <a:cubicBezTo>
                    <a:pt x="7414" y="3067"/>
                    <a:pt x="7637" y="2732"/>
                    <a:pt x="7895" y="2732"/>
                  </a:cubicBezTo>
                  <a:close/>
                  <a:moveTo>
                    <a:pt x="5829" y="1"/>
                  </a:moveTo>
                  <a:cubicBezTo>
                    <a:pt x="2647" y="1"/>
                    <a:pt x="0" y="2584"/>
                    <a:pt x="0" y="5829"/>
                  </a:cubicBezTo>
                  <a:cubicBezTo>
                    <a:pt x="0" y="9011"/>
                    <a:pt x="2615" y="11689"/>
                    <a:pt x="5829" y="11689"/>
                  </a:cubicBezTo>
                  <a:cubicBezTo>
                    <a:pt x="9011" y="11689"/>
                    <a:pt x="11689" y="9043"/>
                    <a:pt x="11689" y="5829"/>
                  </a:cubicBezTo>
                  <a:cubicBezTo>
                    <a:pt x="11657" y="5357"/>
                    <a:pt x="11563" y="4884"/>
                    <a:pt x="11500" y="4443"/>
                  </a:cubicBezTo>
                  <a:cubicBezTo>
                    <a:pt x="11248" y="4884"/>
                    <a:pt x="10838" y="5136"/>
                    <a:pt x="10303" y="5136"/>
                  </a:cubicBezTo>
                  <a:cubicBezTo>
                    <a:pt x="9578" y="5136"/>
                    <a:pt x="8948" y="4506"/>
                    <a:pt x="8948" y="3781"/>
                  </a:cubicBezTo>
                  <a:cubicBezTo>
                    <a:pt x="8948" y="3025"/>
                    <a:pt x="9578" y="2395"/>
                    <a:pt x="10303" y="2395"/>
                  </a:cubicBezTo>
                  <a:cubicBezTo>
                    <a:pt x="10397" y="2395"/>
                    <a:pt x="10523" y="2395"/>
                    <a:pt x="10586" y="2427"/>
                  </a:cubicBezTo>
                  <a:cubicBezTo>
                    <a:pt x="9483" y="883"/>
                    <a:pt x="7719" y="1"/>
                    <a:pt x="58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9"/>
            <p:cNvSpPr/>
            <p:nvPr/>
          </p:nvSpPr>
          <p:spPr>
            <a:xfrm>
              <a:off x="-5011400" y="3350150"/>
              <a:ext cx="33900" cy="33875"/>
            </a:xfrm>
            <a:custGeom>
              <a:avLst/>
              <a:gdLst/>
              <a:ahLst/>
              <a:cxnLst/>
              <a:rect l="l" t="t" r="r" b="b"/>
              <a:pathLst>
                <a:path w="1356" h="1355" extrusionOk="0">
                  <a:moveTo>
                    <a:pt x="662" y="0"/>
                  </a:moveTo>
                  <a:cubicBezTo>
                    <a:pt x="315" y="0"/>
                    <a:pt x="0" y="284"/>
                    <a:pt x="0" y="693"/>
                  </a:cubicBezTo>
                  <a:cubicBezTo>
                    <a:pt x="0" y="1071"/>
                    <a:pt x="315" y="1355"/>
                    <a:pt x="662" y="1355"/>
                  </a:cubicBezTo>
                  <a:cubicBezTo>
                    <a:pt x="1072" y="1355"/>
                    <a:pt x="1355" y="1040"/>
                    <a:pt x="1355" y="693"/>
                  </a:cubicBezTo>
                  <a:cubicBezTo>
                    <a:pt x="1355" y="315"/>
                    <a:pt x="1040" y="0"/>
                    <a:pt x="6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 name="Google Shape;309;p19"/>
          <p:cNvGrpSpPr/>
          <p:nvPr/>
        </p:nvGrpSpPr>
        <p:grpSpPr>
          <a:xfrm>
            <a:off x="5204657" y="2357830"/>
            <a:ext cx="457192" cy="457198"/>
            <a:chOff x="-4475825" y="3612425"/>
            <a:chExt cx="293825" cy="291450"/>
          </a:xfrm>
        </p:grpSpPr>
        <p:sp>
          <p:nvSpPr>
            <p:cNvPr id="310" name="Google Shape;310;p19"/>
            <p:cNvSpPr/>
            <p:nvPr/>
          </p:nvSpPr>
          <p:spPr>
            <a:xfrm>
              <a:off x="-4349800" y="3664400"/>
              <a:ext cx="34675" cy="33100"/>
            </a:xfrm>
            <a:custGeom>
              <a:avLst/>
              <a:gdLst/>
              <a:ahLst/>
              <a:cxnLst/>
              <a:rect l="l" t="t" r="r" b="b"/>
              <a:pathLst>
                <a:path w="1387" h="1324" extrusionOk="0">
                  <a:moveTo>
                    <a:pt x="694" y="1"/>
                  </a:moveTo>
                  <a:cubicBezTo>
                    <a:pt x="347" y="1"/>
                    <a:pt x="32" y="316"/>
                    <a:pt x="32" y="662"/>
                  </a:cubicBezTo>
                  <a:cubicBezTo>
                    <a:pt x="1" y="1040"/>
                    <a:pt x="316" y="1324"/>
                    <a:pt x="694" y="1324"/>
                  </a:cubicBezTo>
                  <a:cubicBezTo>
                    <a:pt x="1103" y="1324"/>
                    <a:pt x="1387" y="1009"/>
                    <a:pt x="1387" y="662"/>
                  </a:cubicBezTo>
                  <a:cubicBezTo>
                    <a:pt x="1387" y="284"/>
                    <a:pt x="1072" y="1"/>
                    <a:pt x="6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9"/>
            <p:cNvSpPr/>
            <p:nvPr/>
          </p:nvSpPr>
          <p:spPr>
            <a:xfrm>
              <a:off x="-4366325" y="3714800"/>
              <a:ext cx="68525" cy="34700"/>
            </a:xfrm>
            <a:custGeom>
              <a:avLst/>
              <a:gdLst/>
              <a:ahLst/>
              <a:cxnLst/>
              <a:rect l="l" t="t" r="r" b="b"/>
              <a:pathLst>
                <a:path w="2741" h="1388" extrusionOk="0">
                  <a:moveTo>
                    <a:pt x="1008" y="1"/>
                  </a:moveTo>
                  <a:cubicBezTo>
                    <a:pt x="473" y="1"/>
                    <a:pt x="0" y="474"/>
                    <a:pt x="0" y="1009"/>
                  </a:cubicBezTo>
                  <a:lnTo>
                    <a:pt x="0" y="1387"/>
                  </a:lnTo>
                  <a:lnTo>
                    <a:pt x="2741" y="1387"/>
                  </a:lnTo>
                  <a:lnTo>
                    <a:pt x="2741" y="1009"/>
                  </a:lnTo>
                  <a:cubicBezTo>
                    <a:pt x="2741" y="474"/>
                    <a:pt x="2268" y="1"/>
                    <a:pt x="16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9"/>
            <p:cNvSpPr/>
            <p:nvPr/>
          </p:nvSpPr>
          <p:spPr>
            <a:xfrm>
              <a:off x="-4475825" y="3612425"/>
              <a:ext cx="293825" cy="291450"/>
            </a:xfrm>
            <a:custGeom>
              <a:avLst/>
              <a:gdLst/>
              <a:ahLst/>
              <a:cxnLst/>
              <a:rect l="l" t="t" r="r" b="b"/>
              <a:pathLst>
                <a:path w="11753" h="11658" extrusionOk="0">
                  <a:moveTo>
                    <a:pt x="5703" y="1324"/>
                  </a:moveTo>
                  <a:cubicBezTo>
                    <a:pt x="6459" y="1324"/>
                    <a:pt x="7089" y="1954"/>
                    <a:pt x="7089" y="2710"/>
                  </a:cubicBezTo>
                  <a:cubicBezTo>
                    <a:pt x="7089" y="3025"/>
                    <a:pt x="6963" y="3340"/>
                    <a:pt x="6774" y="3592"/>
                  </a:cubicBezTo>
                  <a:cubicBezTo>
                    <a:pt x="7373" y="3844"/>
                    <a:pt x="7751" y="4443"/>
                    <a:pt x="7751" y="5104"/>
                  </a:cubicBezTo>
                  <a:lnTo>
                    <a:pt x="7751" y="5766"/>
                  </a:lnTo>
                  <a:lnTo>
                    <a:pt x="7783" y="5766"/>
                  </a:lnTo>
                  <a:cubicBezTo>
                    <a:pt x="7783" y="5986"/>
                    <a:pt x="7625" y="6144"/>
                    <a:pt x="7436" y="6144"/>
                  </a:cubicBezTo>
                  <a:lnTo>
                    <a:pt x="4002" y="6144"/>
                  </a:lnTo>
                  <a:cubicBezTo>
                    <a:pt x="3813" y="6144"/>
                    <a:pt x="3655" y="5986"/>
                    <a:pt x="3655" y="5766"/>
                  </a:cubicBezTo>
                  <a:lnTo>
                    <a:pt x="3655" y="5104"/>
                  </a:lnTo>
                  <a:cubicBezTo>
                    <a:pt x="3655" y="4443"/>
                    <a:pt x="4065" y="3844"/>
                    <a:pt x="4664" y="3592"/>
                  </a:cubicBezTo>
                  <a:cubicBezTo>
                    <a:pt x="4443" y="3340"/>
                    <a:pt x="4348" y="3056"/>
                    <a:pt x="4348" y="2710"/>
                  </a:cubicBezTo>
                  <a:cubicBezTo>
                    <a:pt x="4348" y="1954"/>
                    <a:pt x="4979" y="1324"/>
                    <a:pt x="5703" y="1324"/>
                  </a:cubicBezTo>
                  <a:close/>
                  <a:moveTo>
                    <a:pt x="5798" y="0"/>
                  </a:moveTo>
                  <a:cubicBezTo>
                    <a:pt x="3561" y="0"/>
                    <a:pt x="1702" y="1859"/>
                    <a:pt x="1702" y="4096"/>
                  </a:cubicBezTo>
                  <a:cubicBezTo>
                    <a:pt x="1702" y="5041"/>
                    <a:pt x="2017" y="5955"/>
                    <a:pt x="2553" y="6616"/>
                  </a:cubicBezTo>
                  <a:lnTo>
                    <a:pt x="1702" y="7120"/>
                  </a:lnTo>
                  <a:cubicBezTo>
                    <a:pt x="1513" y="6963"/>
                    <a:pt x="1293" y="6900"/>
                    <a:pt x="1040" y="6900"/>
                  </a:cubicBezTo>
                  <a:cubicBezTo>
                    <a:pt x="473" y="6900"/>
                    <a:pt x="1" y="7341"/>
                    <a:pt x="1" y="7908"/>
                  </a:cubicBezTo>
                  <a:cubicBezTo>
                    <a:pt x="1" y="8475"/>
                    <a:pt x="473" y="8948"/>
                    <a:pt x="1040" y="8948"/>
                  </a:cubicBezTo>
                  <a:cubicBezTo>
                    <a:pt x="1576" y="8948"/>
                    <a:pt x="2049" y="8475"/>
                    <a:pt x="2049" y="7908"/>
                  </a:cubicBezTo>
                  <a:lnTo>
                    <a:pt x="2049" y="7719"/>
                  </a:lnTo>
                  <a:lnTo>
                    <a:pt x="3025" y="7120"/>
                  </a:lnTo>
                  <a:cubicBezTo>
                    <a:pt x="3309" y="7372"/>
                    <a:pt x="3592" y="7593"/>
                    <a:pt x="3939" y="7751"/>
                  </a:cubicBezTo>
                  <a:lnTo>
                    <a:pt x="3277" y="8948"/>
                  </a:lnTo>
                  <a:lnTo>
                    <a:pt x="3088" y="8948"/>
                  </a:lnTo>
                  <a:cubicBezTo>
                    <a:pt x="2521" y="8948"/>
                    <a:pt x="2049" y="9420"/>
                    <a:pt x="2049" y="9956"/>
                  </a:cubicBezTo>
                  <a:cubicBezTo>
                    <a:pt x="2049" y="10523"/>
                    <a:pt x="2521" y="10996"/>
                    <a:pt x="3088" y="10996"/>
                  </a:cubicBezTo>
                  <a:cubicBezTo>
                    <a:pt x="3624" y="10996"/>
                    <a:pt x="4096" y="10523"/>
                    <a:pt x="4096" y="9956"/>
                  </a:cubicBezTo>
                  <a:cubicBezTo>
                    <a:pt x="4096" y="9735"/>
                    <a:pt x="4033" y="9483"/>
                    <a:pt x="3876" y="9294"/>
                  </a:cubicBezTo>
                  <a:lnTo>
                    <a:pt x="4569" y="8034"/>
                  </a:lnTo>
                  <a:cubicBezTo>
                    <a:pt x="4853" y="8097"/>
                    <a:pt x="5168" y="8192"/>
                    <a:pt x="5483" y="8223"/>
                  </a:cubicBezTo>
                  <a:lnTo>
                    <a:pt x="5483" y="9672"/>
                  </a:lnTo>
                  <a:cubicBezTo>
                    <a:pt x="5073" y="9830"/>
                    <a:pt x="4821" y="10208"/>
                    <a:pt x="4821" y="10617"/>
                  </a:cubicBezTo>
                  <a:cubicBezTo>
                    <a:pt x="4821" y="11185"/>
                    <a:pt x="5294" y="11657"/>
                    <a:pt x="5829" y="11657"/>
                  </a:cubicBezTo>
                  <a:cubicBezTo>
                    <a:pt x="6396" y="11657"/>
                    <a:pt x="6869" y="11185"/>
                    <a:pt x="6869" y="10617"/>
                  </a:cubicBezTo>
                  <a:cubicBezTo>
                    <a:pt x="6869" y="10208"/>
                    <a:pt x="6585" y="9798"/>
                    <a:pt x="6176" y="9672"/>
                  </a:cubicBezTo>
                  <a:lnTo>
                    <a:pt x="6176" y="8223"/>
                  </a:lnTo>
                  <a:cubicBezTo>
                    <a:pt x="6491" y="8192"/>
                    <a:pt x="6806" y="8160"/>
                    <a:pt x="7089" y="8034"/>
                  </a:cubicBezTo>
                  <a:lnTo>
                    <a:pt x="7814" y="9294"/>
                  </a:lnTo>
                  <a:cubicBezTo>
                    <a:pt x="7657" y="9483"/>
                    <a:pt x="7562" y="9672"/>
                    <a:pt x="7562" y="9956"/>
                  </a:cubicBezTo>
                  <a:cubicBezTo>
                    <a:pt x="7562" y="10523"/>
                    <a:pt x="8035" y="10996"/>
                    <a:pt x="8602" y="10996"/>
                  </a:cubicBezTo>
                  <a:cubicBezTo>
                    <a:pt x="9137" y="10996"/>
                    <a:pt x="9610" y="10523"/>
                    <a:pt x="9610" y="9956"/>
                  </a:cubicBezTo>
                  <a:cubicBezTo>
                    <a:pt x="9610" y="9420"/>
                    <a:pt x="9137" y="8948"/>
                    <a:pt x="8602" y="8948"/>
                  </a:cubicBezTo>
                  <a:lnTo>
                    <a:pt x="8381" y="8948"/>
                  </a:lnTo>
                  <a:lnTo>
                    <a:pt x="7720" y="7751"/>
                  </a:lnTo>
                  <a:cubicBezTo>
                    <a:pt x="8035" y="7593"/>
                    <a:pt x="8350" y="7372"/>
                    <a:pt x="8633" y="7120"/>
                  </a:cubicBezTo>
                  <a:lnTo>
                    <a:pt x="9704" y="7719"/>
                  </a:lnTo>
                  <a:lnTo>
                    <a:pt x="9704" y="7908"/>
                  </a:lnTo>
                  <a:cubicBezTo>
                    <a:pt x="9704" y="8475"/>
                    <a:pt x="10177" y="8948"/>
                    <a:pt x="10713" y="8948"/>
                  </a:cubicBezTo>
                  <a:cubicBezTo>
                    <a:pt x="11280" y="8948"/>
                    <a:pt x="11752" y="8475"/>
                    <a:pt x="11752" y="7908"/>
                  </a:cubicBezTo>
                  <a:cubicBezTo>
                    <a:pt x="11626" y="7309"/>
                    <a:pt x="11154" y="6900"/>
                    <a:pt x="10586" y="6900"/>
                  </a:cubicBezTo>
                  <a:cubicBezTo>
                    <a:pt x="10366" y="6900"/>
                    <a:pt x="10114" y="6963"/>
                    <a:pt x="9925" y="7120"/>
                  </a:cubicBezTo>
                  <a:lnTo>
                    <a:pt x="9011" y="6616"/>
                  </a:lnTo>
                  <a:cubicBezTo>
                    <a:pt x="9515" y="5892"/>
                    <a:pt x="9893" y="4978"/>
                    <a:pt x="9893" y="4096"/>
                  </a:cubicBezTo>
                  <a:cubicBezTo>
                    <a:pt x="9893" y="1796"/>
                    <a:pt x="8035" y="0"/>
                    <a:pt x="57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 name="Google Shape;313;p19"/>
          <p:cNvGrpSpPr/>
          <p:nvPr/>
        </p:nvGrpSpPr>
        <p:grpSpPr>
          <a:xfrm>
            <a:off x="1836340" y="2378618"/>
            <a:ext cx="457194" cy="415623"/>
            <a:chOff x="-40745125" y="3632900"/>
            <a:chExt cx="318225" cy="289875"/>
          </a:xfrm>
        </p:grpSpPr>
        <p:sp>
          <p:nvSpPr>
            <p:cNvPr id="314" name="Google Shape;314;p19"/>
            <p:cNvSpPr/>
            <p:nvPr/>
          </p:nvSpPr>
          <p:spPr>
            <a:xfrm>
              <a:off x="-40745125" y="3632900"/>
              <a:ext cx="300125" cy="82725"/>
            </a:xfrm>
            <a:custGeom>
              <a:avLst/>
              <a:gdLst/>
              <a:ahLst/>
              <a:cxnLst/>
              <a:rect l="l" t="t" r="r" b="b"/>
              <a:pathLst>
                <a:path w="12005" h="3309" extrusionOk="0">
                  <a:moveTo>
                    <a:pt x="1671" y="0"/>
                  </a:moveTo>
                  <a:cubicBezTo>
                    <a:pt x="757" y="0"/>
                    <a:pt x="1" y="757"/>
                    <a:pt x="1" y="1670"/>
                  </a:cubicBezTo>
                  <a:cubicBezTo>
                    <a:pt x="1" y="2552"/>
                    <a:pt x="757" y="3308"/>
                    <a:pt x="1671" y="3308"/>
                  </a:cubicBezTo>
                  <a:lnTo>
                    <a:pt x="11469" y="3308"/>
                  </a:lnTo>
                  <a:cubicBezTo>
                    <a:pt x="11815" y="3308"/>
                    <a:pt x="12004" y="2930"/>
                    <a:pt x="11784" y="2647"/>
                  </a:cubicBezTo>
                  <a:cubicBezTo>
                    <a:pt x="11595" y="2363"/>
                    <a:pt x="11469" y="2017"/>
                    <a:pt x="11469" y="1670"/>
                  </a:cubicBezTo>
                  <a:cubicBezTo>
                    <a:pt x="11469" y="1292"/>
                    <a:pt x="11595" y="946"/>
                    <a:pt x="11784" y="662"/>
                  </a:cubicBezTo>
                  <a:cubicBezTo>
                    <a:pt x="11973" y="410"/>
                    <a:pt x="11784" y="0"/>
                    <a:pt x="114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9"/>
            <p:cNvSpPr/>
            <p:nvPr/>
          </p:nvSpPr>
          <p:spPr>
            <a:xfrm>
              <a:off x="-40508050" y="3736075"/>
              <a:ext cx="21300" cy="82725"/>
            </a:xfrm>
            <a:custGeom>
              <a:avLst/>
              <a:gdLst/>
              <a:ahLst/>
              <a:cxnLst/>
              <a:rect l="l" t="t" r="r" b="b"/>
              <a:pathLst>
                <a:path w="852" h="3309" extrusionOk="0">
                  <a:moveTo>
                    <a:pt x="1" y="1"/>
                  </a:moveTo>
                  <a:lnTo>
                    <a:pt x="1" y="3309"/>
                  </a:lnTo>
                  <a:lnTo>
                    <a:pt x="852" y="3309"/>
                  </a:lnTo>
                  <a:lnTo>
                    <a:pt x="8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9"/>
            <p:cNvSpPr/>
            <p:nvPr/>
          </p:nvSpPr>
          <p:spPr>
            <a:xfrm>
              <a:off x="-40466300" y="3736875"/>
              <a:ext cx="39400" cy="82725"/>
            </a:xfrm>
            <a:custGeom>
              <a:avLst/>
              <a:gdLst/>
              <a:ahLst/>
              <a:cxnLst/>
              <a:rect l="l" t="t" r="r" b="b"/>
              <a:pathLst>
                <a:path w="1576" h="3309" extrusionOk="0">
                  <a:moveTo>
                    <a:pt x="1" y="0"/>
                  </a:moveTo>
                  <a:lnTo>
                    <a:pt x="1" y="3308"/>
                  </a:lnTo>
                  <a:lnTo>
                    <a:pt x="1198" y="3308"/>
                  </a:lnTo>
                  <a:cubicBezTo>
                    <a:pt x="1387" y="3277"/>
                    <a:pt x="1576" y="3088"/>
                    <a:pt x="1576" y="2899"/>
                  </a:cubicBezTo>
                  <a:lnTo>
                    <a:pt x="1576" y="410"/>
                  </a:lnTo>
                  <a:cubicBezTo>
                    <a:pt x="1576" y="158"/>
                    <a:pt x="1387" y="0"/>
                    <a:pt x="11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9"/>
            <p:cNvSpPr/>
            <p:nvPr/>
          </p:nvSpPr>
          <p:spPr>
            <a:xfrm>
              <a:off x="-40723050" y="3736075"/>
              <a:ext cx="194550" cy="82725"/>
            </a:xfrm>
            <a:custGeom>
              <a:avLst/>
              <a:gdLst/>
              <a:ahLst/>
              <a:cxnLst/>
              <a:rect l="l" t="t" r="r" b="b"/>
              <a:pathLst>
                <a:path w="7782" h="3309" extrusionOk="0">
                  <a:moveTo>
                    <a:pt x="441" y="1"/>
                  </a:moveTo>
                  <a:cubicBezTo>
                    <a:pt x="189" y="1"/>
                    <a:pt x="0" y="221"/>
                    <a:pt x="0" y="442"/>
                  </a:cubicBezTo>
                  <a:lnTo>
                    <a:pt x="0" y="2931"/>
                  </a:lnTo>
                  <a:cubicBezTo>
                    <a:pt x="0" y="3151"/>
                    <a:pt x="189" y="3309"/>
                    <a:pt x="441" y="3309"/>
                  </a:cubicBezTo>
                  <a:lnTo>
                    <a:pt x="7782" y="3309"/>
                  </a:lnTo>
                  <a:lnTo>
                    <a:pt x="77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9"/>
            <p:cNvSpPr/>
            <p:nvPr/>
          </p:nvSpPr>
          <p:spPr>
            <a:xfrm>
              <a:off x="-40681325" y="3839250"/>
              <a:ext cx="21300" cy="82725"/>
            </a:xfrm>
            <a:custGeom>
              <a:avLst/>
              <a:gdLst/>
              <a:ahLst/>
              <a:cxnLst/>
              <a:rect l="l" t="t" r="r" b="b"/>
              <a:pathLst>
                <a:path w="852" h="3309" extrusionOk="0">
                  <a:moveTo>
                    <a:pt x="1" y="1"/>
                  </a:moveTo>
                  <a:lnTo>
                    <a:pt x="1" y="3309"/>
                  </a:lnTo>
                  <a:lnTo>
                    <a:pt x="851" y="3309"/>
                  </a:lnTo>
                  <a:lnTo>
                    <a:pt x="8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9"/>
            <p:cNvSpPr/>
            <p:nvPr/>
          </p:nvSpPr>
          <p:spPr>
            <a:xfrm>
              <a:off x="-40639575" y="3840825"/>
              <a:ext cx="190625" cy="81950"/>
            </a:xfrm>
            <a:custGeom>
              <a:avLst/>
              <a:gdLst/>
              <a:ahLst/>
              <a:cxnLst/>
              <a:rect l="l" t="t" r="r" b="b"/>
              <a:pathLst>
                <a:path w="7625" h="3278" extrusionOk="0">
                  <a:moveTo>
                    <a:pt x="1" y="1"/>
                  </a:moveTo>
                  <a:lnTo>
                    <a:pt x="1" y="3277"/>
                  </a:lnTo>
                  <a:lnTo>
                    <a:pt x="7247" y="3277"/>
                  </a:lnTo>
                  <a:cubicBezTo>
                    <a:pt x="7467" y="3277"/>
                    <a:pt x="7625" y="3057"/>
                    <a:pt x="7625" y="2868"/>
                  </a:cubicBezTo>
                  <a:lnTo>
                    <a:pt x="7625" y="379"/>
                  </a:lnTo>
                  <a:cubicBezTo>
                    <a:pt x="7625" y="158"/>
                    <a:pt x="7436" y="1"/>
                    <a:pt x="72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9"/>
            <p:cNvSpPr/>
            <p:nvPr/>
          </p:nvSpPr>
          <p:spPr>
            <a:xfrm>
              <a:off x="-40745125" y="3840050"/>
              <a:ext cx="43350" cy="82725"/>
            </a:xfrm>
            <a:custGeom>
              <a:avLst/>
              <a:gdLst/>
              <a:ahLst/>
              <a:cxnLst/>
              <a:rect l="l" t="t" r="r" b="b"/>
              <a:pathLst>
                <a:path w="1734" h="3309" extrusionOk="0">
                  <a:moveTo>
                    <a:pt x="442" y="0"/>
                  </a:moveTo>
                  <a:cubicBezTo>
                    <a:pt x="190" y="0"/>
                    <a:pt x="1" y="189"/>
                    <a:pt x="1" y="378"/>
                  </a:cubicBezTo>
                  <a:lnTo>
                    <a:pt x="1" y="2867"/>
                  </a:lnTo>
                  <a:cubicBezTo>
                    <a:pt x="1" y="3088"/>
                    <a:pt x="190" y="3308"/>
                    <a:pt x="442" y="3308"/>
                  </a:cubicBezTo>
                  <a:lnTo>
                    <a:pt x="1734" y="3308"/>
                  </a:lnTo>
                  <a:lnTo>
                    <a:pt x="17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290;p19"/>
          <p:cNvSpPr txBox="1">
            <a:spLocks/>
          </p:cNvSpPr>
          <p:nvPr/>
        </p:nvSpPr>
        <p:spPr>
          <a:xfrm>
            <a:off x="457200" y="2545643"/>
            <a:ext cx="8229600" cy="481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2pPr>
            <a:lvl3pPr marR="0" lvl="2"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3pPr>
            <a:lvl4pPr marR="0" lvl="3"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4pPr>
            <a:lvl5pPr marR="0" lvl="4"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5pPr>
            <a:lvl6pPr marR="0" lvl="5"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6pPr>
            <a:lvl7pPr marR="0" lvl="6"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7pPr>
            <a:lvl8pPr marR="0" lvl="7"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8pPr>
            <a:lvl9pPr marR="0" lvl="8"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9pPr>
          </a:lstStyle>
          <a:p>
            <a:r>
              <a:rPr lang="en-GB" dirty="0">
                <a:solidFill>
                  <a:schemeClr val="dk1"/>
                </a:solidFill>
              </a:rPr>
              <a:t>Supervised by :</a:t>
            </a:r>
            <a:endParaRPr lang="en-US" dirty="0">
              <a:solidFill>
                <a:schemeClr val="dk1"/>
              </a:solidFill>
            </a:endParaRPr>
          </a:p>
        </p:txBody>
      </p:sp>
      <p:sp>
        <p:nvSpPr>
          <p:cNvPr id="41" name="Google Shape;295;p19"/>
          <p:cNvSpPr txBox="1"/>
          <p:nvPr/>
        </p:nvSpPr>
        <p:spPr>
          <a:xfrm>
            <a:off x="457200" y="3333750"/>
            <a:ext cx="7543800" cy="609600"/>
          </a:xfrm>
          <a:prstGeom prst="rect">
            <a:avLst/>
          </a:prstGeom>
          <a:noFill/>
          <a:ln>
            <a:noFill/>
          </a:ln>
        </p:spPr>
        <p:txBody>
          <a:bodyPr spcFirstLastPara="1" wrap="square" lIns="91425" tIns="91425" rIns="91425" bIns="91425" anchor="t" anchorCtr="0">
            <a:noAutofit/>
          </a:bodyPr>
          <a:lstStyle/>
          <a:p>
            <a:pPr marL="171450" indent="-171450">
              <a:lnSpc>
                <a:spcPct val="115000"/>
              </a:lnSpc>
              <a:buFont typeface="Wingdings" panose="05000000000000000000" pitchFamily="2" charset="2"/>
              <a:buChar char="§"/>
            </a:pPr>
            <a:r>
              <a:rPr lang="en-GB" sz="1600" dirty="0">
                <a:solidFill>
                  <a:schemeClr val="dk1"/>
                </a:solidFill>
                <a:latin typeface="Roboto"/>
                <a:ea typeface="Roboto"/>
                <a:cs typeface="Roboto"/>
              </a:rPr>
              <a:t>Dr/ Ahmed elsayed</a:t>
            </a:r>
            <a:endParaRPr lang="en" sz="1600" dirty="0">
              <a:solidFill>
                <a:schemeClr val="dk1"/>
              </a:solidFill>
              <a:latin typeface="Roboto"/>
              <a:ea typeface="Roboto"/>
              <a:cs typeface="Roboto"/>
              <a:sym typeface="Roboto"/>
            </a:endParaRPr>
          </a:p>
          <a:p>
            <a:pPr marL="0" lvl="0" indent="0" rtl="0">
              <a:lnSpc>
                <a:spcPct val="115000"/>
              </a:lnSpc>
              <a:spcBef>
                <a:spcPts val="0"/>
              </a:spcBef>
              <a:spcAft>
                <a:spcPts val="0"/>
              </a:spcAft>
              <a:buNone/>
            </a:pPr>
            <a:endParaRPr lang="en-US" sz="1200" dirty="0">
              <a:latin typeface="Roboto"/>
              <a:ea typeface="Roboto"/>
              <a:cs typeface="Roboto"/>
              <a:sym typeface="Roboto"/>
            </a:endParaRPr>
          </a:p>
          <a:p>
            <a:pPr marL="0" lvl="0" indent="0" rtl="0">
              <a:lnSpc>
                <a:spcPct val="115000"/>
              </a:lnSpc>
              <a:spcBef>
                <a:spcPts val="0"/>
              </a:spcBef>
              <a:spcAft>
                <a:spcPts val="0"/>
              </a:spcAft>
              <a:buNone/>
            </a:pPr>
            <a:endParaRPr sz="1200" dirty="0">
              <a:solidFill>
                <a:srgbClr val="FF0000"/>
              </a:solidFill>
              <a:latin typeface="Roboto"/>
              <a:ea typeface="Roboto"/>
              <a:cs typeface="Roboto"/>
              <a:sym typeface="Roboto"/>
            </a:endParaRPr>
          </a:p>
        </p:txBody>
      </p:sp>
    </p:spTree>
    <p:extLst>
      <p:ext uri="{BB962C8B-B14F-4D97-AF65-F5344CB8AC3E}">
        <p14:creationId xmlns:p14="http://schemas.microsoft.com/office/powerpoint/2010/main" val="27916380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5" name="Google Shape;285;p19"/>
          <p:cNvSpPr/>
          <p:nvPr/>
        </p:nvSpPr>
        <p:spPr>
          <a:xfrm>
            <a:off x="601132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431947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9"/>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lvl="0"/>
            <a:r>
              <a:rPr lang="en-US" dirty="0"/>
              <a:t> </a:t>
            </a:r>
            <a:r>
              <a:rPr lang="en-US" b="1" dirty="0" smtClean="0">
                <a:solidFill>
                  <a:srgbClr val="242424"/>
                </a:solidFill>
                <a:latin typeface="sohne"/>
              </a:rPr>
              <a:t>Interactive </a:t>
            </a:r>
            <a:r>
              <a:rPr lang="en-US" b="1" dirty="0">
                <a:solidFill>
                  <a:srgbClr val="242424"/>
                </a:solidFill>
                <a:latin typeface="sohne"/>
              </a:rPr>
              <a:t>Operations on Spark RDD</a:t>
            </a:r>
            <a:r>
              <a:rPr lang="en-US" dirty="0"/>
              <a:t> </a:t>
            </a:r>
            <a:endParaRPr dirty="0"/>
          </a:p>
        </p:txBody>
      </p:sp>
      <p:sp>
        <p:nvSpPr>
          <p:cNvPr id="293" name="Google Shape;293;p19"/>
          <p:cNvSpPr/>
          <p:nvPr/>
        </p:nvSpPr>
        <p:spPr>
          <a:xfrm>
            <a:off x="2641445"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2" name="Google Shape;302;p19"/>
          <p:cNvGrpSpPr/>
          <p:nvPr/>
        </p:nvGrpSpPr>
        <p:grpSpPr>
          <a:xfrm>
            <a:off x="6857616" y="2357827"/>
            <a:ext cx="457204" cy="457204"/>
            <a:chOff x="1492675" y="4992125"/>
            <a:chExt cx="481825" cy="481825"/>
          </a:xfrm>
        </p:grpSpPr>
        <p:sp>
          <p:nvSpPr>
            <p:cNvPr id="303" name="Google Shape;303;p19"/>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4" name="Google Shape;304;p19"/>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05" name="Google Shape;305;p19"/>
          <p:cNvGrpSpPr/>
          <p:nvPr/>
        </p:nvGrpSpPr>
        <p:grpSpPr>
          <a:xfrm>
            <a:off x="3525086" y="2357831"/>
            <a:ext cx="457186" cy="457196"/>
            <a:chOff x="-5251625" y="3272950"/>
            <a:chExt cx="292225" cy="292250"/>
          </a:xfrm>
        </p:grpSpPr>
        <p:sp>
          <p:nvSpPr>
            <p:cNvPr id="306" name="Google Shape;306;p19"/>
            <p:cNvSpPr/>
            <p:nvPr/>
          </p:nvSpPr>
          <p:spPr>
            <a:xfrm>
              <a:off x="-5156325" y="3462775"/>
              <a:ext cx="33900" cy="33100"/>
            </a:xfrm>
            <a:custGeom>
              <a:avLst/>
              <a:gdLst/>
              <a:ahLst/>
              <a:cxnLst/>
              <a:rect l="l" t="t" r="r" b="b"/>
              <a:pathLst>
                <a:path w="1356" h="1324" extrusionOk="0">
                  <a:moveTo>
                    <a:pt x="662" y="0"/>
                  </a:moveTo>
                  <a:cubicBezTo>
                    <a:pt x="284" y="0"/>
                    <a:pt x="1" y="315"/>
                    <a:pt x="1" y="662"/>
                  </a:cubicBezTo>
                  <a:cubicBezTo>
                    <a:pt x="1" y="1072"/>
                    <a:pt x="316" y="1324"/>
                    <a:pt x="662" y="1324"/>
                  </a:cubicBezTo>
                  <a:cubicBezTo>
                    <a:pt x="1072" y="1324"/>
                    <a:pt x="1355" y="1009"/>
                    <a:pt x="1355" y="662"/>
                  </a:cubicBezTo>
                  <a:cubicBezTo>
                    <a:pt x="1355" y="284"/>
                    <a:pt x="1040" y="0"/>
                    <a:pt x="6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9"/>
            <p:cNvSpPr/>
            <p:nvPr/>
          </p:nvSpPr>
          <p:spPr>
            <a:xfrm>
              <a:off x="-5251625" y="3272950"/>
              <a:ext cx="292225" cy="292250"/>
            </a:xfrm>
            <a:custGeom>
              <a:avLst/>
              <a:gdLst/>
              <a:ahLst/>
              <a:cxnLst/>
              <a:rect l="l" t="t" r="r" b="b"/>
              <a:pathLst>
                <a:path w="11689" h="11690" extrusionOk="0">
                  <a:moveTo>
                    <a:pt x="3699" y="2764"/>
                  </a:moveTo>
                  <a:cubicBezTo>
                    <a:pt x="3958" y="2764"/>
                    <a:pt x="4180" y="3098"/>
                    <a:pt x="3939" y="3340"/>
                  </a:cubicBezTo>
                  <a:lnTo>
                    <a:pt x="3497" y="3781"/>
                  </a:lnTo>
                  <a:lnTo>
                    <a:pt x="3939" y="4191"/>
                  </a:lnTo>
                  <a:cubicBezTo>
                    <a:pt x="4180" y="4433"/>
                    <a:pt x="3958" y="4767"/>
                    <a:pt x="3699" y="4767"/>
                  </a:cubicBezTo>
                  <a:cubicBezTo>
                    <a:pt x="3621" y="4767"/>
                    <a:pt x="3539" y="4737"/>
                    <a:pt x="3466" y="4664"/>
                  </a:cubicBezTo>
                  <a:lnTo>
                    <a:pt x="3025" y="4222"/>
                  </a:lnTo>
                  <a:lnTo>
                    <a:pt x="2584" y="4664"/>
                  </a:lnTo>
                  <a:cubicBezTo>
                    <a:pt x="2515" y="4756"/>
                    <a:pt x="2432" y="4794"/>
                    <a:pt x="2352" y="4794"/>
                  </a:cubicBezTo>
                  <a:cubicBezTo>
                    <a:pt x="2103" y="4794"/>
                    <a:pt x="1873" y="4429"/>
                    <a:pt x="2111" y="4191"/>
                  </a:cubicBezTo>
                  <a:lnTo>
                    <a:pt x="2552" y="3781"/>
                  </a:lnTo>
                  <a:lnTo>
                    <a:pt x="2111" y="3340"/>
                  </a:lnTo>
                  <a:cubicBezTo>
                    <a:pt x="1869" y="3098"/>
                    <a:pt x="2092" y="2764"/>
                    <a:pt x="2351" y="2764"/>
                  </a:cubicBezTo>
                  <a:cubicBezTo>
                    <a:pt x="2429" y="2764"/>
                    <a:pt x="2511" y="2795"/>
                    <a:pt x="2584" y="2868"/>
                  </a:cubicBezTo>
                  <a:lnTo>
                    <a:pt x="3025" y="3309"/>
                  </a:lnTo>
                  <a:lnTo>
                    <a:pt x="3466" y="2868"/>
                  </a:lnTo>
                  <a:cubicBezTo>
                    <a:pt x="3539" y="2795"/>
                    <a:pt x="3621" y="2764"/>
                    <a:pt x="3699" y="2764"/>
                  </a:cubicBezTo>
                  <a:close/>
                  <a:moveTo>
                    <a:pt x="8583" y="6922"/>
                  </a:moveTo>
                  <a:cubicBezTo>
                    <a:pt x="8841" y="6922"/>
                    <a:pt x="9064" y="7257"/>
                    <a:pt x="8822" y="7499"/>
                  </a:cubicBezTo>
                  <a:lnTo>
                    <a:pt x="8381" y="7940"/>
                  </a:lnTo>
                  <a:lnTo>
                    <a:pt x="8822" y="8381"/>
                  </a:lnTo>
                  <a:cubicBezTo>
                    <a:pt x="9064" y="8623"/>
                    <a:pt x="8841" y="8958"/>
                    <a:pt x="8583" y="8958"/>
                  </a:cubicBezTo>
                  <a:cubicBezTo>
                    <a:pt x="8504" y="8958"/>
                    <a:pt x="8422" y="8927"/>
                    <a:pt x="8349" y="8854"/>
                  </a:cubicBezTo>
                  <a:lnTo>
                    <a:pt x="7908" y="8413"/>
                  </a:lnTo>
                  <a:lnTo>
                    <a:pt x="7467" y="8854"/>
                  </a:lnTo>
                  <a:cubicBezTo>
                    <a:pt x="7394" y="8927"/>
                    <a:pt x="7312" y="8958"/>
                    <a:pt x="7234" y="8958"/>
                  </a:cubicBezTo>
                  <a:cubicBezTo>
                    <a:pt x="6975" y="8958"/>
                    <a:pt x="6753" y="8623"/>
                    <a:pt x="6995" y="8381"/>
                  </a:cubicBezTo>
                  <a:lnTo>
                    <a:pt x="7436" y="7940"/>
                  </a:lnTo>
                  <a:lnTo>
                    <a:pt x="6995" y="7499"/>
                  </a:lnTo>
                  <a:cubicBezTo>
                    <a:pt x="6753" y="7257"/>
                    <a:pt x="6975" y="6922"/>
                    <a:pt x="7234" y="6922"/>
                  </a:cubicBezTo>
                  <a:cubicBezTo>
                    <a:pt x="7312" y="6922"/>
                    <a:pt x="7394" y="6953"/>
                    <a:pt x="7467" y="7026"/>
                  </a:cubicBezTo>
                  <a:lnTo>
                    <a:pt x="7908" y="7467"/>
                  </a:lnTo>
                  <a:lnTo>
                    <a:pt x="8349" y="7026"/>
                  </a:lnTo>
                  <a:cubicBezTo>
                    <a:pt x="8422" y="6953"/>
                    <a:pt x="8504" y="6922"/>
                    <a:pt x="8583" y="6922"/>
                  </a:cubicBezTo>
                  <a:close/>
                  <a:moveTo>
                    <a:pt x="7895" y="2732"/>
                  </a:moveTo>
                  <a:cubicBezTo>
                    <a:pt x="7974" y="2732"/>
                    <a:pt x="8055" y="2763"/>
                    <a:pt x="8129" y="2836"/>
                  </a:cubicBezTo>
                  <a:lnTo>
                    <a:pt x="8790" y="3498"/>
                  </a:lnTo>
                  <a:cubicBezTo>
                    <a:pt x="8916" y="3624"/>
                    <a:pt x="8916" y="3844"/>
                    <a:pt x="8790" y="3970"/>
                  </a:cubicBezTo>
                  <a:lnTo>
                    <a:pt x="8129" y="4632"/>
                  </a:lnTo>
                  <a:cubicBezTo>
                    <a:pt x="8055" y="4705"/>
                    <a:pt x="7974" y="4736"/>
                    <a:pt x="7895" y="4736"/>
                  </a:cubicBezTo>
                  <a:cubicBezTo>
                    <a:pt x="7637" y="4736"/>
                    <a:pt x="7414" y="4401"/>
                    <a:pt x="7656" y="4159"/>
                  </a:cubicBezTo>
                  <a:lnTo>
                    <a:pt x="7719" y="4096"/>
                  </a:lnTo>
                  <a:lnTo>
                    <a:pt x="7719" y="4096"/>
                  </a:lnTo>
                  <a:cubicBezTo>
                    <a:pt x="6175" y="4159"/>
                    <a:pt x="4978" y="5388"/>
                    <a:pt x="4852" y="6932"/>
                  </a:cubicBezTo>
                  <a:cubicBezTo>
                    <a:pt x="5451" y="7089"/>
                    <a:pt x="5829" y="7593"/>
                    <a:pt x="5829" y="8224"/>
                  </a:cubicBezTo>
                  <a:cubicBezTo>
                    <a:pt x="5829" y="9011"/>
                    <a:pt x="5230" y="9641"/>
                    <a:pt x="4474" y="9641"/>
                  </a:cubicBezTo>
                  <a:cubicBezTo>
                    <a:pt x="3750" y="9641"/>
                    <a:pt x="3119" y="9011"/>
                    <a:pt x="3119" y="8255"/>
                  </a:cubicBezTo>
                  <a:cubicBezTo>
                    <a:pt x="3119" y="7625"/>
                    <a:pt x="3529" y="7089"/>
                    <a:pt x="4128" y="6932"/>
                  </a:cubicBezTo>
                  <a:cubicBezTo>
                    <a:pt x="4285" y="5042"/>
                    <a:pt x="5829" y="3498"/>
                    <a:pt x="7751" y="3403"/>
                  </a:cubicBezTo>
                  <a:lnTo>
                    <a:pt x="7656" y="3309"/>
                  </a:lnTo>
                  <a:cubicBezTo>
                    <a:pt x="7414" y="3067"/>
                    <a:pt x="7637" y="2732"/>
                    <a:pt x="7895" y="2732"/>
                  </a:cubicBezTo>
                  <a:close/>
                  <a:moveTo>
                    <a:pt x="5829" y="1"/>
                  </a:moveTo>
                  <a:cubicBezTo>
                    <a:pt x="2647" y="1"/>
                    <a:pt x="0" y="2584"/>
                    <a:pt x="0" y="5829"/>
                  </a:cubicBezTo>
                  <a:cubicBezTo>
                    <a:pt x="0" y="9011"/>
                    <a:pt x="2615" y="11689"/>
                    <a:pt x="5829" y="11689"/>
                  </a:cubicBezTo>
                  <a:cubicBezTo>
                    <a:pt x="9011" y="11689"/>
                    <a:pt x="11689" y="9043"/>
                    <a:pt x="11689" y="5829"/>
                  </a:cubicBezTo>
                  <a:cubicBezTo>
                    <a:pt x="11657" y="5357"/>
                    <a:pt x="11563" y="4884"/>
                    <a:pt x="11500" y="4443"/>
                  </a:cubicBezTo>
                  <a:cubicBezTo>
                    <a:pt x="11248" y="4884"/>
                    <a:pt x="10838" y="5136"/>
                    <a:pt x="10303" y="5136"/>
                  </a:cubicBezTo>
                  <a:cubicBezTo>
                    <a:pt x="9578" y="5136"/>
                    <a:pt x="8948" y="4506"/>
                    <a:pt x="8948" y="3781"/>
                  </a:cubicBezTo>
                  <a:cubicBezTo>
                    <a:pt x="8948" y="3025"/>
                    <a:pt x="9578" y="2395"/>
                    <a:pt x="10303" y="2395"/>
                  </a:cubicBezTo>
                  <a:cubicBezTo>
                    <a:pt x="10397" y="2395"/>
                    <a:pt x="10523" y="2395"/>
                    <a:pt x="10586" y="2427"/>
                  </a:cubicBezTo>
                  <a:cubicBezTo>
                    <a:pt x="9483" y="883"/>
                    <a:pt x="7719" y="1"/>
                    <a:pt x="58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9"/>
            <p:cNvSpPr/>
            <p:nvPr/>
          </p:nvSpPr>
          <p:spPr>
            <a:xfrm>
              <a:off x="-5011400" y="3350150"/>
              <a:ext cx="33900" cy="33875"/>
            </a:xfrm>
            <a:custGeom>
              <a:avLst/>
              <a:gdLst/>
              <a:ahLst/>
              <a:cxnLst/>
              <a:rect l="l" t="t" r="r" b="b"/>
              <a:pathLst>
                <a:path w="1356" h="1355" extrusionOk="0">
                  <a:moveTo>
                    <a:pt x="662" y="0"/>
                  </a:moveTo>
                  <a:cubicBezTo>
                    <a:pt x="315" y="0"/>
                    <a:pt x="0" y="284"/>
                    <a:pt x="0" y="693"/>
                  </a:cubicBezTo>
                  <a:cubicBezTo>
                    <a:pt x="0" y="1071"/>
                    <a:pt x="315" y="1355"/>
                    <a:pt x="662" y="1355"/>
                  </a:cubicBezTo>
                  <a:cubicBezTo>
                    <a:pt x="1072" y="1355"/>
                    <a:pt x="1355" y="1040"/>
                    <a:pt x="1355" y="693"/>
                  </a:cubicBezTo>
                  <a:cubicBezTo>
                    <a:pt x="1355" y="315"/>
                    <a:pt x="1040" y="0"/>
                    <a:pt x="6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 name="Google Shape;309;p19"/>
          <p:cNvGrpSpPr/>
          <p:nvPr/>
        </p:nvGrpSpPr>
        <p:grpSpPr>
          <a:xfrm>
            <a:off x="5204657" y="2357830"/>
            <a:ext cx="457192" cy="457198"/>
            <a:chOff x="-4475825" y="3612425"/>
            <a:chExt cx="293825" cy="291450"/>
          </a:xfrm>
        </p:grpSpPr>
        <p:sp>
          <p:nvSpPr>
            <p:cNvPr id="310" name="Google Shape;310;p19"/>
            <p:cNvSpPr/>
            <p:nvPr/>
          </p:nvSpPr>
          <p:spPr>
            <a:xfrm>
              <a:off x="-4349800" y="3664400"/>
              <a:ext cx="34675" cy="33100"/>
            </a:xfrm>
            <a:custGeom>
              <a:avLst/>
              <a:gdLst/>
              <a:ahLst/>
              <a:cxnLst/>
              <a:rect l="l" t="t" r="r" b="b"/>
              <a:pathLst>
                <a:path w="1387" h="1324" extrusionOk="0">
                  <a:moveTo>
                    <a:pt x="694" y="1"/>
                  </a:moveTo>
                  <a:cubicBezTo>
                    <a:pt x="347" y="1"/>
                    <a:pt x="32" y="316"/>
                    <a:pt x="32" y="662"/>
                  </a:cubicBezTo>
                  <a:cubicBezTo>
                    <a:pt x="1" y="1040"/>
                    <a:pt x="316" y="1324"/>
                    <a:pt x="694" y="1324"/>
                  </a:cubicBezTo>
                  <a:cubicBezTo>
                    <a:pt x="1103" y="1324"/>
                    <a:pt x="1387" y="1009"/>
                    <a:pt x="1387" y="662"/>
                  </a:cubicBezTo>
                  <a:cubicBezTo>
                    <a:pt x="1387" y="284"/>
                    <a:pt x="1072" y="1"/>
                    <a:pt x="6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9"/>
            <p:cNvSpPr/>
            <p:nvPr/>
          </p:nvSpPr>
          <p:spPr>
            <a:xfrm>
              <a:off x="-4366325" y="3714800"/>
              <a:ext cx="68525" cy="34700"/>
            </a:xfrm>
            <a:custGeom>
              <a:avLst/>
              <a:gdLst/>
              <a:ahLst/>
              <a:cxnLst/>
              <a:rect l="l" t="t" r="r" b="b"/>
              <a:pathLst>
                <a:path w="2741" h="1388" extrusionOk="0">
                  <a:moveTo>
                    <a:pt x="1008" y="1"/>
                  </a:moveTo>
                  <a:cubicBezTo>
                    <a:pt x="473" y="1"/>
                    <a:pt x="0" y="474"/>
                    <a:pt x="0" y="1009"/>
                  </a:cubicBezTo>
                  <a:lnTo>
                    <a:pt x="0" y="1387"/>
                  </a:lnTo>
                  <a:lnTo>
                    <a:pt x="2741" y="1387"/>
                  </a:lnTo>
                  <a:lnTo>
                    <a:pt x="2741" y="1009"/>
                  </a:lnTo>
                  <a:cubicBezTo>
                    <a:pt x="2741" y="474"/>
                    <a:pt x="2268" y="1"/>
                    <a:pt x="16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9"/>
            <p:cNvSpPr/>
            <p:nvPr/>
          </p:nvSpPr>
          <p:spPr>
            <a:xfrm>
              <a:off x="-4475825" y="3612425"/>
              <a:ext cx="293825" cy="291450"/>
            </a:xfrm>
            <a:custGeom>
              <a:avLst/>
              <a:gdLst/>
              <a:ahLst/>
              <a:cxnLst/>
              <a:rect l="l" t="t" r="r" b="b"/>
              <a:pathLst>
                <a:path w="11753" h="11658" extrusionOk="0">
                  <a:moveTo>
                    <a:pt x="5703" y="1324"/>
                  </a:moveTo>
                  <a:cubicBezTo>
                    <a:pt x="6459" y="1324"/>
                    <a:pt x="7089" y="1954"/>
                    <a:pt x="7089" y="2710"/>
                  </a:cubicBezTo>
                  <a:cubicBezTo>
                    <a:pt x="7089" y="3025"/>
                    <a:pt x="6963" y="3340"/>
                    <a:pt x="6774" y="3592"/>
                  </a:cubicBezTo>
                  <a:cubicBezTo>
                    <a:pt x="7373" y="3844"/>
                    <a:pt x="7751" y="4443"/>
                    <a:pt x="7751" y="5104"/>
                  </a:cubicBezTo>
                  <a:lnTo>
                    <a:pt x="7751" y="5766"/>
                  </a:lnTo>
                  <a:lnTo>
                    <a:pt x="7783" y="5766"/>
                  </a:lnTo>
                  <a:cubicBezTo>
                    <a:pt x="7783" y="5986"/>
                    <a:pt x="7625" y="6144"/>
                    <a:pt x="7436" y="6144"/>
                  </a:cubicBezTo>
                  <a:lnTo>
                    <a:pt x="4002" y="6144"/>
                  </a:lnTo>
                  <a:cubicBezTo>
                    <a:pt x="3813" y="6144"/>
                    <a:pt x="3655" y="5986"/>
                    <a:pt x="3655" y="5766"/>
                  </a:cubicBezTo>
                  <a:lnTo>
                    <a:pt x="3655" y="5104"/>
                  </a:lnTo>
                  <a:cubicBezTo>
                    <a:pt x="3655" y="4443"/>
                    <a:pt x="4065" y="3844"/>
                    <a:pt x="4664" y="3592"/>
                  </a:cubicBezTo>
                  <a:cubicBezTo>
                    <a:pt x="4443" y="3340"/>
                    <a:pt x="4348" y="3056"/>
                    <a:pt x="4348" y="2710"/>
                  </a:cubicBezTo>
                  <a:cubicBezTo>
                    <a:pt x="4348" y="1954"/>
                    <a:pt x="4979" y="1324"/>
                    <a:pt x="5703" y="1324"/>
                  </a:cubicBezTo>
                  <a:close/>
                  <a:moveTo>
                    <a:pt x="5798" y="0"/>
                  </a:moveTo>
                  <a:cubicBezTo>
                    <a:pt x="3561" y="0"/>
                    <a:pt x="1702" y="1859"/>
                    <a:pt x="1702" y="4096"/>
                  </a:cubicBezTo>
                  <a:cubicBezTo>
                    <a:pt x="1702" y="5041"/>
                    <a:pt x="2017" y="5955"/>
                    <a:pt x="2553" y="6616"/>
                  </a:cubicBezTo>
                  <a:lnTo>
                    <a:pt x="1702" y="7120"/>
                  </a:lnTo>
                  <a:cubicBezTo>
                    <a:pt x="1513" y="6963"/>
                    <a:pt x="1293" y="6900"/>
                    <a:pt x="1040" y="6900"/>
                  </a:cubicBezTo>
                  <a:cubicBezTo>
                    <a:pt x="473" y="6900"/>
                    <a:pt x="1" y="7341"/>
                    <a:pt x="1" y="7908"/>
                  </a:cubicBezTo>
                  <a:cubicBezTo>
                    <a:pt x="1" y="8475"/>
                    <a:pt x="473" y="8948"/>
                    <a:pt x="1040" y="8948"/>
                  </a:cubicBezTo>
                  <a:cubicBezTo>
                    <a:pt x="1576" y="8948"/>
                    <a:pt x="2049" y="8475"/>
                    <a:pt x="2049" y="7908"/>
                  </a:cubicBezTo>
                  <a:lnTo>
                    <a:pt x="2049" y="7719"/>
                  </a:lnTo>
                  <a:lnTo>
                    <a:pt x="3025" y="7120"/>
                  </a:lnTo>
                  <a:cubicBezTo>
                    <a:pt x="3309" y="7372"/>
                    <a:pt x="3592" y="7593"/>
                    <a:pt x="3939" y="7751"/>
                  </a:cubicBezTo>
                  <a:lnTo>
                    <a:pt x="3277" y="8948"/>
                  </a:lnTo>
                  <a:lnTo>
                    <a:pt x="3088" y="8948"/>
                  </a:lnTo>
                  <a:cubicBezTo>
                    <a:pt x="2521" y="8948"/>
                    <a:pt x="2049" y="9420"/>
                    <a:pt x="2049" y="9956"/>
                  </a:cubicBezTo>
                  <a:cubicBezTo>
                    <a:pt x="2049" y="10523"/>
                    <a:pt x="2521" y="10996"/>
                    <a:pt x="3088" y="10996"/>
                  </a:cubicBezTo>
                  <a:cubicBezTo>
                    <a:pt x="3624" y="10996"/>
                    <a:pt x="4096" y="10523"/>
                    <a:pt x="4096" y="9956"/>
                  </a:cubicBezTo>
                  <a:cubicBezTo>
                    <a:pt x="4096" y="9735"/>
                    <a:pt x="4033" y="9483"/>
                    <a:pt x="3876" y="9294"/>
                  </a:cubicBezTo>
                  <a:lnTo>
                    <a:pt x="4569" y="8034"/>
                  </a:lnTo>
                  <a:cubicBezTo>
                    <a:pt x="4853" y="8097"/>
                    <a:pt x="5168" y="8192"/>
                    <a:pt x="5483" y="8223"/>
                  </a:cubicBezTo>
                  <a:lnTo>
                    <a:pt x="5483" y="9672"/>
                  </a:lnTo>
                  <a:cubicBezTo>
                    <a:pt x="5073" y="9830"/>
                    <a:pt x="4821" y="10208"/>
                    <a:pt x="4821" y="10617"/>
                  </a:cubicBezTo>
                  <a:cubicBezTo>
                    <a:pt x="4821" y="11185"/>
                    <a:pt x="5294" y="11657"/>
                    <a:pt x="5829" y="11657"/>
                  </a:cubicBezTo>
                  <a:cubicBezTo>
                    <a:pt x="6396" y="11657"/>
                    <a:pt x="6869" y="11185"/>
                    <a:pt x="6869" y="10617"/>
                  </a:cubicBezTo>
                  <a:cubicBezTo>
                    <a:pt x="6869" y="10208"/>
                    <a:pt x="6585" y="9798"/>
                    <a:pt x="6176" y="9672"/>
                  </a:cubicBezTo>
                  <a:lnTo>
                    <a:pt x="6176" y="8223"/>
                  </a:lnTo>
                  <a:cubicBezTo>
                    <a:pt x="6491" y="8192"/>
                    <a:pt x="6806" y="8160"/>
                    <a:pt x="7089" y="8034"/>
                  </a:cubicBezTo>
                  <a:lnTo>
                    <a:pt x="7814" y="9294"/>
                  </a:lnTo>
                  <a:cubicBezTo>
                    <a:pt x="7657" y="9483"/>
                    <a:pt x="7562" y="9672"/>
                    <a:pt x="7562" y="9956"/>
                  </a:cubicBezTo>
                  <a:cubicBezTo>
                    <a:pt x="7562" y="10523"/>
                    <a:pt x="8035" y="10996"/>
                    <a:pt x="8602" y="10996"/>
                  </a:cubicBezTo>
                  <a:cubicBezTo>
                    <a:pt x="9137" y="10996"/>
                    <a:pt x="9610" y="10523"/>
                    <a:pt x="9610" y="9956"/>
                  </a:cubicBezTo>
                  <a:cubicBezTo>
                    <a:pt x="9610" y="9420"/>
                    <a:pt x="9137" y="8948"/>
                    <a:pt x="8602" y="8948"/>
                  </a:cubicBezTo>
                  <a:lnTo>
                    <a:pt x="8381" y="8948"/>
                  </a:lnTo>
                  <a:lnTo>
                    <a:pt x="7720" y="7751"/>
                  </a:lnTo>
                  <a:cubicBezTo>
                    <a:pt x="8035" y="7593"/>
                    <a:pt x="8350" y="7372"/>
                    <a:pt x="8633" y="7120"/>
                  </a:cubicBezTo>
                  <a:lnTo>
                    <a:pt x="9704" y="7719"/>
                  </a:lnTo>
                  <a:lnTo>
                    <a:pt x="9704" y="7908"/>
                  </a:lnTo>
                  <a:cubicBezTo>
                    <a:pt x="9704" y="8475"/>
                    <a:pt x="10177" y="8948"/>
                    <a:pt x="10713" y="8948"/>
                  </a:cubicBezTo>
                  <a:cubicBezTo>
                    <a:pt x="11280" y="8948"/>
                    <a:pt x="11752" y="8475"/>
                    <a:pt x="11752" y="7908"/>
                  </a:cubicBezTo>
                  <a:cubicBezTo>
                    <a:pt x="11626" y="7309"/>
                    <a:pt x="11154" y="6900"/>
                    <a:pt x="10586" y="6900"/>
                  </a:cubicBezTo>
                  <a:cubicBezTo>
                    <a:pt x="10366" y="6900"/>
                    <a:pt x="10114" y="6963"/>
                    <a:pt x="9925" y="7120"/>
                  </a:cubicBezTo>
                  <a:lnTo>
                    <a:pt x="9011" y="6616"/>
                  </a:lnTo>
                  <a:cubicBezTo>
                    <a:pt x="9515" y="5892"/>
                    <a:pt x="9893" y="4978"/>
                    <a:pt x="9893" y="4096"/>
                  </a:cubicBezTo>
                  <a:cubicBezTo>
                    <a:pt x="9893" y="1796"/>
                    <a:pt x="8035" y="0"/>
                    <a:pt x="57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 name="Google Shape;313;p19"/>
          <p:cNvGrpSpPr/>
          <p:nvPr/>
        </p:nvGrpSpPr>
        <p:grpSpPr>
          <a:xfrm>
            <a:off x="1836340" y="2378618"/>
            <a:ext cx="457194" cy="415623"/>
            <a:chOff x="-40745125" y="3632900"/>
            <a:chExt cx="318225" cy="289875"/>
          </a:xfrm>
        </p:grpSpPr>
        <p:sp>
          <p:nvSpPr>
            <p:cNvPr id="314" name="Google Shape;314;p19"/>
            <p:cNvSpPr/>
            <p:nvPr/>
          </p:nvSpPr>
          <p:spPr>
            <a:xfrm>
              <a:off x="-40745125" y="3632900"/>
              <a:ext cx="300125" cy="82725"/>
            </a:xfrm>
            <a:custGeom>
              <a:avLst/>
              <a:gdLst/>
              <a:ahLst/>
              <a:cxnLst/>
              <a:rect l="l" t="t" r="r" b="b"/>
              <a:pathLst>
                <a:path w="12005" h="3309" extrusionOk="0">
                  <a:moveTo>
                    <a:pt x="1671" y="0"/>
                  </a:moveTo>
                  <a:cubicBezTo>
                    <a:pt x="757" y="0"/>
                    <a:pt x="1" y="757"/>
                    <a:pt x="1" y="1670"/>
                  </a:cubicBezTo>
                  <a:cubicBezTo>
                    <a:pt x="1" y="2552"/>
                    <a:pt x="757" y="3308"/>
                    <a:pt x="1671" y="3308"/>
                  </a:cubicBezTo>
                  <a:lnTo>
                    <a:pt x="11469" y="3308"/>
                  </a:lnTo>
                  <a:cubicBezTo>
                    <a:pt x="11815" y="3308"/>
                    <a:pt x="12004" y="2930"/>
                    <a:pt x="11784" y="2647"/>
                  </a:cubicBezTo>
                  <a:cubicBezTo>
                    <a:pt x="11595" y="2363"/>
                    <a:pt x="11469" y="2017"/>
                    <a:pt x="11469" y="1670"/>
                  </a:cubicBezTo>
                  <a:cubicBezTo>
                    <a:pt x="11469" y="1292"/>
                    <a:pt x="11595" y="946"/>
                    <a:pt x="11784" y="662"/>
                  </a:cubicBezTo>
                  <a:cubicBezTo>
                    <a:pt x="11973" y="410"/>
                    <a:pt x="11784" y="0"/>
                    <a:pt x="114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9"/>
            <p:cNvSpPr/>
            <p:nvPr/>
          </p:nvSpPr>
          <p:spPr>
            <a:xfrm>
              <a:off x="-40508050" y="3736075"/>
              <a:ext cx="21300" cy="82725"/>
            </a:xfrm>
            <a:custGeom>
              <a:avLst/>
              <a:gdLst/>
              <a:ahLst/>
              <a:cxnLst/>
              <a:rect l="l" t="t" r="r" b="b"/>
              <a:pathLst>
                <a:path w="852" h="3309" extrusionOk="0">
                  <a:moveTo>
                    <a:pt x="1" y="1"/>
                  </a:moveTo>
                  <a:lnTo>
                    <a:pt x="1" y="3309"/>
                  </a:lnTo>
                  <a:lnTo>
                    <a:pt x="852" y="3309"/>
                  </a:lnTo>
                  <a:lnTo>
                    <a:pt x="8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9"/>
            <p:cNvSpPr/>
            <p:nvPr/>
          </p:nvSpPr>
          <p:spPr>
            <a:xfrm>
              <a:off x="-40466300" y="3736875"/>
              <a:ext cx="39400" cy="82725"/>
            </a:xfrm>
            <a:custGeom>
              <a:avLst/>
              <a:gdLst/>
              <a:ahLst/>
              <a:cxnLst/>
              <a:rect l="l" t="t" r="r" b="b"/>
              <a:pathLst>
                <a:path w="1576" h="3309" extrusionOk="0">
                  <a:moveTo>
                    <a:pt x="1" y="0"/>
                  </a:moveTo>
                  <a:lnTo>
                    <a:pt x="1" y="3308"/>
                  </a:lnTo>
                  <a:lnTo>
                    <a:pt x="1198" y="3308"/>
                  </a:lnTo>
                  <a:cubicBezTo>
                    <a:pt x="1387" y="3277"/>
                    <a:pt x="1576" y="3088"/>
                    <a:pt x="1576" y="2899"/>
                  </a:cubicBezTo>
                  <a:lnTo>
                    <a:pt x="1576" y="410"/>
                  </a:lnTo>
                  <a:cubicBezTo>
                    <a:pt x="1576" y="158"/>
                    <a:pt x="1387" y="0"/>
                    <a:pt x="11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9"/>
            <p:cNvSpPr/>
            <p:nvPr/>
          </p:nvSpPr>
          <p:spPr>
            <a:xfrm>
              <a:off x="-40723050" y="3736075"/>
              <a:ext cx="194550" cy="82725"/>
            </a:xfrm>
            <a:custGeom>
              <a:avLst/>
              <a:gdLst/>
              <a:ahLst/>
              <a:cxnLst/>
              <a:rect l="l" t="t" r="r" b="b"/>
              <a:pathLst>
                <a:path w="7782" h="3309" extrusionOk="0">
                  <a:moveTo>
                    <a:pt x="441" y="1"/>
                  </a:moveTo>
                  <a:cubicBezTo>
                    <a:pt x="189" y="1"/>
                    <a:pt x="0" y="221"/>
                    <a:pt x="0" y="442"/>
                  </a:cubicBezTo>
                  <a:lnTo>
                    <a:pt x="0" y="2931"/>
                  </a:lnTo>
                  <a:cubicBezTo>
                    <a:pt x="0" y="3151"/>
                    <a:pt x="189" y="3309"/>
                    <a:pt x="441" y="3309"/>
                  </a:cubicBezTo>
                  <a:lnTo>
                    <a:pt x="7782" y="3309"/>
                  </a:lnTo>
                  <a:lnTo>
                    <a:pt x="77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9"/>
            <p:cNvSpPr/>
            <p:nvPr/>
          </p:nvSpPr>
          <p:spPr>
            <a:xfrm>
              <a:off x="-40681325" y="3839250"/>
              <a:ext cx="21300" cy="82725"/>
            </a:xfrm>
            <a:custGeom>
              <a:avLst/>
              <a:gdLst/>
              <a:ahLst/>
              <a:cxnLst/>
              <a:rect l="l" t="t" r="r" b="b"/>
              <a:pathLst>
                <a:path w="852" h="3309" extrusionOk="0">
                  <a:moveTo>
                    <a:pt x="1" y="1"/>
                  </a:moveTo>
                  <a:lnTo>
                    <a:pt x="1" y="3309"/>
                  </a:lnTo>
                  <a:lnTo>
                    <a:pt x="851" y="3309"/>
                  </a:lnTo>
                  <a:lnTo>
                    <a:pt x="8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9"/>
            <p:cNvSpPr/>
            <p:nvPr/>
          </p:nvSpPr>
          <p:spPr>
            <a:xfrm>
              <a:off x="-40639575" y="3840825"/>
              <a:ext cx="190625" cy="81950"/>
            </a:xfrm>
            <a:custGeom>
              <a:avLst/>
              <a:gdLst/>
              <a:ahLst/>
              <a:cxnLst/>
              <a:rect l="l" t="t" r="r" b="b"/>
              <a:pathLst>
                <a:path w="7625" h="3278" extrusionOk="0">
                  <a:moveTo>
                    <a:pt x="1" y="1"/>
                  </a:moveTo>
                  <a:lnTo>
                    <a:pt x="1" y="3277"/>
                  </a:lnTo>
                  <a:lnTo>
                    <a:pt x="7247" y="3277"/>
                  </a:lnTo>
                  <a:cubicBezTo>
                    <a:pt x="7467" y="3277"/>
                    <a:pt x="7625" y="3057"/>
                    <a:pt x="7625" y="2868"/>
                  </a:cubicBezTo>
                  <a:lnTo>
                    <a:pt x="7625" y="379"/>
                  </a:lnTo>
                  <a:cubicBezTo>
                    <a:pt x="7625" y="158"/>
                    <a:pt x="7436" y="1"/>
                    <a:pt x="72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9"/>
            <p:cNvSpPr/>
            <p:nvPr/>
          </p:nvSpPr>
          <p:spPr>
            <a:xfrm>
              <a:off x="-40745125" y="3840050"/>
              <a:ext cx="43350" cy="82725"/>
            </a:xfrm>
            <a:custGeom>
              <a:avLst/>
              <a:gdLst/>
              <a:ahLst/>
              <a:cxnLst/>
              <a:rect l="l" t="t" r="r" b="b"/>
              <a:pathLst>
                <a:path w="1734" h="3309" extrusionOk="0">
                  <a:moveTo>
                    <a:pt x="442" y="0"/>
                  </a:moveTo>
                  <a:cubicBezTo>
                    <a:pt x="190" y="0"/>
                    <a:pt x="1" y="189"/>
                    <a:pt x="1" y="378"/>
                  </a:cubicBezTo>
                  <a:lnTo>
                    <a:pt x="1" y="2867"/>
                  </a:lnTo>
                  <a:cubicBezTo>
                    <a:pt x="1" y="3088"/>
                    <a:pt x="190" y="3308"/>
                    <a:pt x="442" y="3308"/>
                  </a:cubicBezTo>
                  <a:lnTo>
                    <a:pt x="1734" y="3308"/>
                  </a:lnTo>
                  <a:lnTo>
                    <a:pt x="17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1229934"/>
            <a:ext cx="7239000" cy="1585097"/>
          </a:xfrm>
          <a:prstGeom prst="rect">
            <a:avLst/>
          </a:prstGeom>
        </p:spPr>
      </p:pic>
      <p:sp>
        <p:nvSpPr>
          <p:cNvPr id="4" name="Rectangle 3"/>
          <p:cNvSpPr/>
          <p:nvPr/>
        </p:nvSpPr>
        <p:spPr>
          <a:xfrm>
            <a:off x="457200" y="3001174"/>
            <a:ext cx="8077200" cy="1704176"/>
          </a:xfrm>
          <a:prstGeom prst="rect">
            <a:avLst/>
          </a:prstGeom>
        </p:spPr>
        <p:txBody>
          <a:bodyPr wrap="square">
            <a:normAutofit/>
          </a:bodyPr>
          <a:lstStyle/>
          <a:p>
            <a:pPr marL="285750" indent="-285750" fontAlgn="base">
              <a:buFont typeface="Arial"/>
              <a:buChar char="•"/>
            </a:pPr>
            <a:r>
              <a:rPr lang="en-US" sz="1600" dirty="0"/>
              <a:t>It will store intermediate results in a distributed memory instead of Stable storage (Disk) and make the system faster. </a:t>
            </a:r>
          </a:p>
          <a:p>
            <a:pPr marL="285750" indent="-285750" fontAlgn="base">
              <a:buFont typeface="Arial"/>
              <a:buChar char="•"/>
            </a:pPr>
            <a:endParaRPr lang="en-US" sz="1600" dirty="0"/>
          </a:p>
          <a:p>
            <a:pPr marL="285750" indent="-285750" fontAlgn="base">
              <a:buFont typeface="Arial"/>
              <a:buChar char="•"/>
            </a:pPr>
            <a:r>
              <a:rPr lang="en-US" sz="1600" dirty="0"/>
              <a:t>If </a:t>
            </a:r>
            <a:r>
              <a:rPr lang="en-US" sz="1600" dirty="0"/>
              <a:t>the Distributed memory (RAM) is not sufficient to store intermediate results (State of the JOB), then it will store those results on the disk. </a:t>
            </a:r>
          </a:p>
        </p:txBody>
      </p:sp>
    </p:spTree>
    <p:extLst>
      <p:ext uri="{BB962C8B-B14F-4D97-AF65-F5344CB8AC3E}">
        <p14:creationId xmlns:p14="http://schemas.microsoft.com/office/powerpoint/2010/main" val="3782164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5" name="Google Shape;285;p19"/>
          <p:cNvSpPr/>
          <p:nvPr/>
        </p:nvSpPr>
        <p:spPr>
          <a:xfrm>
            <a:off x="601132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431947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9"/>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lvl="0"/>
            <a:r>
              <a:rPr lang="en-US" dirty="0"/>
              <a:t> </a:t>
            </a:r>
            <a:r>
              <a:rPr lang="en-US" b="1" dirty="0" smtClean="0">
                <a:solidFill>
                  <a:srgbClr val="242424"/>
                </a:solidFill>
                <a:latin typeface="sohne"/>
              </a:rPr>
              <a:t>Interactive </a:t>
            </a:r>
            <a:r>
              <a:rPr lang="en-US" b="1" dirty="0">
                <a:solidFill>
                  <a:srgbClr val="242424"/>
                </a:solidFill>
                <a:latin typeface="sohne"/>
              </a:rPr>
              <a:t>Operations on Spark RDD</a:t>
            </a:r>
            <a:r>
              <a:rPr lang="en-US" dirty="0"/>
              <a:t> </a:t>
            </a:r>
            <a:endParaRPr dirty="0"/>
          </a:p>
        </p:txBody>
      </p:sp>
      <p:sp>
        <p:nvSpPr>
          <p:cNvPr id="293" name="Google Shape;293;p19"/>
          <p:cNvSpPr/>
          <p:nvPr/>
        </p:nvSpPr>
        <p:spPr>
          <a:xfrm>
            <a:off x="2641445"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2" name="Google Shape;302;p19"/>
          <p:cNvGrpSpPr/>
          <p:nvPr/>
        </p:nvGrpSpPr>
        <p:grpSpPr>
          <a:xfrm>
            <a:off x="6857616" y="2357827"/>
            <a:ext cx="457204" cy="457204"/>
            <a:chOff x="1492675" y="4992125"/>
            <a:chExt cx="481825" cy="481825"/>
          </a:xfrm>
        </p:grpSpPr>
        <p:sp>
          <p:nvSpPr>
            <p:cNvPr id="303" name="Google Shape;303;p19"/>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4" name="Google Shape;304;p19"/>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05" name="Google Shape;305;p19"/>
          <p:cNvGrpSpPr/>
          <p:nvPr/>
        </p:nvGrpSpPr>
        <p:grpSpPr>
          <a:xfrm>
            <a:off x="3525086" y="2357831"/>
            <a:ext cx="457186" cy="457196"/>
            <a:chOff x="-5251625" y="3272950"/>
            <a:chExt cx="292225" cy="292250"/>
          </a:xfrm>
        </p:grpSpPr>
        <p:sp>
          <p:nvSpPr>
            <p:cNvPr id="306" name="Google Shape;306;p19"/>
            <p:cNvSpPr/>
            <p:nvPr/>
          </p:nvSpPr>
          <p:spPr>
            <a:xfrm>
              <a:off x="-5156325" y="3462775"/>
              <a:ext cx="33900" cy="33100"/>
            </a:xfrm>
            <a:custGeom>
              <a:avLst/>
              <a:gdLst/>
              <a:ahLst/>
              <a:cxnLst/>
              <a:rect l="l" t="t" r="r" b="b"/>
              <a:pathLst>
                <a:path w="1356" h="1324" extrusionOk="0">
                  <a:moveTo>
                    <a:pt x="662" y="0"/>
                  </a:moveTo>
                  <a:cubicBezTo>
                    <a:pt x="284" y="0"/>
                    <a:pt x="1" y="315"/>
                    <a:pt x="1" y="662"/>
                  </a:cubicBezTo>
                  <a:cubicBezTo>
                    <a:pt x="1" y="1072"/>
                    <a:pt x="316" y="1324"/>
                    <a:pt x="662" y="1324"/>
                  </a:cubicBezTo>
                  <a:cubicBezTo>
                    <a:pt x="1072" y="1324"/>
                    <a:pt x="1355" y="1009"/>
                    <a:pt x="1355" y="662"/>
                  </a:cubicBezTo>
                  <a:cubicBezTo>
                    <a:pt x="1355" y="284"/>
                    <a:pt x="1040" y="0"/>
                    <a:pt x="6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9"/>
            <p:cNvSpPr/>
            <p:nvPr/>
          </p:nvSpPr>
          <p:spPr>
            <a:xfrm>
              <a:off x="-5251625" y="3272950"/>
              <a:ext cx="292225" cy="292250"/>
            </a:xfrm>
            <a:custGeom>
              <a:avLst/>
              <a:gdLst/>
              <a:ahLst/>
              <a:cxnLst/>
              <a:rect l="l" t="t" r="r" b="b"/>
              <a:pathLst>
                <a:path w="11689" h="11690" extrusionOk="0">
                  <a:moveTo>
                    <a:pt x="3699" y="2764"/>
                  </a:moveTo>
                  <a:cubicBezTo>
                    <a:pt x="3958" y="2764"/>
                    <a:pt x="4180" y="3098"/>
                    <a:pt x="3939" y="3340"/>
                  </a:cubicBezTo>
                  <a:lnTo>
                    <a:pt x="3497" y="3781"/>
                  </a:lnTo>
                  <a:lnTo>
                    <a:pt x="3939" y="4191"/>
                  </a:lnTo>
                  <a:cubicBezTo>
                    <a:pt x="4180" y="4433"/>
                    <a:pt x="3958" y="4767"/>
                    <a:pt x="3699" y="4767"/>
                  </a:cubicBezTo>
                  <a:cubicBezTo>
                    <a:pt x="3621" y="4767"/>
                    <a:pt x="3539" y="4737"/>
                    <a:pt x="3466" y="4664"/>
                  </a:cubicBezTo>
                  <a:lnTo>
                    <a:pt x="3025" y="4222"/>
                  </a:lnTo>
                  <a:lnTo>
                    <a:pt x="2584" y="4664"/>
                  </a:lnTo>
                  <a:cubicBezTo>
                    <a:pt x="2515" y="4756"/>
                    <a:pt x="2432" y="4794"/>
                    <a:pt x="2352" y="4794"/>
                  </a:cubicBezTo>
                  <a:cubicBezTo>
                    <a:pt x="2103" y="4794"/>
                    <a:pt x="1873" y="4429"/>
                    <a:pt x="2111" y="4191"/>
                  </a:cubicBezTo>
                  <a:lnTo>
                    <a:pt x="2552" y="3781"/>
                  </a:lnTo>
                  <a:lnTo>
                    <a:pt x="2111" y="3340"/>
                  </a:lnTo>
                  <a:cubicBezTo>
                    <a:pt x="1869" y="3098"/>
                    <a:pt x="2092" y="2764"/>
                    <a:pt x="2351" y="2764"/>
                  </a:cubicBezTo>
                  <a:cubicBezTo>
                    <a:pt x="2429" y="2764"/>
                    <a:pt x="2511" y="2795"/>
                    <a:pt x="2584" y="2868"/>
                  </a:cubicBezTo>
                  <a:lnTo>
                    <a:pt x="3025" y="3309"/>
                  </a:lnTo>
                  <a:lnTo>
                    <a:pt x="3466" y="2868"/>
                  </a:lnTo>
                  <a:cubicBezTo>
                    <a:pt x="3539" y="2795"/>
                    <a:pt x="3621" y="2764"/>
                    <a:pt x="3699" y="2764"/>
                  </a:cubicBezTo>
                  <a:close/>
                  <a:moveTo>
                    <a:pt x="8583" y="6922"/>
                  </a:moveTo>
                  <a:cubicBezTo>
                    <a:pt x="8841" y="6922"/>
                    <a:pt x="9064" y="7257"/>
                    <a:pt x="8822" y="7499"/>
                  </a:cubicBezTo>
                  <a:lnTo>
                    <a:pt x="8381" y="7940"/>
                  </a:lnTo>
                  <a:lnTo>
                    <a:pt x="8822" y="8381"/>
                  </a:lnTo>
                  <a:cubicBezTo>
                    <a:pt x="9064" y="8623"/>
                    <a:pt x="8841" y="8958"/>
                    <a:pt x="8583" y="8958"/>
                  </a:cubicBezTo>
                  <a:cubicBezTo>
                    <a:pt x="8504" y="8958"/>
                    <a:pt x="8422" y="8927"/>
                    <a:pt x="8349" y="8854"/>
                  </a:cubicBezTo>
                  <a:lnTo>
                    <a:pt x="7908" y="8413"/>
                  </a:lnTo>
                  <a:lnTo>
                    <a:pt x="7467" y="8854"/>
                  </a:lnTo>
                  <a:cubicBezTo>
                    <a:pt x="7394" y="8927"/>
                    <a:pt x="7312" y="8958"/>
                    <a:pt x="7234" y="8958"/>
                  </a:cubicBezTo>
                  <a:cubicBezTo>
                    <a:pt x="6975" y="8958"/>
                    <a:pt x="6753" y="8623"/>
                    <a:pt x="6995" y="8381"/>
                  </a:cubicBezTo>
                  <a:lnTo>
                    <a:pt x="7436" y="7940"/>
                  </a:lnTo>
                  <a:lnTo>
                    <a:pt x="6995" y="7499"/>
                  </a:lnTo>
                  <a:cubicBezTo>
                    <a:pt x="6753" y="7257"/>
                    <a:pt x="6975" y="6922"/>
                    <a:pt x="7234" y="6922"/>
                  </a:cubicBezTo>
                  <a:cubicBezTo>
                    <a:pt x="7312" y="6922"/>
                    <a:pt x="7394" y="6953"/>
                    <a:pt x="7467" y="7026"/>
                  </a:cubicBezTo>
                  <a:lnTo>
                    <a:pt x="7908" y="7467"/>
                  </a:lnTo>
                  <a:lnTo>
                    <a:pt x="8349" y="7026"/>
                  </a:lnTo>
                  <a:cubicBezTo>
                    <a:pt x="8422" y="6953"/>
                    <a:pt x="8504" y="6922"/>
                    <a:pt x="8583" y="6922"/>
                  </a:cubicBezTo>
                  <a:close/>
                  <a:moveTo>
                    <a:pt x="7895" y="2732"/>
                  </a:moveTo>
                  <a:cubicBezTo>
                    <a:pt x="7974" y="2732"/>
                    <a:pt x="8055" y="2763"/>
                    <a:pt x="8129" y="2836"/>
                  </a:cubicBezTo>
                  <a:lnTo>
                    <a:pt x="8790" y="3498"/>
                  </a:lnTo>
                  <a:cubicBezTo>
                    <a:pt x="8916" y="3624"/>
                    <a:pt x="8916" y="3844"/>
                    <a:pt x="8790" y="3970"/>
                  </a:cubicBezTo>
                  <a:lnTo>
                    <a:pt x="8129" y="4632"/>
                  </a:lnTo>
                  <a:cubicBezTo>
                    <a:pt x="8055" y="4705"/>
                    <a:pt x="7974" y="4736"/>
                    <a:pt x="7895" y="4736"/>
                  </a:cubicBezTo>
                  <a:cubicBezTo>
                    <a:pt x="7637" y="4736"/>
                    <a:pt x="7414" y="4401"/>
                    <a:pt x="7656" y="4159"/>
                  </a:cubicBezTo>
                  <a:lnTo>
                    <a:pt x="7719" y="4096"/>
                  </a:lnTo>
                  <a:lnTo>
                    <a:pt x="7719" y="4096"/>
                  </a:lnTo>
                  <a:cubicBezTo>
                    <a:pt x="6175" y="4159"/>
                    <a:pt x="4978" y="5388"/>
                    <a:pt x="4852" y="6932"/>
                  </a:cubicBezTo>
                  <a:cubicBezTo>
                    <a:pt x="5451" y="7089"/>
                    <a:pt x="5829" y="7593"/>
                    <a:pt x="5829" y="8224"/>
                  </a:cubicBezTo>
                  <a:cubicBezTo>
                    <a:pt x="5829" y="9011"/>
                    <a:pt x="5230" y="9641"/>
                    <a:pt x="4474" y="9641"/>
                  </a:cubicBezTo>
                  <a:cubicBezTo>
                    <a:pt x="3750" y="9641"/>
                    <a:pt x="3119" y="9011"/>
                    <a:pt x="3119" y="8255"/>
                  </a:cubicBezTo>
                  <a:cubicBezTo>
                    <a:pt x="3119" y="7625"/>
                    <a:pt x="3529" y="7089"/>
                    <a:pt x="4128" y="6932"/>
                  </a:cubicBezTo>
                  <a:cubicBezTo>
                    <a:pt x="4285" y="5042"/>
                    <a:pt x="5829" y="3498"/>
                    <a:pt x="7751" y="3403"/>
                  </a:cubicBezTo>
                  <a:lnTo>
                    <a:pt x="7656" y="3309"/>
                  </a:lnTo>
                  <a:cubicBezTo>
                    <a:pt x="7414" y="3067"/>
                    <a:pt x="7637" y="2732"/>
                    <a:pt x="7895" y="2732"/>
                  </a:cubicBezTo>
                  <a:close/>
                  <a:moveTo>
                    <a:pt x="5829" y="1"/>
                  </a:moveTo>
                  <a:cubicBezTo>
                    <a:pt x="2647" y="1"/>
                    <a:pt x="0" y="2584"/>
                    <a:pt x="0" y="5829"/>
                  </a:cubicBezTo>
                  <a:cubicBezTo>
                    <a:pt x="0" y="9011"/>
                    <a:pt x="2615" y="11689"/>
                    <a:pt x="5829" y="11689"/>
                  </a:cubicBezTo>
                  <a:cubicBezTo>
                    <a:pt x="9011" y="11689"/>
                    <a:pt x="11689" y="9043"/>
                    <a:pt x="11689" y="5829"/>
                  </a:cubicBezTo>
                  <a:cubicBezTo>
                    <a:pt x="11657" y="5357"/>
                    <a:pt x="11563" y="4884"/>
                    <a:pt x="11500" y="4443"/>
                  </a:cubicBezTo>
                  <a:cubicBezTo>
                    <a:pt x="11248" y="4884"/>
                    <a:pt x="10838" y="5136"/>
                    <a:pt x="10303" y="5136"/>
                  </a:cubicBezTo>
                  <a:cubicBezTo>
                    <a:pt x="9578" y="5136"/>
                    <a:pt x="8948" y="4506"/>
                    <a:pt x="8948" y="3781"/>
                  </a:cubicBezTo>
                  <a:cubicBezTo>
                    <a:pt x="8948" y="3025"/>
                    <a:pt x="9578" y="2395"/>
                    <a:pt x="10303" y="2395"/>
                  </a:cubicBezTo>
                  <a:cubicBezTo>
                    <a:pt x="10397" y="2395"/>
                    <a:pt x="10523" y="2395"/>
                    <a:pt x="10586" y="2427"/>
                  </a:cubicBezTo>
                  <a:cubicBezTo>
                    <a:pt x="9483" y="883"/>
                    <a:pt x="7719" y="1"/>
                    <a:pt x="58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9"/>
            <p:cNvSpPr/>
            <p:nvPr/>
          </p:nvSpPr>
          <p:spPr>
            <a:xfrm>
              <a:off x="-5011400" y="3350150"/>
              <a:ext cx="33900" cy="33875"/>
            </a:xfrm>
            <a:custGeom>
              <a:avLst/>
              <a:gdLst/>
              <a:ahLst/>
              <a:cxnLst/>
              <a:rect l="l" t="t" r="r" b="b"/>
              <a:pathLst>
                <a:path w="1356" h="1355" extrusionOk="0">
                  <a:moveTo>
                    <a:pt x="662" y="0"/>
                  </a:moveTo>
                  <a:cubicBezTo>
                    <a:pt x="315" y="0"/>
                    <a:pt x="0" y="284"/>
                    <a:pt x="0" y="693"/>
                  </a:cubicBezTo>
                  <a:cubicBezTo>
                    <a:pt x="0" y="1071"/>
                    <a:pt x="315" y="1355"/>
                    <a:pt x="662" y="1355"/>
                  </a:cubicBezTo>
                  <a:cubicBezTo>
                    <a:pt x="1072" y="1355"/>
                    <a:pt x="1355" y="1040"/>
                    <a:pt x="1355" y="693"/>
                  </a:cubicBezTo>
                  <a:cubicBezTo>
                    <a:pt x="1355" y="315"/>
                    <a:pt x="1040" y="0"/>
                    <a:pt x="6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 name="Google Shape;309;p19"/>
          <p:cNvGrpSpPr/>
          <p:nvPr/>
        </p:nvGrpSpPr>
        <p:grpSpPr>
          <a:xfrm>
            <a:off x="5204657" y="2357830"/>
            <a:ext cx="457192" cy="457198"/>
            <a:chOff x="-4475825" y="3612425"/>
            <a:chExt cx="293825" cy="291450"/>
          </a:xfrm>
        </p:grpSpPr>
        <p:sp>
          <p:nvSpPr>
            <p:cNvPr id="310" name="Google Shape;310;p19"/>
            <p:cNvSpPr/>
            <p:nvPr/>
          </p:nvSpPr>
          <p:spPr>
            <a:xfrm>
              <a:off x="-4349800" y="3664400"/>
              <a:ext cx="34675" cy="33100"/>
            </a:xfrm>
            <a:custGeom>
              <a:avLst/>
              <a:gdLst/>
              <a:ahLst/>
              <a:cxnLst/>
              <a:rect l="l" t="t" r="r" b="b"/>
              <a:pathLst>
                <a:path w="1387" h="1324" extrusionOk="0">
                  <a:moveTo>
                    <a:pt x="694" y="1"/>
                  </a:moveTo>
                  <a:cubicBezTo>
                    <a:pt x="347" y="1"/>
                    <a:pt x="32" y="316"/>
                    <a:pt x="32" y="662"/>
                  </a:cubicBezTo>
                  <a:cubicBezTo>
                    <a:pt x="1" y="1040"/>
                    <a:pt x="316" y="1324"/>
                    <a:pt x="694" y="1324"/>
                  </a:cubicBezTo>
                  <a:cubicBezTo>
                    <a:pt x="1103" y="1324"/>
                    <a:pt x="1387" y="1009"/>
                    <a:pt x="1387" y="662"/>
                  </a:cubicBezTo>
                  <a:cubicBezTo>
                    <a:pt x="1387" y="284"/>
                    <a:pt x="1072" y="1"/>
                    <a:pt x="6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9"/>
            <p:cNvSpPr/>
            <p:nvPr/>
          </p:nvSpPr>
          <p:spPr>
            <a:xfrm>
              <a:off x="-4366325" y="3714800"/>
              <a:ext cx="68525" cy="34700"/>
            </a:xfrm>
            <a:custGeom>
              <a:avLst/>
              <a:gdLst/>
              <a:ahLst/>
              <a:cxnLst/>
              <a:rect l="l" t="t" r="r" b="b"/>
              <a:pathLst>
                <a:path w="2741" h="1388" extrusionOk="0">
                  <a:moveTo>
                    <a:pt x="1008" y="1"/>
                  </a:moveTo>
                  <a:cubicBezTo>
                    <a:pt x="473" y="1"/>
                    <a:pt x="0" y="474"/>
                    <a:pt x="0" y="1009"/>
                  </a:cubicBezTo>
                  <a:lnTo>
                    <a:pt x="0" y="1387"/>
                  </a:lnTo>
                  <a:lnTo>
                    <a:pt x="2741" y="1387"/>
                  </a:lnTo>
                  <a:lnTo>
                    <a:pt x="2741" y="1009"/>
                  </a:lnTo>
                  <a:cubicBezTo>
                    <a:pt x="2741" y="474"/>
                    <a:pt x="2268" y="1"/>
                    <a:pt x="16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9"/>
            <p:cNvSpPr/>
            <p:nvPr/>
          </p:nvSpPr>
          <p:spPr>
            <a:xfrm>
              <a:off x="-4475825" y="3612425"/>
              <a:ext cx="293825" cy="291450"/>
            </a:xfrm>
            <a:custGeom>
              <a:avLst/>
              <a:gdLst/>
              <a:ahLst/>
              <a:cxnLst/>
              <a:rect l="l" t="t" r="r" b="b"/>
              <a:pathLst>
                <a:path w="11753" h="11658" extrusionOk="0">
                  <a:moveTo>
                    <a:pt x="5703" y="1324"/>
                  </a:moveTo>
                  <a:cubicBezTo>
                    <a:pt x="6459" y="1324"/>
                    <a:pt x="7089" y="1954"/>
                    <a:pt x="7089" y="2710"/>
                  </a:cubicBezTo>
                  <a:cubicBezTo>
                    <a:pt x="7089" y="3025"/>
                    <a:pt x="6963" y="3340"/>
                    <a:pt x="6774" y="3592"/>
                  </a:cubicBezTo>
                  <a:cubicBezTo>
                    <a:pt x="7373" y="3844"/>
                    <a:pt x="7751" y="4443"/>
                    <a:pt x="7751" y="5104"/>
                  </a:cubicBezTo>
                  <a:lnTo>
                    <a:pt x="7751" y="5766"/>
                  </a:lnTo>
                  <a:lnTo>
                    <a:pt x="7783" y="5766"/>
                  </a:lnTo>
                  <a:cubicBezTo>
                    <a:pt x="7783" y="5986"/>
                    <a:pt x="7625" y="6144"/>
                    <a:pt x="7436" y="6144"/>
                  </a:cubicBezTo>
                  <a:lnTo>
                    <a:pt x="4002" y="6144"/>
                  </a:lnTo>
                  <a:cubicBezTo>
                    <a:pt x="3813" y="6144"/>
                    <a:pt x="3655" y="5986"/>
                    <a:pt x="3655" y="5766"/>
                  </a:cubicBezTo>
                  <a:lnTo>
                    <a:pt x="3655" y="5104"/>
                  </a:lnTo>
                  <a:cubicBezTo>
                    <a:pt x="3655" y="4443"/>
                    <a:pt x="4065" y="3844"/>
                    <a:pt x="4664" y="3592"/>
                  </a:cubicBezTo>
                  <a:cubicBezTo>
                    <a:pt x="4443" y="3340"/>
                    <a:pt x="4348" y="3056"/>
                    <a:pt x="4348" y="2710"/>
                  </a:cubicBezTo>
                  <a:cubicBezTo>
                    <a:pt x="4348" y="1954"/>
                    <a:pt x="4979" y="1324"/>
                    <a:pt x="5703" y="1324"/>
                  </a:cubicBezTo>
                  <a:close/>
                  <a:moveTo>
                    <a:pt x="5798" y="0"/>
                  </a:moveTo>
                  <a:cubicBezTo>
                    <a:pt x="3561" y="0"/>
                    <a:pt x="1702" y="1859"/>
                    <a:pt x="1702" y="4096"/>
                  </a:cubicBezTo>
                  <a:cubicBezTo>
                    <a:pt x="1702" y="5041"/>
                    <a:pt x="2017" y="5955"/>
                    <a:pt x="2553" y="6616"/>
                  </a:cubicBezTo>
                  <a:lnTo>
                    <a:pt x="1702" y="7120"/>
                  </a:lnTo>
                  <a:cubicBezTo>
                    <a:pt x="1513" y="6963"/>
                    <a:pt x="1293" y="6900"/>
                    <a:pt x="1040" y="6900"/>
                  </a:cubicBezTo>
                  <a:cubicBezTo>
                    <a:pt x="473" y="6900"/>
                    <a:pt x="1" y="7341"/>
                    <a:pt x="1" y="7908"/>
                  </a:cubicBezTo>
                  <a:cubicBezTo>
                    <a:pt x="1" y="8475"/>
                    <a:pt x="473" y="8948"/>
                    <a:pt x="1040" y="8948"/>
                  </a:cubicBezTo>
                  <a:cubicBezTo>
                    <a:pt x="1576" y="8948"/>
                    <a:pt x="2049" y="8475"/>
                    <a:pt x="2049" y="7908"/>
                  </a:cubicBezTo>
                  <a:lnTo>
                    <a:pt x="2049" y="7719"/>
                  </a:lnTo>
                  <a:lnTo>
                    <a:pt x="3025" y="7120"/>
                  </a:lnTo>
                  <a:cubicBezTo>
                    <a:pt x="3309" y="7372"/>
                    <a:pt x="3592" y="7593"/>
                    <a:pt x="3939" y="7751"/>
                  </a:cubicBezTo>
                  <a:lnTo>
                    <a:pt x="3277" y="8948"/>
                  </a:lnTo>
                  <a:lnTo>
                    <a:pt x="3088" y="8948"/>
                  </a:lnTo>
                  <a:cubicBezTo>
                    <a:pt x="2521" y="8948"/>
                    <a:pt x="2049" y="9420"/>
                    <a:pt x="2049" y="9956"/>
                  </a:cubicBezTo>
                  <a:cubicBezTo>
                    <a:pt x="2049" y="10523"/>
                    <a:pt x="2521" y="10996"/>
                    <a:pt x="3088" y="10996"/>
                  </a:cubicBezTo>
                  <a:cubicBezTo>
                    <a:pt x="3624" y="10996"/>
                    <a:pt x="4096" y="10523"/>
                    <a:pt x="4096" y="9956"/>
                  </a:cubicBezTo>
                  <a:cubicBezTo>
                    <a:pt x="4096" y="9735"/>
                    <a:pt x="4033" y="9483"/>
                    <a:pt x="3876" y="9294"/>
                  </a:cubicBezTo>
                  <a:lnTo>
                    <a:pt x="4569" y="8034"/>
                  </a:lnTo>
                  <a:cubicBezTo>
                    <a:pt x="4853" y="8097"/>
                    <a:pt x="5168" y="8192"/>
                    <a:pt x="5483" y="8223"/>
                  </a:cubicBezTo>
                  <a:lnTo>
                    <a:pt x="5483" y="9672"/>
                  </a:lnTo>
                  <a:cubicBezTo>
                    <a:pt x="5073" y="9830"/>
                    <a:pt x="4821" y="10208"/>
                    <a:pt x="4821" y="10617"/>
                  </a:cubicBezTo>
                  <a:cubicBezTo>
                    <a:pt x="4821" y="11185"/>
                    <a:pt x="5294" y="11657"/>
                    <a:pt x="5829" y="11657"/>
                  </a:cubicBezTo>
                  <a:cubicBezTo>
                    <a:pt x="6396" y="11657"/>
                    <a:pt x="6869" y="11185"/>
                    <a:pt x="6869" y="10617"/>
                  </a:cubicBezTo>
                  <a:cubicBezTo>
                    <a:pt x="6869" y="10208"/>
                    <a:pt x="6585" y="9798"/>
                    <a:pt x="6176" y="9672"/>
                  </a:cubicBezTo>
                  <a:lnTo>
                    <a:pt x="6176" y="8223"/>
                  </a:lnTo>
                  <a:cubicBezTo>
                    <a:pt x="6491" y="8192"/>
                    <a:pt x="6806" y="8160"/>
                    <a:pt x="7089" y="8034"/>
                  </a:cubicBezTo>
                  <a:lnTo>
                    <a:pt x="7814" y="9294"/>
                  </a:lnTo>
                  <a:cubicBezTo>
                    <a:pt x="7657" y="9483"/>
                    <a:pt x="7562" y="9672"/>
                    <a:pt x="7562" y="9956"/>
                  </a:cubicBezTo>
                  <a:cubicBezTo>
                    <a:pt x="7562" y="10523"/>
                    <a:pt x="8035" y="10996"/>
                    <a:pt x="8602" y="10996"/>
                  </a:cubicBezTo>
                  <a:cubicBezTo>
                    <a:pt x="9137" y="10996"/>
                    <a:pt x="9610" y="10523"/>
                    <a:pt x="9610" y="9956"/>
                  </a:cubicBezTo>
                  <a:cubicBezTo>
                    <a:pt x="9610" y="9420"/>
                    <a:pt x="9137" y="8948"/>
                    <a:pt x="8602" y="8948"/>
                  </a:cubicBezTo>
                  <a:lnTo>
                    <a:pt x="8381" y="8948"/>
                  </a:lnTo>
                  <a:lnTo>
                    <a:pt x="7720" y="7751"/>
                  </a:lnTo>
                  <a:cubicBezTo>
                    <a:pt x="8035" y="7593"/>
                    <a:pt x="8350" y="7372"/>
                    <a:pt x="8633" y="7120"/>
                  </a:cubicBezTo>
                  <a:lnTo>
                    <a:pt x="9704" y="7719"/>
                  </a:lnTo>
                  <a:lnTo>
                    <a:pt x="9704" y="7908"/>
                  </a:lnTo>
                  <a:cubicBezTo>
                    <a:pt x="9704" y="8475"/>
                    <a:pt x="10177" y="8948"/>
                    <a:pt x="10713" y="8948"/>
                  </a:cubicBezTo>
                  <a:cubicBezTo>
                    <a:pt x="11280" y="8948"/>
                    <a:pt x="11752" y="8475"/>
                    <a:pt x="11752" y="7908"/>
                  </a:cubicBezTo>
                  <a:cubicBezTo>
                    <a:pt x="11626" y="7309"/>
                    <a:pt x="11154" y="6900"/>
                    <a:pt x="10586" y="6900"/>
                  </a:cubicBezTo>
                  <a:cubicBezTo>
                    <a:pt x="10366" y="6900"/>
                    <a:pt x="10114" y="6963"/>
                    <a:pt x="9925" y="7120"/>
                  </a:cubicBezTo>
                  <a:lnTo>
                    <a:pt x="9011" y="6616"/>
                  </a:lnTo>
                  <a:cubicBezTo>
                    <a:pt x="9515" y="5892"/>
                    <a:pt x="9893" y="4978"/>
                    <a:pt x="9893" y="4096"/>
                  </a:cubicBezTo>
                  <a:cubicBezTo>
                    <a:pt x="9893" y="1796"/>
                    <a:pt x="8035" y="0"/>
                    <a:pt x="57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 name="Google Shape;313;p19"/>
          <p:cNvGrpSpPr/>
          <p:nvPr/>
        </p:nvGrpSpPr>
        <p:grpSpPr>
          <a:xfrm>
            <a:off x="1836340" y="2378618"/>
            <a:ext cx="457194" cy="415623"/>
            <a:chOff x="-40745125" y="3632900"/>
            <a:chExt cx="318225" cy="289875"/>
          </a:xfrm>
        </p:grpSpPr>
        <p:sp>
          <p:nvSpPr>
            <p:cNvPr id="314" name="Google Shape;314;p19"/>
            <p:cNvSpPr/>
            <p:nvPr/>
          </p:nvSpPr>
          <p:spPr>
            <a:xfrm>
              <a:off x="-40745125" y="3632900"/>
              <a:ext cx="300125" cy="82725"/>
            </a:xfrm>
            <a:custGeom>
              <a:avLst/>
              <a:gdLst/>
              <a:ahLst/>
              <a:cxnLst/>
              <a:rect l="l" t="t" r="r" b="b"/>
              <a:pathLst>
                <a:path w="12005" h="3309" extrusionOk="0">
                  <a:moveTo>
                    <a:pt x="1671" y="0"/>
                  </a:moveTo>
                  <a:cubicBezTo>
                    <a:pt x="757" y="0"/>
                    <a:pt x="1" y="757"/>
                    <a:pt x="1" y="1670"/>
                  </a:cubicBezTo>
                  <a:cubicBezTo>
                    <a:pt x="1" y="2552"/>
                    <a:pt x="757" y="3308"/>
                    <a:pt x="1671" y="3308"/>
                  </a:cubicBezTo>
                  <a:lnTo>
                    <a:pt x="11469" y="3308"/>
                  </a:lnTo>
                  <a:cubicBezTo>
                    <a:pt x="11815" y="3308"/>
                    <a:pt x="12004" y="2930"/>
                    <a:pt x="11784" y="2647"/>
                  </a:cubicBezTo>
                  <a:cubicBezTo>
                    <a:pt x="11595" y="2363"/>
                    <a:pt x="11469" y="2017"/>
                    <a:pt x="11469" y="1670"/>
                  </a:cubicBezTo>
                  <a:cubicBezTo>
                    <a:pt x="11469" y="1292"/>
                    <a:pt x="11595" y="946"/>
                    <a:pt x="11784" y="662"/>
                  </a:cubicBezTo>
                  <a:cubicBezTo>
                    <a:pt x="11973" y="410"/>
                    <a:pt x="11784" y="0"/>
                    <a:pt x="114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9"/>
            <p:cNvSpPr/>
            <p:nvPr/>
          </p:nvSpPr>
          <p:spPr>
            <a:xfrm>
              <a:off x="-40508050" y="3736075"/>
              <a:ext cx="21300" cy="82725"/>
            </a:xfrm>
            <a:custGeom>
              <a:avLst/>
              <a:gdLst/>
              <a:ahLst/>
              <a:cxnLst/>
              <a:rect l="l" t="t" r="r" b="b"/>
              <a:pathLst>
                <a:path w="852" h="3309" extrusionOk="0">
                  <a:moveTo>
                    <a:pt x="1" y="1"/>
                  </a:moveTo>
                  <a:lnTo>
                    <a:pt x="1" y="3309"/>
                  </a:lnTo>
                  <a:lnTo>
                    <a:pt x="852" y="3309"/>
                  </a:lnTo>
                  <a:lnTo>
                    <a:pt x="8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9"/>
            <p:cNvSpPr/>
            <p:nvPr/>
          </p:nvSpPr>
          <p:spPr>
            <a:xfrm>
              <a:off x="-40466300" y="3736875"/>
              <a:ext cx="39400" cy="82725"/>
            </a:xfrm>
            <a:custGeom>
              <a:avLst/>
              <a:gdLst/>
              <a:ahLst/>
              <a:cxnLst/>
              <a:rect l="l" t="t" r="r" b="b"/>
              <a:pathLst>
                <a:path w="1576" h="3309" extrusionOk="0">
                  <a:moveTo>
                    <a:pt x="1" y="0"/>
                  </a:moveTo>
                  <a:lnTo>
                    <a:pt x="1" y="3308"/>
                  </a:lnTo>
                  <a:lnTo>
                    <a:pt x="1198" y="3308"/>
                  </a:lnTo>
                  <a:cubicBezTo>
                    <a:pt x="1387" y="3277"/>
                    <a:pt x="1576" y="3088"/>
                    <a:pt x="1576" y="2899"/>
                  </a:cubicBezTo>
                  <a:lnTo>
                    <a:pt x="1576" y="410"/>
                  </a:lnTo>
                  <a:cubicBezTo>
                    <a:pt x="1576" y="158"/>
                    <a:pt x="1387" y="0"/>
                    <a:pt x="11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9"/>
            <p:cNvSpPr/>
            <p:nvPr/>
          </p:nvSpPr>
          <p:spPr>
            <a:xfrm>
              <a:off x="-40723050" y="3736075"/>
              <a:ext cx="194550" cy="82725"/>
            </a:xfrm>
            <a:custGeom>
              <a:avLst/>
              <a:gdLst/>
              <a:ahLst/>
              <a:cxnLst/>
              <a:rect l="l" t="t" r="r" b="b"/>
              <a:pathLst>
                <a:path w="7782" h="3309" extrusionOk="0">
                  <a:moveTo>
                    <a:pt x="441" y="1"/>
                  </a:moveTo>
                  <a:cubicBezTo>
                    <a:pt x="189" y="1"/>
                    <a:pt x="0" y="221"/>
                    <a:pt x="0" y="442"/>
                  </a:cubicBezTo>
                  <a:lnTo>
                    <a:pt x="0" y="2931"/>
                  </a:lnTo>
                  <a:cubicBezTo>
                    <a:pt x="0" y="3151"/>
                    <a:pt x="189" y="3309"/>
                    <a:pt x="441" y="3309"/>
                  </a:cubicBezTo>
                  <a:lnTo>
                    <a:pt x="7782" y="3309"/>
                  </a:lnTo>
                  <a:lnTo>
                    <a:pt x="77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9"/>
            <p:cNvSpPr/>
            <p:nvPr/>
          </p:nvSpPr>
          <p:spPr>
            <a:xfrm>
              <a:off x="-40681325" y="3839250"/>
              <a:ext cx="21300" cy="82725"/>
            </a:xfrm>
            <a:custGeom>
              <a:avLst/>
              <a:gdLst/>
              <a:ahLst/>
              <a:cxnLst/>
              <a:rect l="l" t="t" r="r" b="b"/>
              <a:pathLst>
                <a:path w="852" h="3309" extrusionOk="0">
                  <a:moveTo>
                    <a:pt x="1" y="1"/>
                  </a:moveTo>
                  <a:lnTo>
                    <a:pt x="1" y="3309"/>
                  </a:lnTo>
                  <a:lnTo>
                    <a:pt x="851" y="3309"/>
                  </a:lnTo>
                  <a:lnTo>
                    <a:pt x="8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9"/>
            <p:cNvSpPr/>
            <p:nvPr/>
          </p:nvSpPr>
          <p:spPr>
            <a:xfrm>
              <a:off x="-40639575" y="3840825"/>
              <a:ext cx="190625" cy="81950"/>
            </a:xfrm>
            <a:custGeom>
              <a:avLst/>
              <a:gdLst/>
              <a:ahLst/>
              <a:cxnLst/>
              <a:rect l="l" t="t" r="r" b="b"/>
              <a:pathLst>
                <a:path w="7625" h="3278" extrusionOk="0">
                  <a:moveTo>
                    <a:pt x="1" y="1"/>
                  </a:moveTo>
                  <a:lnTo>
                    <a:pt x="1" y="3277"/>
                  </a:lnTo>
                  <a:lnTo>
                    <a:pt x="7247" y="3277"/>
                  </a:lnTo>
                  <a:cubicBezTo>
                    <a:pt x="7467" y="3277"/>
                    <a:pt x="7625" y="3057"/>
                    <a:pt x="7625" y="2868"/>
                  </a:cubicBezTo>
                  <a:lnTo>
                    <a:pt x="7625" y="379"/>
                  </a:lnTo>
                  <a:cubicBezTo>
                    <a:pt x="7625" y="158"/>
                    <a:pt x="7436" y="1"/>
                    <a:pt x="72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9"/>
            <p:cNvSpPr/>
            <p:nvPr/>
          </p:nvSpPr>
          <p:spPr>
            <a:xfrm>
              <a:off x="-40745125" y="3840050"/>
              <a:ext cx="43350" cy="82725"/>
            </a:xfrm>
            <a:custGeom>
              <a:avLst/>
              <a:gdLst/>
              <a:ahLst/>
              <a:cxnLst/>
              <a:rect l="l" t="t" r="r" b="b"/>
              <a:pathLst>
                <a:path w="1734" h="3309" extrusionOk="0">
                  <a:moveTo>
                    <a:pt x="442" y="0"/>
                  </a:moveTo>
                  <a:cubicBezTo>
                    <a:pt x="190" y="0"/>
                    <a:pt x="1" y="189"/>
                    <a:pt x="1" y="378"/>
                  </a:cubicBezTo>
                  <a:lnTo>
                    <a:pt x="1" y="2867"/>
                  </a:lnTo>
                  <a:cubicBezTo>
                    <a:pt x="1" y="3088"/>
                    <a:pt x="190" y="3308"/>
                    <a:pt x="442" y="3308"/>
                  </a:cubicBezTo>
                  <a:lnTo>
                    <a:pt x="1734" y="3308"/>
                  </a:lnTo>
                  <a:lnTo>
                    <a:pt x="17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Rectangle 3"/>
          <p:cNvSpPr/>
          <p:nvPr/>
        </p:nvSpPr>
        <p:spPr>
          <a:xfrm>
            <a:off x="457200" y="2815031"/>
            <a:ext cx="8077200" cy="2042719"/>
          </a:xfrm>
          <a:prstGeom prst="rect">
            <a:avLst/>
          </a:prstGeom>
        </p:spPr>
        <p:txBody>
          <a:bodyPr wrap="square">
            <a:normAutofit/>
          </a:bodyPr>
          <a:lstStyle/>
          <a:p>
            <a:pPr marL="285750" indent="-285750" fontAlgn="base">
              <a:buFont typeface="Arial"/>
              <a:buChar char="•"/>
            </a:pPr>
            <a:r>
              <a:rPr lang="en-US" sz="1500" dirty="0"/>
              <a:t>If different queries are run on the same set of data repeatedly, this particular data can be kept in memory for better execution times. </a:t>
            </a:r>
            <a:endParaRPr lang="en-US" sz="1500" dirty="0" smtClean="0"/>
          </a:p>
          <a:p>
            <a:pPr marL="285750" indent="-285750" fontAlgn="base">
              <a:buFont typeface="Arial"/>
              <a:buChar char="•"/>
            </a:pPr>
            <a:endParaRPr lang="en-US" sz="1600" dirty="0"/>
          </a:p>
          <a:p>
            <a:pPr marL="285750" indent="-285750" fontAlgn="base">
              <a:buFont typeface="Arial"/>
              <a:buChar char="•"/>
            </a:pPr>
            <a:r>
              <a:rPr lang="en-US" sz="1500" dirty="0"/>
              <a:t>By default, each transformed RDD may be recomputed each time you run an action on it. However, you may also </a:t>
            </a:r>
            <a:r>
              <a:rPr lang="en-US" sz="1500" b="1" dirty="0"/>
              <a:t>persist</a:t>
            </a:r>
            <a:r>
              <a:rPr lang="en-US" sz="1500" dirty="0"/>
              <a:t> an RDD in memory, in which case Spark will keep the elements around on the cluster for much faster access, the next time you query it. There is also support for persisting RDDs on disk, or replicated across multiple nodes. Once an RDD becomes persistent, it becomes immutable. </a:t>
            </a:r>
            <a:r>
              <a:rPr lang="en-US" sz="1600" dirty="0"/>
              <a:t> </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1203376"/>
            <a:ext cx="7086599" cy="1383626"/>
          </a:xfrm>
          <a:prstGeom prst="rect">
            <a:avLst/>
          </a:prstGeom>
        </p:spPr>
      </p:pic>
    </p:spTree>
    <p:extLst>
      <p:ext uri="{BB962C8B-B14F-4D97-AF65-F5344CB8AC3E}">
        <p14:creationId xmlns:p14="http://schemas.microsoft.com/office/powerpoint/2010/main" val="4261324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5" name="Google Shape;285;p19"/>
          <p:cNvSpPr/>
          <p:nvPr/>
        </p:nvSpPr>
        <p:spPr>
          <a:xfrm>
            <a:off x="601132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431947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a:off x="2641445"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txBox="1"/>
          <p:nvPr/>
        </p:nvSpPr>
        <p:spPr>
          <a:xfrm>
            <a:off x="533400" y="971550"/>
            <a:ext cx="7825816" cy="3962400"/>
          </a:xfrm>
          <a:prstGeom prst="rect">
            <a:avLst/>
          </a:prstGeom>
          <a:noFill/>
          <a:ln>
            <a:noFill/>
          </a:ln>
        </p:spPr>
        <p:txBody>
          <a:bodyPr spcFirstLastPara="1" wrap="square" lIns="91425" tIns="91440" rIns="91425" bIns="91425" numCol="1" spcCol="182880" rtlCol="0" anchor="ctr" anchorCtr="0">
            <a:normAutofit lnSpcReduction="10000"/>
          </a:bodyPr>
          <a:lstStyle/>
          <a:p>
            <a:pPr marL="171450" indent="-171450">
              <a:buFont typeface="Wingdings" panose="05000000000000000000" pitchFamily="2" charset="2"/>
              <a:buChar char="Ø"/>
            </a:pPr>
            <a:r>
              <a:rPr lang="en-US" sz="1000" b="1" dirty="0"/>
              <a:t> </a:t>
            </a:r>
            <a:r>
              <a:rPr lang="en-US" sz="1200" b="1" dirty="0">
                <a:solidFill>
                  <a:schemeClr val="accent6"/>
                </a:solidFill>
              </a:rPr>
              <a:t>Books</a:t>
            </a:r>
          </a:p>
          <a:p>
            <a:endParaRPr lang="en-US" sz="1200" dirty="0">
              <a:solidFill>
                <a:schemeClr val="accent6"/>
              </a:solidFill>
            </a:endParaRPr>
          </a:p>
          <a:p>
            <a:pPr marL="171450" indent="-111125">
              <a:lnSpc>
                <a:spcPct val="110000"/>
              </a:lnSpc>
              <a:buFont typeface="Arial" panose="020B0604020202020204" pitchFamily="34" charset="0"/>
              <a:buChar char="•"/>
            </a:pPr>
            <a:r>
              <a:rPr lang="en-US" sz="1200" dirty="0">
                <a:solidFill>
                  <a:schemeClr val="accent6"/>
                </a:solidFill>
                <a:hlinkClick r:id="rId3"/>
              </a:rPr>
              <a:t>Learning Spark (O'Reilly)</a:t>
            </a:r>
            <a:endParaRPr lang="en-US" sz="1200" dirty="0">
              <a:solidFill>
                <a:schemeClr val="accent6"/>
              </a:solidFill>
            </a:endParaRPr>
          </a:p>
          <a:p>
            <a:endParaRPr lang="en-US" sz="1000" dirty="0"/>
          </a:p>
          <a:p>
            <a:pPr marL="171450" indent="-171450">
              <a:buFont typeface="Wingdings" panose="05000000000000000000" pitchFamily="2" charset="2"/>
              <a:buChar char="Ø"/>
            </a:pPr>
            <a:r>
              <a:rPr lang="en-US" sz="1000" b="1" dirty="0"/>
              <a:t> </a:t>
            </a:r>
            <a:r>
              <a:rPr lang="en-US" sz="1200" b="1" dirty="0">
                <a:solidFill>
                  <a:schemeClr val="accent6"/>
                </a:solidFill>
              </a:rPr>
              <a:t>Documentations</a:t>
            </a:r>
          </a:p>
          <a:p>
            <a:endParaRPr lang="en-US" sz="1200" b="1" dirty="0">
              <a:solidFill>
                <a:schemeClr val="accent6"/>
              </a:solidFill>
            </a:endParaRPr>
          </a:p>
          <a:p>
            <a:pPr marL="171450" indent="-111125">
              <a:buFont typeface="Arial" panose="020B0604020202020204" pitchFamily="34" charset="0"/>
              <a:buChar char="•"/>
            </a:pPr>
            <a:r>
              <a:rPr lang="en-US" sz="1200" dirty="0">
                <a:solidFill>
                  <a:schemeClr val="accent5"/>
                </a:solidFill>
                <a:hlinkClick r:id="rId4"/>
              </a:rPr>
              <a:t>Hadoop vs spark</a:t>
            </a:r>
            <a:endParaRPr lang="en-US" sz="1200" dirty="0">
              <a:solidFill>
                <a:schemeClr val="accent5"/>
              </a:solidFill>
            </a:endParaRPr>
          </a:p>
          <a:p>
            <a:pPr marL="171450" indent="-111125">
              <a:buFont typeface="Arial" panose="020B0604020202020204" pitchFamily="34" charset="0"/>
              <a:buChar char="•"/>
            </a:pPr>
            <a:endParaRPr lang="en-US" sz="1200" dirty="0">
              <a:solidFill>
                <a:schemeClr val="accent5"/>
              </a:solidFill>
              <a:hlinkClick r:id="rId5"/>
            </a:endParaRPr>
          </a:p>
          <a:p>
            <a:pPr marL="171450" indent="-111125">
              <a:buFont typeface="Arial" panose="020B0604020202020204" pitchFamily="34" charset="0"/>
              <a:buChar char="•"/>
            </a:pPr>
            <a:r>
              <a:rPr lang="en-US" sz="1200" dirty="0">
                <a:solidFill>
                  <a:schemeClr val="accent5"/>
                </a:solidFill>
                <a:hlinkClick r:id="rId5"/>
              </a:rPr>
              <a:t>spark tutorial</a:t>
            </a:r>
            <a:endParaRPr lang="en-US" sz="1200" dirty="0">
              <a:solidFill>
                <a:schemeClr val="accent5"/>
              </a:solidFill>
            </a:endParaRPr>
          </a:p>
          <a:p>
            <a:pPr marL="171450" indent="-111125">
              <a:buFont typeface="Arial" panose="020B0604020202020204" pitchFamily="34" charset="0"/>
              <a:buChar char="•"/>
            </a:pPr>
            <a:endParaRPr lang="en-US" sz="1200" dirty="0">
              <a:solidFill>
                <a:schemeClr val="accent5"/>
              </a:solidFill>
              <a:hlinkClick r:id="rId6"/>
            </a:endParaRPr>
          </a:p>
          <a:p>
            <a:pPr marL="171450" indent="-111125">
              <a:buFont typeface="Arial" panose="020B0604020202020204" pitchFamily="34" charset="0"/>
              <a:buChar char="•"/>
            </a:pPr>
            <a:r>
              <a:rPr lang="en-US" sz="1200" dirty="0">
                <a:solidFill>
                  <a:schemeClr val="accent5"/>
                </a:solidFill>
                <a:hlinkClick r:id="rId6"/>
              </a:rPr>
              <a:t>Medium Article: Why Do You Need to Use Apache Spark for Your Big Data Project?</a:t>
            </a:r>
            <a:endParaRPr lang="en-US" sz="1200" dirty="0">
              <a:solidFill>
                <a:schemeClr val="accent5"/>
              </a:solidFill>
            </a:endParaRPr>
          </a:p>
          <a:p>
            <a:pPr marL="171450" indent="-111125">
              <a:buFont typeface="Arial" panose="020B0604020202020204" pitchFamily="34" charset="0"/>
              <a:buChar char="•"/>
            </a:pPr>
            <a:endParaRPr lang="en-US" sz="1200" dirty="0">
              <a:solidFill>
                <a:schemeClr val="accent5"/>
              </a:solidFill>
              <a:hlinkClick r:id="rId7"/>
            </a:endParaRPr>
          </a:p>
          <a:p>
            <a:pPr marL="171450" indent="-111125">
              <a:buFont typeface="Arial" panose="020B0604020202020204" pitchFamily="34" charset="0"/>
              <a:buChar char="•"/>
            </a:pPr>
            <a:r>
              <a:rPr lang="en-US" sz="1200" dirty="0">
                <a:solidFill>
                  <a:schemeClr val="accent5"/>
                </a:solidFill>
                <a:hlinkClick r:id="rId7"/>
              </a:rPr>
              <a:t>Turing Knowledge Base: What is Apache Spark?</a:t>
            </a:r>
            <a:endParaRPr lang="en-US" sz="1200" dirty="0">
              <a:solidFill>
                <a:schemeClr val="accent5"/>
              </a:solidFill>
            </a:endParaRPr>
          </a:p>
          <a:p>
            <a:pPr marL="171450" indent="-111125">
              <a:buFont typeface="Arial" panose="020B0604020202020204" pitchFamily="34" charset="0"/>
              <a:buChar char="•"/>
            </a:pPr>
            <a:endParaRPr lang="en-US" sz="1200" dirty="0">
              <a:solidFill>
                <a:schemeClr val="accent5"/>
              </a:solidFill>
              <a:hlinkClick r:id="rId8"/>
            </a:endParaRPr>
          </a:p>
          <a:p>
            <a:pPr marL="171450" indent="-111125">
              <a:buFont typeface="Arial" panose="020B0604020202020204" pitchFamily="34" charset="0"/>
              <a:buChar char="•"/>
            </a:pPr>
            <a:r>
              <a:rPr lang="en-US" sz="1200" dirty="0">
                <a:solidFill>
                  <a:schemeClr val="accent5"/>
                </a:solidFill>
                <a:hlinkClick r:id="rId8"/>
              </a:rPr>
              <a:t>Apache Spark Tutorial: Features Overview</a:t>
            </a:r>
            <a:endParaRPr lang="en-US" sz="1200" dirty="0">
              <a:solidFill>
                <a:schemeClr val="accent5"/>
              </a:solidFill>
            </a:endParaRPr>
          </a:p>
          <a:p>
            <a:pPr marL="171450" indent="-111125">
              <a:buFont typeface="Arial" panose="020B0604020202020204" pitchFamily="34" charset="0"/>
              <a:buChar char="•"/>
            </a:pPr>
            <a:endParaRPr lang="en-US" sz="1200" dirty="0">
              <a:solidFill>
                <a:schemeClr val="accent5"/>
              </a:solidFill>
            </a:endParaRPr>
          </a:p>
          <a:p>
            <a:pPr marL="171450" indent="-111125">
              <a:buFont typeface="Arial" panose="020B0604020202020204" pitchFamily="34" charset="0"/>
              <a:buChar char="•"/>
            </a:pPr>
            <a:r>
              <a:rPr lang="en-US" sz="1200" dirty="0">
                <a:solidFill>
                  <a:schemeClr val="accent5"/>
                </a:solidFill>
                <a:hlinkClick r:id="rId9"/>
              </a:rPr>
              <a:t>notebook simplify </a:t>
            </a:r>
            <a:r>
              <a:rPr lang="en-US" sz="1200" dirty="0" smtClean="0">
                <a:solidFill>
                  <a:schemeClr val="accent5"/>
                </a:solidFill>
                <a:hlinkClick r:id="rId9"/>
              </a:rPr>
              <a:t>documentation</a:t>
            </a:r>
            <a:r>
              <a:rPr lang="en-US" sz="1000" dirty="0"/>
              <a:t/>
            </a:r>
            <a:br>
              <a:rPr lang="en-US" sz="1000" dirty="0"/>
            </a:br>
            <a:endParaRPr lang="en-US" sz="1000" b="1" dirty="0"/>
          </a:p>
          <a:p>
            <a:pPr marL="171450" indent="-171450">
              <a:lnSpc>
                <a:spcPct val="110000"/>
              </a:lnSpc>
              <a:buFont typeface="Wingdings" panose="05000000000000000000" pitchFamily="2" charset="2"/>
              <a:buChar char="Ø"/>
            </a:pPr>
            <a:r>
              <a:rPr lang="en-US" sz="1300" b="1" dirty="0">
                <a:solidFill>
                  <a:schemeClr val="accent6"/>
                </a:solidFill>
              </a:rPr>
              <a:t>Code</a:t>
            </a:r>
          </a:p>
          <a:p>
            <a:pPr>
              <a:lnSpc>
                <a:spcPct val="110000"/>
              </a:lnSpc>
            </a:pPr>
            <a:endParaRPr lang="en-US" sz="1200" dirty="0"/>
          </a:p>
          <a:p>
            <a:pPr marL="171450" indent="-111125">
              <a:lnSpc>
                <a:spcPct val="120000"/>
              </a:lnSpc>
              <a:buFont typeface="Arial" panose="020B0604020202020204" pitchFamily="34" charset="0"/>
              <a:buChar char="•"/>
            </a:pPr>
            <a:r>
              <a:rPr lang="en-US" sz="1300" dirty="0">
                <a:solidFill>
                  <a:schemeClr val="tx1"/>
                </a:solidFill>
              </a:rPr>
              <a:t>Check code on </a:t>
            </a:r>
            <a:r>
              <a:rPr lang="en-US" sz="1200" dirty="0">
                <a:solidFill>
                  <a:srgbClr val="0070C0"/>
                </a:solidFill>
                <a:hlinkClick r:id="rId10"/>
              </a:rPr>
              <a:t>GitHub </a:t>
            </a:r>
            <a:endParaRPr lang="en-US" sz="1200" dirty="0">
              <a:solidFill>
                <a:srgbClr val="0070C0"/>
              </a:solidFill>
            </a:endParaRPr>
          </a:p>
          <a:p>
            <a:pPr>
              <a:lnSpc>
                <a:spcPct val="110000"/>
              </a:lnSpc>
            </a:pPr>
            <a:endParaRPr lang="en-US" sz="1000" b="1" dirty="0"/>
          </a:p>
          <a:p>
            <a:endParaRPr lang="en-US" sz="1000" dirty="0">
              <a:solidFill>
                <a:schemeClr val="accent6"/>
              </a:solidFill>
              <a:latin typeface="__myFont_3ea10a"/>
            </a:endParaRPr>
          </a:p>
        </p:txBody>
      </p:sp>
      <p:sp>
        <p:nvSpPr>
          <p:cNvPr id="6" name="Google Shape;290;p19"/>
          <p:cNvSpPr txBox="1">
            <a:spLocks noGrp="1"/>
          </p:cNvSpPr>
          <p:nvPr>
            <p:ph type="title"/>
          </p:nvPr>
        </p:nvSpPr>
        <p:spPr>
          <a:xfrm>
            <a:off x="472516" y="361950"/>
            <a:ext cx="8229600" cy="481500"/>
          </a:xfrm>
          <a:prstGeom prst="rect">
            <a:avLst/>
          </a:prstGeom>
        </p:spPr>
        <p:txBody>
          <a:bodyPr spcFirstLastPara="1" wrap="square" lIns="91425" tIns="91425" rIns="91425" bIns="91425" anchor="ctr" anchorCtr="0">
            <a:noAutofit/>
          </a:bodyPr>
          <a:lstStyle/>
          <a:p>
            <a:pPr fontAlgn="base"/>
            <a:r>
              <a:rPr lang="en-US" sz="3200" dirty="0">
                <a:solidFill>
                  <a:schemeClr val="tx1"/>
                </a:solidFill>
                <a:latin typeface="__myFont_3ea10a"/>
              </a:rPr>
              <a:t>Resources</a:t>
            </a:r>
            <a:endParaRPr lang="en-US" dirty="0">
              <a:solidFill>
                <a:schemeClr val="tx1"/>
              </a:solidFill>
            </a:endParaRPr>
          </a:p>
        </p:txBody>
      </p:sp>
    </p:spTree>
    <p:extLst>
      <p:ext uri="{BB962C8B-B14F-4D97-AF65-F5344CB8AC3E}">
        <p14:creationId xmlns:p14="http://schemas.microsoft.com/office/powerpoint/2010/main" val="35481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p:nvPr/>
        </p:nvSpPr>
        <p:spPr>
          <a:xfrm rot="10800000">
            <a:off x="457200" y="2114017"/>
            <a:ext cx="4613400" cy="754500"/>
          </a:xfrm>
          <a:prstGeom prst="rect">
            <a:avLst/>
          </a:prstGeom>
          <a:gradFill>
            <a:gsLst>
              <a:gs pos="0">
                <a:srgbClr val="EFEFEF"/>
              </a:gs>
              <a:gs pos="64000">
                <a:srgbClr val="F3F3F3"/>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7"/>
          <p:cNvSpPr/>
          <p:nvPr/>
        </p:nvSpPr>
        <p:spPr>
          <a:xfrm>
            <a:off x="4073650" y="1259075"/>
            <a:ext cx="4613400" cy="754500"/>
          </a:xfrm>
          <a:prstGeom prst="rect">
            <a:avLst/>
          </a:prstGeom>
          <a:gradFill>
            <a:gsLst>
              <a:gs pos="0">
                <a:srgbClr val="EFEFEF"/>
              </a:gs>
              <a:gs pos="64000">
                <a:srgbClr val="F3F3F3"/>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7"/>
          <p:cNvSpPr txBox="1">
            <a:spLocks noGrp="1"/>
          </p:cNvSpPr>
          <p:nvPr>
            <p:ph type="title"/>
          </p:nvPr>
        </p:nvSpPr>
        <p:spPr>
          <a:xfrm>
            <a:off x="168485" y="361950"/>
            <a:ext cx="8229600" cy="481500"/>
          </a:xfrm>
          <a:prstGeom prst="rect">
            <a:avLst/>
          </a:prstGeom>
        </p:spPr>
        <p:txBody>
          <a:bodyPr spcFirstLastPara="1" wrap="square" lIns="91425" tIns="91425" rIns="91425" bIns="91425" anchor="ctr" anchorCtr="0">
            <a:noAutofit/>
          </a:bodyPr>
          <a:lstStyle/>
          <a:p>
            <a:pPr lvl="0">
              <a:buClr>
                <a:schemeClr val="dk1"/>
              </a:buClr>
              <a:buSzPts val="1100"/>
            </a:pPr>
            <a:r>
              <a:rPr lang="en-US" dirty="0">
                <a:solidFill>
                  <a:schemeClr val="dk1"/>
                </a:solidFill>
              </a:rPr>
              <a:t>T</a:t>
            </a:r>
            <a:r>
              <a:rPr lang="en" dirty="0">
                <a:solidFill>
                  <a:schemeClr val="dk1"/>
                </a:solidFill>
              </a:rPr>
              <a:t>able of content</a:t>
            </a:r>
            <a:endParaRPr dirty="0"/>
          </a:p>
        </p:txBody>
      </p:sp>
      <p:sp>
        <p:nvSpPr>
          <p:cNvPr id="162" name="Google Shape;162;p17"/>
          <p:cNvSpPr/>
          <p:nvPr/>
        </p:nvSpPr>
        <p:spPr>
          <a:xfrm rot="10800000">
            <a:off x="457200" y="3823900"/>
            <a:ext cx="4613400" cy="754500"/>
          </a:xfrm>
          <a:prstGeom prst="rect">
            <a:avLst/>
          </a:prstGeom>
          <a:gradFill>
            <a:gsLst>
              <a:gs pos="0">
                <a:srgbClr val="EFEFEF"/>
              </a:gs>
              <a:gs pos="64000">
                <a:srgbClr val="F3F3F3"/>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7"/>
          <p:cNvSpPr/>
          <p:nvPr/>
        </p:nvSpPr>
        <p:spPr>
          <a:xfrm>
            <a:off x="4073650" y="2968958"/>
            <a:ext cx="4613400" cy="754500"/>
          </a:xfrm>
          <a:prstGeom prst="rect">
            <a:avLst/>
          </a:prstGeom>
          <a:gradFill>
            <a:gsLst>
              <a:gs pos="0">
                <a:srgbClr val="EFEFEF"/>
              </a:gs>
              <a:gs pos="64000">
                <a:srgbClr val="F3F3F3"/>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7"/>
          <p:cNvSpPr/>
          <p:nvPr/>
        </p:nvSpPr>
        <p:spPr>
          <a:xfrm>
            <a:off x="3510437" y="1051947"/>
            <a:ext cx="1158785" cy="1149327"/>
          </a:xfrm>
          <a:custGeom>
            <a:avLst/>
            <a:gdLst/>
            <a:ahLst/>
            <a:cxnLst/>
            <a:rect l="l" t="t" r="r" b="b"/>
            <a:pathLst>
              <a:path w="25486" h="25278" extrusionOk="0">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7"/>
          <p:cNvSpPr/>
          <p:nvPr/>
        </p:nvSpPr>
        <p:spPr>
          <a:xfrm>
            <a:off x="4474780" y="1895549"/>
            <a:ext cx="1158785" cy="1149327"/>
          </a:xfrm>
          <a:custGeom>
            <a:avLst/>
            <a:gdLst/>
            <a:ahLst/>
            <a:cxnLst/>
            <a:rect l="l" t="t" r="r" b="b"/>
            <a:pathLst>
              <a:path w="25486" h="25278" extrusionOk="0">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7"/>
          <p:cNvSpPr/>
          <p:nvPr/>
        </p:nvSpPr>
        <p:spPr>
          <a:xfrm>
            <a:off x="3510437" y="2739152"/>
            <a:ext cx="1158785" cy="1149327"/>
          </a:xfrm>
          <a:custGeom>
            <a:avLst/>
            <a:gdLst/>
            <a:ahLst/>
            <a:cxnLst/>
            <a:rect l="l" t="t" r="r" b="b"/>
            <a:pathLst>
              <a:path w="25486" h="25278" extrusionOk="0">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7"/>
          <p:cNvSpPr/>
          <p:nvPr/>
        </p:nvSpPr>
        <p:spPr>
          <a:xfrm>
            <a:off x="4474780" y="3582754"/>
            <a:ext cx="1158785" cy="1149327"/>
          </a:xfrm>
          <a:custGeom>
            <a:avLst/>
            <a:gdLst/>
            <a:ahLst/>
            <a:cxnLst/>
            <a:rect l="l" t="t" r="r" b="b"/>
            <a:pathLst>
              <a:path w="25486" h="25278" extrusionOk="0">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7"/>
          <p:cNvSpPr txBox="1"/>
          <p:nvPr/>
        </p:nvSpPr>
        <p:spPr>
          <a:xfrm>
            <a:off x="5714650" y="1323663"/>
            <a:ext cx="2972400" cy="25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solidFill>
                  <a:schemeClr val="accent2"/>
                </a:solidFill>
                <a:latin typeface="Fira Sans Extra Condensed"/>
                <a:ea typeface="Fira Sans Extra Condensed"/>
                <a:cs typeface="Fira Sans Extra Condensed"/>
                <a:sym typeface="Fira Sans Extra Condensed"/>
              </a:rPr>
              <a:t>01</a:t>
            </a:r>
            <a:endParaRPr sz="1600" b="1" dirty="0">
              <a:solidFill>
                <a:schemeClr val="accent2"/>
              </a:solidFill>
              <a:latin typeface="Fira Sans Extra Condensed"/>
              <a:ea typeface="Fira Sans Extra Condensed"/>
              <a:cs typeface="Fira Sans Extra Condensed"/>
              <a:sym typeface="Fira Sans Extra Condensed"/>
            </a:endParaRPr>
          </a:p>
        </p:txBody>
      </p:sp>
      <p:sp>
        <p:nvSpPr>
          <p:cNvPr id="169" name="Google Shape;169;p17"/>
          <p:cNvSpPr txBox="1"/>
          <p:nvPr/>
        </p:nvSpPr>
        <p:spPr>
          <a:xfrm>
            <a:off x="5940600" y="1576263"/>
            <a:ext cx="2517600" cy="371400"/>
          </a:xfrm>
          <a:prstGeom prst="rect">
            <a:avLst/>
          </a:prstGeom>
          <a:noFill/>
          <a:ln>
            <a:noFill/>
          </a:ln>
        </p:spPr>
        <p:txBody>
          <a:bodyPr spcFirstLastPara="1" wrap="square" lIns="91425" tIns="91425" rIns="91425" bIns="91425" anchor="ctr" anchorCtr="0">
            <a:noAutofit/>
          </a:bodyPr>
          <a:lstStyle/>
          <a:p>
            <a:pPr lvl="0" algn="ctr"/>
            <a:r>
              <a:rPr lang="en-US" sz="1200" dirty="0"/>
              <a:t>What’s spark and it’s Evolution</a:t>
            </a:r>
            <a:endParaRPr sz="1200" dirty="0">
              <a:solidFill>
                <a:srgbClr val="000000"/>
              </a:solidFill>
              <a:latin typeface="Roboto"/>
              <a:ea typeface="Roboto"/>
              <a:cs typeface="Roboto"/>
              <a:sym typeface="Roboto"/>
            </a:endParaRPr>
          </a:p>
        </p:txBody>
      </p:sp>
      <p:sp>
        <p:nvSpPr>
          <p:cNvPr id="170" name="Google Shape;170;p17"/>
          <p:cNvSpPr txBox="1"/>
          <p:nvPr/>
        </p:nvSpPr>
        <p:spPr>
          <a:xfrm>
            <a:off x="453729" y="2179925"/>
            <a:ext cx="2972400" cy="25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solidFill>
                  <a:schemeClr val="accent6"/>
                </a:solidFill>
                <a:latin typeface="Fira Sans Extra Condensed"/>
                <a:ea typeface="Fira Sans Extra Condensed"/>
                <a:cs typeface="Fira Sans Extra Condensed"/>
                <a:sym typeface="Fira Sans Extra Condensed"/>
              </a:rPr>
              <a:t>02</a:t>
            </a:r>
            <a:endParaRPr sz="1600" b="1" dirty="0">
              <a:solidFill>
                <a:schemeClr val="accent6"/>
              </a:solidFill>
              <a:latin typeface="Fira Sans Extra Condensed"/>
              <a:ea typeface="Fira Sans Extra Condensed"/>
              <a:cs typeface="Fira Sans Extra Condensed"/>
              <a:sym typeface="Fira Sans Extra Condensed"/>
            </a:endParaRPr>
          </a:p>
        </p:txBody>
      </p:sp>
      <p:sp>
        <p:nvSpPr>
          <p:cNvPr id="171" name="Google Shape;171;p17"/>
          <p:cNvSpPr txBox="1"/>
          <p:nvPr/>
        </p:nvSpPr>
        <p:spPr>
          <a:xfrm>
            <a:off x="685800" y="2431216"/>
            <a:ext cx="2517600" cy="371400"/>
          </a:xfrm>
          <a:prstGeom prst="rect">
            <a:avLst/>
          </a:prstGeom>
          <a:noFill/>
          <a:ln>
            <a:noFill/>
          </a:ln>
        </p:spPr>
        <p:txBody>
          <a:bodyPr spcFirstLastPara="1" wrap="square" lIns="91425" tIns="91425" rIns="91425" bIns="91425" anchor="ctr" anchorCtr="0">
            <a:noAutofit/>
          </a:bodyPr>
          <a:lstStyle/>
          <a:p>
            <a:pPr algn="ctr"/>
            <a:r>
              <a:rPr lang="en-US" sz="1200" dirty="0"/>
              <a:t>Why Spark</a:t>
            </a:r>
          </a:p>
        </p:txBody>
      </p:sp>
      <p:sp>
        <p:nvSpPr>
          <p:cNvPr id="172" name="Google Shape;172;p17"/>
          <p:cNvSpPr txBox="1"/>
          <p:nvPr/>
        </p:nvSpPr>
        <p:spPr>
          <a:xfrm>
            <a:off x="5713200" y="3004328"/>
            <a:ext cx="2972400" cy="25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solidFill>
                  <a:schemeClr val="accent4"/>
                </a:solidFill>
                <a:latin typeface="Fira Sans Extra Condensed"/>
                <a:ea typeface="Fira Sans Extra Condensed"/>
                <a:cs typeface="Fira Sans Extra Condensed"/>
                <a:sym typeface="Fira Sans Extra Condensed"/>
              </a:rPr>
              <a:t>03</a:t>
            </a:r>
            <a:endParaRPr sz="1600" b="1" dirty="0">
              <a:solidFill>
                <a:schemeClr val="accent4"/>
              </a:solidFill>
              <a:latin typeface="Fira Sans Extra Condensed"/>
              <a:ea typeface="Fira Sans Extra Condensed"/>
              <a:cs typeface="Fira Sans Extra Condensed"/>
              <a:sym typeface="Fira Sans Extra Condensed"/>
            </a:endParaRPr>
          </a:p>
        </p:txBody>
      </p:sp>
      <p:sp>
        <p:nvSpPr>
          <p:cNvPr id="173" name="Google Shape;173;p17"/>
          <p:cNvSpPr txBox="1"/>
          <p:nvPr/>
        </p:nvSpPr>
        <p:spPr>
          <a:xfrm>
            <a:off x="5940600" y="3252342"/>
            <a:ext cx="2517600" cy="436800"/>
          </a:xfrm>
          <a:prstGeom prst="rect">
            <a:avLst/>
          </a:prstGeom>
          <a:noFill/>
          <a:ln>
            <a:noFill/>
          </a:ln>
        </p:spPr>
        <p:txBody>
          <a:bodyPr spcFirstLastPara="1" wrap="square" lIns="91425" tIns="91425" rIns="91425" bIns="91425" anchor="ctr" anchorCtr="0">
            <a:noAutofit/>
          </a:bodyPr>
          <a:lstStyle/>
          <a:p>
            <a:pPr algn="ctr"/>
            <a:r>
              <a:rPr lang="en-US" sz="1200" dirty="0"/>
              <a:t>Ecosystem Components</a:t>
            </a:r>
          </a:p>
        </p:txBody>
      </p:sp>
      <p:sp>
        <p:nvSpPr>
          <p:cNvPr id="174" name="Google Shape;174;p17"/>
          <p:cNvSpPr txBox="1"/>
          <p:nvPr/>
        </p:nvSpPr>
        <p:spPr>
          <a:xfrm>
            <a:off x="561228" y="3856450"/>
            <a:ext cx="2972400" cy="25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solidFill>
                  <a:schemeClr val="accent5"/>
                </a:solidFill>
                <a:latin typeface="Fira Sans Extra Condensed"/>
                <a:ea typeface="Fira Sans Extra Condensed"/>
                <a:cs typeface="Fira Sans Extra Condensed"/>
                <a:sym typeface="Fira Sans Extra Condensed"/>
              </a:rPr>
              <a:t>04</a:t>
            </a:r>
            <a:endParaRPr sz="1600" b="1" dirty="0">
              <a:solidFill>
                <a:schemeClr val="accent5"/>
              </a:solidFill>
              <a:latin typeface="Fira Sans Extra Condensed"/>
              <a:ea typeface="Fira Sans Extra Condensed"/>
              <a:cs typeface="Fira Sans Extra Condensed"/>
              <a:sym typeface="Fira Sans Extra Condensed"/>
            </a:endParaRPr>
          </a:p>
        </p:txBody>
      </p:sp>
      <p:sp>
        <p:nvSpPr>
          <p:cNvPr id="175" name="Google Shape;175;p17"/>
          <p:cNvSpPr txBox="1"/>
          <p:nvPr/>
        </p:nvSpPr>
        <p:spPr>
          <a:xfrm>
            <a:off x="838200" y="4128052"/>
            <a:ext cx="2517600" cy="436800"/>
          </a:xfrm>
          <a:prstGeom prst="rect">
            <a:avLst/>
          </a:prstGeom>
          <a:noFill/>
          <a:ln>
            <a:noFill/>
          </a:ln>
        </p:spPr>
        <p:txBody>
          <a:bodyPr spcFirstLastPara="1" wrap="square" lIns="91425" tIns="91425" rIns="91425" bIns="91425" anchor="ctr" anchorCtr="0">
            <a:noAutofit/>
          </a:bodyPr>
          <a:lstStyle/>
          <a:p>
            <a:pPr algn="ctr"/>
            <a:r>
              <a:rPr lang="en-US" sz="1200" dirty="0"/>
              <a:t>Resilient Distributed Datasets (RDD)</a:t>
            </a:r>
            <a:endParaRPr sz="1200" dirty="0">
              <a:solidFill>
                <a:srgbClr val="000000"/>
              </a:solidFill>
              <a:latin typeface="Roboto"/>
              <a:ea typeface="Roboto"/>
              <a:cs typeface="Roboto"/>
              <a:sym typeface="Roboto"/>
            </a:endParaRPr>
          </a:p>
        </p:txBody>
      </p:sp>
      <p:grpSp>
        <p:nvGrpSpPr>
          <p:cNvPr id="180" name="Google Shape;180;p17"/>
          <p:cNvGrpSpPr/>
          <p:nvPr/>
        </p:nvGrpSpPr>
        <p:grpSpPr>
          <a:xfrm>
            <a:off x="3920200" y="1456990"/>
            <a:ext cx="339253" cy="339253"/>
            <a:chOff x="1492675" y="2620775"/>
            <a:chExt cx="481825" cy="481825"/>
          </a:xfrm>
        </p:grpSpPr>
        <p:sp>
          <p:nvSpPr>
            <p:cNvPr id="181" name="Google Shape;181;p17"/>
            <p:cNvSpPr/>
            <p:nvPr/>
          </p:nvSpPr>
          <p:spPr>
            <a:xfrm>
              <a:off x="1677125" y="2620775"/>
              <a:ext cx="112950" cy="113850"/>
            </a:xfrm>
            <a:custGeom>
              <a:avLst/>
              <a:gdLst/>
              <a:ahLst/>
              <a:cxnLst/>
              <a:rect l="l" t="t" r="r" b="b"/>
              <a:pathLst>
                <a:path w="4518" h="4554" extrusionOk="0">
                  <a:moveTo>
                    <a:pt x="2259" y="0"/>
                  </a:moveTo>
                  <a:cubicBezTo>
                    <a:pt x="1009" y="0"/>
                    <a:pt x="0" y="1048"/>
                    <a:pt x="0" y="2298"/>
                  </a:cubicBezTo>
                  <a:cubicBezTo>
                    <a:pt x="0" y="3544"/>
                    <a:pt x="1009" y="4553"/>
                    <a:pt x="2259" y="4553"/>
                  </a:cubicBezTo>
                  <a:cubicBezTo>
                    <a:pt x="3505" y="4553"/>
                    <a:pt x="4517" y="3544"/>
                    <a:pt x="4517" y="2298"/>
                  </a:cubicBezTo>
                  <a:cubicBezTo>
                    <a:pt x="4517" y="1048"/>
                    <a:pt x="3505" y="0"/>
                    <a:pt x="2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2" name="Google Shape;182;p17"/>
            <p:cNvSpPr/>
            <p:nvPr/>
          </p:nvSpPr>
          <p:spPr>
            <a:xfrm>
              <a:off x="1492675" y="2734675"/>
              <a:ext cx="481825" cy="367925"/>
            </a:xfrm>
            <a:custGeom>
              <a:avLst/>
              <a:gdLst/>
              <a:ahLst/>
              <a:cxnLst/>
              <a:rect l="l" t="t" r="r" b="b"/>
              <a:pathLst>
                <a:path w="19273" h="14717" extrusionOk="0">
                  <a:moveTo>
                    <a:pt x="5120" y="4517"/>
                  </a:moveTo>
                  <a:cubicBezTo>
                    <a:pt x="5623" y="4517"/>
                    <a:pt x="5873" y="5122"/>
                    <a:pt x="5517" y="5481"/>
                  </a:cubicBezTo>
                  <a:cubicBezTo>
                    <a:pt x="5403" y="5595"/>
                    <a:pt x="5262" y="5647"/>
                    <a:pt x="5123" y="5647"/>
                  </a:cubicBezTo>
                  <a:cubicBezTo>
                    <a:pt x="4833" y="5647"/>
                    <a:pt x="4554" y="5421"/>
                    <a:pt x="4554" y="5080"/>
                  </a:cubicBezTo>
                  <a:cubicBezTo>
                    <a:pt x="4554" y="4767"/>
                    <a:pt x="4807" y="4517"/>
                    <a:pt x="5120" y="4517"/>
                  </a:cubicBezTo>
                  <a:close/>
                  <a:moveTo>
                    <a:pt x="3991" y="0"/>
                  </a:moveTo>
                  <a:cubicBezTo>
                    <a:pt x="3677" y="0"/>
                    <a:pt x="3425" y="250"/>
                    <a:pt x="3425" y="563"/>
                  </a:cubicBezTo>
                  <a:lnTo>
                    <a:pt x="3425" y="2572"/>
                  </a:lnTo>
                  <a:cubicBezTo>
                    <a:pt x="2455" y="3367"/>
                    <a:pt x="1750" y="4439"/>
                    <a:pt x="1401" y="5646"/>
                  </a:cubicBezTo>
                  <a:lnTo>
                    <a:pt x="564" y="5646"/>
                  </a:lnTo>
                  <a:cubicBezTo>
                    <a:pt x="251" y="5646"/>
                    <a:pt x="1" y="5896"/>
                    <a:pt x="1" y="6209"/>
                  </a:cubicBezTo>
                  <a:lnTo>
                    <a:pt x="1" y="9597"/>
                  </a:lnTo>
                  <a:cubicBezTo>
                    <a:pt x="1" y="9910"/>
                    <a:pt x="251" y="10163"/>
                    <a:pt x="564" y="10163"/>
                  </a:cubicBezTo>
                  <a:lnTo>
                    <a:pt x="1850" y="10163"/>
                  </a:lnTo>
                  <a:cubicBezTo>
                    <a:pt x="2446" y="11322"/>
                    <a:pt x="3391" y="12265"/>
                    <a:pt x="4554" y="12858"/>
                  </a:cubicBezTo>
                  <a:lnTo>
                    <a:pt x="4554" y="14153"/>
                  </a:lnTo>
                  <a:cubicBezTo>
                    <a:pt x="4554" y="14463"/>
                    <a:pt x="4807" y="14716"/>
                    <a:pt x="5120" y="14716"/>
                  </a:cubicBezTo>
                  <a:lnTo>
                    <a:pt x="7378" y="14716"/>
                  </a:lnTo>
                  <a:cubicBezTo>
                    <a:pt x="7688" y="14716"/>
                    <a:pt x="7941" y="14463"/>
                    <a:pt x="7941" y="14153"/>
                  </a:cubicBezTo>
                  <a:lnTo>
                    <a:pt x="7941" y="13551"/>
                  </a:lnTo>
                  <a:lnTo>
                    <a:pt x="11329" y="13551"/>
                  </a:lnTo>
                  <a:lnTo>
                    <a:pt x="11329" y="14153"/>
                  </a:lnTo>
                  <a:cubicBezTo>
                    <a:pt x="11329" y="14463"/>
                    <a:pt x="11582" y="14716"/>
                    <a:pt x="11895" y="14716"/>
                  </a:cubicBezTo>
                  <a:lnTo>
                    <a:pt x="14154" y="14716"/>
                  </a:lnTo>
                  <a:cubicBezTo>
                    <a:pt x="14464" y="14716"/>
                    <a:pt x="14717" y="14463"/>
                    <a:pt x="14717" y="14153"/>
                  </a:cubicBezTo>
                  <a:lnTo>
                    <a:pt x="14717" y="12864"/>
                  </a:lnTo>
                  <a:cubicBezTo>
                    <a:pt x="16647" y="11880"/>
                    <a:pt x="17945" y="9958"/>
                    <a:pt x="18107" y="7808"/>
                  </a:cubicBezTo>
                  <a:cubicBezTo>
                    <a:pt x="18800" y="7582"/>
                    <a:pt x="19270" y="6938"/>
                    <a:pt x="19273" y="6209"/>
                  </a:cubicBezTo>
                  <a:lnTo>
                    <a:pt x="19273" y="5080"/>
                  </a:lnTo>
                  <a:cubicBezTo>
                    <a:pt x="19273" y="4767"/>
                    <a:pt x="19020" y="4517"/>
                    <a:pt x="18707" y="4517"/>
                  </a:cubicBezTo>
                  <a:cubicBezTo>
                    <a:pt x="18393" y="4517"/>
                    <a:pt x="18144" y="4767"/>
                    <a:pt x="18144" y="5080"/>
                  </a:cubicBezTo>
                  <a:lnTo>
                    <a:pt x="18144" y="6209"/>
                  </a:lnTo>
                  <a:cubicBezTo>
                    <a:pt x="18141" y="6300"/>
                    <a:pt x="18116" y="6387"/>
                    <a:pt x="18074" y="6465"/>
                  </a:cubicBezTo>
                  <a:cubicBezTo>
                    <a:pt x="17647" y="3454"/>
                    <a:pt x="15021" y="1129"/>
                    <a:pt x="11895" y="1129"/>
                  </a:cubicBezTo>
                  <a:lnTo>
                    <a:pt x="7378" y="1129"/>
                  </a:lnTo>
                  <a:cubicBezTo>
                    <a:pt x="7020" y="1129"/>
                    <a:pt x="6665" y="1166"/>
                    <a:pt x="6315" y="1232"/>
                  </a:cubicBezTo>
                  <a:cubicBezTo>
                    <a:pt x="5788" y="464"/>
                    <a:pt x="4921" y="3"/>
                    <a:pt x="39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5037" y="2228084"/>
            <a:ext cx="496391" cy="496391"/>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4014" y="3130628"/>
            <a:ext cx="419271" cy="419271"/>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1821" y="3936006"/>
            <a:ext cx="442822" cy="442822"/>
          </a:xfrm>
          <a:prstGeom prst="rect">
            <a:avLst/>
          </a:prstGeom>
        </p:spPr>
      </p:pic>
    </p:spTree>
    <p:extLst>
      <p:ext uri="{BB962C8B-B14F-4D97-AF65-F5344CB8AC3E}">
        <p14:creationId xmlns:p14="http://schemas.microsoft.com/office/powerpoint/2010/main" val="2374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5" name="Google Shape;285;p19"/>
          <p:cNvSpPr/>
          <p:nvPr/>
        </p:nvSpPr>
        <p:spPr>
          <a:xfrm>
            <a:off x="601132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431947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a:off x="2641445"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txBox="1"/>
          <p:nvPr/>
        </p:nvSpPr>
        <p:spPr>
          <a:xfrm>
            <a:off x="815416" y="1252923"/>
            <a:ext cx="7543800" cy="2667000"/>
          </a:xfrm>
          <a:prstGeom prst="rect">
            <a:avLst/>
          </a:prstGeom>
          <a:noFill/>
          <a:ln>
            <a:noFill/>
          </a:ln>
        </p:spPr>
        <p:txBody>
          <a:bodyPr spcFirstLastPara="1" wrap="square" lIns="91425" tIns="91440" rIns="91425" bIns="91425" numCol="1" spcCol="182880" rtlCol="0" anchor="ctr" anchorCtr="0">
            <a:normAutofit/>
          </a:bodyPr>
          <a:lstStyle/>
          <a:p>
            <a:pPr algn="ctr"/>
            <a:r>
              <a:rPr lang="en-US" sz="2800" dirty="0">
                <a:solidFill>
                  <a:schemeClr val="accent6"/>
                </a:solidFill>
                <a:latin typeface="__myFont_3ea10a"/>
              </a:rPr>
              <a:t>01</a:t>
            </a:r>
          </a:p>
          <a:p>
            <a:pPr algn="ctr"/>
            <a:r>
              <a:rPr lang="en-US" sz="2800" dirty="0">
                <a:solidFill>
                  <a:schemeClr val="accent6"/>
                </a:solidFill>
              </a:rPr>
              <a:t>What’s spark and it’s Evolution</a:t>
            </a:r>
          </a:p>
          <a:p>
            <a:pPr algn="ctr"/>
            <a:endParaRPr lang="en-US" sz="2800" dirty="0">
              <a:solidFill>
                <a:schemeClr val="accent6"/>
              </a:solidFill>
              <a:latin typeface="__myFont_3ea10a"/>
            </a:endParaRPr>
          </a:p>
          <a:p>
            <a:pPr algn="ctr"/>
            <a:endParaRPr lang="en-US" sz="2800" dirty="0">
              <a:solidFill>
                <a:schemeClr val="accent6"/>
              </a:solidFill>
              <a:latin typeface="__myFont_3ea10a"/>
            </a:endParaRPr>
          </a:p>
        </p:txBody>
      </p:sp>
    </p:spTree>
    <p:extLst>
      <p:ext uri="{BB962C8B-B14F-4D97-AF65-F5344CB8AC3E}">
        <p14:creationId xmlns:p14="http://schemas.microsoft.com/office/powerpoint/2010/main" val="2394035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5" name="Google Shape;285;p19"/>
          <p:cNvSpPr/>
          <p:nvPr/>
        </p:nvSpPr>
        <p:spPr>
          <a:xfrm>
            <a:off x="601132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431947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9"/>
          <p:cNvSpPr txBox="1">
            <a:spLocks noGrp="1"/>
          </p:cNvSpPr>
          <p:nvPr>
            <p:ph type="title"/>
          </p:nvPr>
        </p:nvSpPr>
        <p:spPr>
          <a:xfrm>
            <a:off x="472516" y="666750"/>
            <a:ext cx="8229600" cy="481500"/>
          </a:xfrm>
          <a:prstGeom prst="rect">
            <a:avLst/>
          </a:prstGeom>
        </p:spPr>
        <p:txBody>
          <a:bodyPr spcFirstLastPara="1" wrap="square" lIns="91425" tIns="91425" rIns="91425" bIns="91425" anchor="ctr" anchorCtr="0">
            <a:noAutofit/>
          </a:bodyPr>
          <a:lstStyle/>
          <a:p>
            <a:pPr lvl="0"/>
            <a:r>
              <a:rPr lang="en-US" dirty="0"/>
              <a:t>Apache spark</a:t>
            </a:r>
            <a:endParaRPr dirty="0"/>
          </a:p>
        </p:txBody>
      </p:sp>
      <p:sp>
        <p:nvSpPr>
          <p:cNvPr id="293" name="Google Shape;293;p19"/>
          <p:cNvSpPr/>
          <p:nvPr/>
        </p:nvSpPr>
        <p:spPr>
          <a:xfrm>
            <a:off x="2641445"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txBox="1"/>
          <p:nvPr/>
        </p:nvSpPr>
        <p:spPr>
          <a:xfrm>
            <a:off x="815416" y="1252923"/>
            <a:ext cx="7543800" cy="2667000"/>
          </a:xfrm>
          <a:prstGeom prst="rect">
            <a:avLst/>
          </a:prstGeom>
          <a:noFill/>
          <a:ln>
            <a:noFill/>
          </a:ln>
        </p:spPr>
        <p:txBody>
          <a:bodyPr spcFirstLastPara="1" wrap="square" lIns="91425" tIns="91440" rIns="91425" bIns="91425" numCol="1" spcCol="182880" rtlCol="0" anchor="ctr" anchorCtr="0">
            <a:normAutofit/>
          </a:bodyPr>
          <a:lstStyle/>
          <a:p>
            <a:r>
              <a:rPr lang="en-US" sz="1600" dirty="0"/>
              <a:t>Apache Spark is an open-source, distributed processing system used for big data </a:t>
            </a:r>
            <a:r>
              <a:rPr lang="en-US" sz="1600" dirty="0" smtClean="0"/>
              <a:t>workloads. It</a:t>
            </a:r>
            <a:r>
              <a:rPr lang="en-US" sz="1600" dirty="0" smtClean="0">
                <a:solidFill>
                  <a:schemeClr val="tx1"/>
                </a:solidFill>
                <a:latin typeface="__myFont_3ea10a"/>
              </a:rPr>
              <a:t> </a:t>
            </a:r>
            <a:r>
              <a:rPr lang="en-US" sz="1600" dirty="0">
                <a:solidFill>
                  <a:schemeClr val="tx1"/>
                </a:solidFill>
                <a:latin typeface="__myFont_3ea10a"/>
              </a:rPr>
              <a:t>is most commonly used for large data sets. Apache Spark often called just ‘Spark’, is an open-source data processing engine created for Big data requirements. It is designed to deliver scalability, speed, and programmability for handling big data for machine learning, artificial intelligence, streaming data, and graph data applications.</a:t>
            </a:r>
          </a:p>
          <a:p>
            <a:endParaRPr lang="en-US" sz="1600" dirty="0">
              <a:solidFill>
                <a:srgbClr val="212121"/>
              </a:solidFill>
              <a:latin typeface="__myFont_3ea10a"/>
            </a:endParaRPr>
          </a:p>
        </p:txBody>
      </p:sp>
    </p:spTree>
    <p:extLst>
      <p:ext uri="{BB962C8B-B14F-4D97-AF65-F5344CB8AC3E}">
        <p14:creationId xmlns:p14="http://schemas.microsoft.com/office/powerpoint/2010/main" val="2002370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5" name="Google Shape;285;p19"/>
          <p:cNvSpPr/>
          <p:nvPr/>
        </p:nvSpPr>
        <p:spPr>
          <a:xfrm>
            <a:off x="601132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431947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9"/>
          <p:cNvSpPr txBox="1">
            <a:spLocks noGrp="1"/>
          </p:cNvSpPr>
          <p:nvPr>
            <p:ph type="title"/>
          </p:nvPr>
        </p:nvSpPr>
        <p:spPr>
          <a:xfrm>
            <a:off x="472516" y="666750"/>
            <a:ext cx="8229600" cy="481500"/>
          </a:xfrm>
          <a:prstGeom prst="rect">
            <a:avLst/>
          </a:prstGeom>
        </p:spPr>
        <p:txBody>
          <a:bodyPr spcFirstLastPara="1" wrap="square" lIns="91425" tIns="91425" rIns="91425" bIns="91425" anchor="ctr" anchorCtr="0">
            <a:noAutofit/>
          </a:bodyPr>
          <a:lstStyle/>
          <a:p>
            <a:pPr fontAlgn="base"/>
            <a:r>
              <a:rPr lang="en-US" dirty="0"/>
              <a:t>Evolution of Apache Spark</a:t>
            </a:r>
            <a:endParaRPr lang="en-US" dirty="0">
              <a:effectLst/>
            </a:endParaRPr>
          </a:p>
        </p:txBody>
      </p:sp>
      <p:sp>
        <p:nvSpPr>
          <p:cNvPr id="293" name="Google Shape;293;p19"/>
          <p:cNvSpPr/>
          <p:nvPr/>
        </p:nvSpPr>
        <p:spPr>
          <a:xfrm>
            <a:off x="2641445"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txBox="1"/>
          <p:nvPr/>
        </p:nvSpPr>
        <p:spPr>
          <a:xfrm>
            <a:off x="815416" y="1252923"/>
            <a:ext cx="7543800" cy="2667000"/>
          </a:xfrm>
          <a:prstGeom prst="rect">
            <a:avLst/>
          </a:prstGeom>
          <a:noFill/>
          <a:ln>
            <a:noFill/>
          </a:ln>
        </p:spPr>
        <p:txBody>
          <a:bodyPr spcFirstLastPara="1" wrap="square" lIns="91425" tIns="91440" rIns="91425" bIns="91425" numCol="1" spcCol="182880" rtlCol="0" anchor="ctr" anchorCtr="0">
            <a:normAutofit/>
          </a:bodyPr>
          <a:lstStyle/>
          <a:p>
            <a:pPr fontAlgn="base"/>
            <a:r>
              <a:rPr lang="en-US" sz="1600" dirty="0"/>
              <a:t>Spark was first developed at UC Berkley in 2009. Now, it is handled &amp; owned by Apache Software Foundation. Apache Spark has the largest open source community in big data. It has more than 1000 contributors. Now, its also being included as one of the core components in several commercial extensive data offerings.</a:t>
            </a:r>
          </a:p>
        </p:txBody>
      </p:sp>
    </p:spTree>
    <p:extLst>
      <p:ext uri="{BB962C8B-B14F-4D97-AF65-F5344CB8AC3E}">
        <p14:creationId xmlns:p14="http://schemas.microsoft.com/office/powerpoint/2010/main" val="92530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5" name="Google Shape;285;p19"/>
          <p:cNvSpPr/>
          <p:nvPr/>
        </p:nvSpPr>
        <p:spPr>
          <a:xfrm>
            <a:off x="601132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431947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a:off x="2641445"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txBox="1"/>
          <p:nvPr/>
        </p:nvSpPr>
        <p:spPr>
          <a:xfrm>
            <a:off x="815416" y="1252923"/>
            <a:ext cx="7543800" cy="2667000"/>
          </a:xfrm>
          <a:prstGeom prst="rect">
            <a:avLst/>
          </a:prstGeom>
          <a:noFill/>
          <a:ln>
            <a:noFill/>
          </a:ln>
        </p:spPr>
        <p:txBody>
          <a:bodyPr spcFirstLastPara="1" wrap="square" lIns="91425" tIns="91440" rIns="91425" bIns="91425" numCol="1" spcCol="182880" rtlCol="0" anchor="ctr" anchorCtr="0">
            <a:normAutofit/>
          </a:bodyPr>
          <a:lstStyle/>
          <a:p>
            <a:pPr algn="ctr"/>
            <a:r>
              <a:rPr lang="en-US" sz="2800" dirty="0">
                <a:solidFill>
                  <a:schemeClr val="accent6"/>
                </a:solidFill>
                <a:latin typeface="__myFont_3ea10a"/>
              </a:rPr>
              <a:t>02</a:t>
            </a:r>
            <a:endParaRPr lang="en-US" sz="2800" dirty="0">
              <a:solidFill>
                <a:schemeClr val="accent6"/>
              </a:solidFill>
            </a:endParaRPr>
          </a:p>
          <a:p>
            <a:pPr algn="ctr"/>
            <a:r>
              <a:rPr lang="en-US" sz="2800" dirty="0">
                <a:solidFill>
                  <a:schemeClr val="accent6"/>
                </a:solidFill>
              </a:rPr>
              <a:t>Features of Apache spark</a:t>
            </a:r>
          </a:p>
          <a:p>
            <a:pPr algn="ctr"/>
            <a:endParaRPr lang="en-US" sz="2800" dirty="0">
              <a:solidFill>
                <a:schemeClr val="accent6"/>
              </a:solidFill>
              <a:latin typeface="__myFont_3ea10a"/>
            </a:endParaRPr>
          </a:p>
          <a:p>
            <a:pPr algn="ctr"/>
            <a:endParaRPr lang="en-US" sz="2800" dirty="0">
              <a:solidFill>
                <a:schemeClr val="accent6"/>
              </a:solidFill>
              <a:latin typeface="__myFont_3ea10a"/>
            </a:endParaRPr>
          </a:p>
        </p:txBody>
      </p:sp>
    </p:spTree>
    <p:extLst>
      <p:ext uri="{BB962C8B-B14F-4D97-AF65-F5344CB8AC3E}">
        <p14:creationId xmlns:p14="http://schemas.microsoft.com/office/powerpoint/2010/main" val="1766436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p31"/>
          <p:cNvSpPr/>
          <p:nvPr/>
        </p:nvSpPr>
        <p:spPr>
          <a:xfrm rot="-5400000">
            <a:off x="864120" y="1278707"/>
            <a:ext cx="1364212" cy="2136900"/>
          </a:xfrm>
          <a:prstGeom prst="round2SameRect">
            <a:avLst>
              <a:gd name="adj1" fmla="val 17662"/>
              <a:gd name="adj2" fmla="val 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1"/>
          <p:cNvSpPr txBox="1">
            <a:spLocks noGrp="1"/>
          </p:cNvSpPr>
          <p:nvPr>
            <p:ph type="title"/>
          </p:nvPr>
        </p:nvSpPr>
        <p:spPr>
          <a:xfrm>
            <a:off x="457050" y="666750"/>
            <a:ext cx="8229600" cy="481500"/>
          </a:xfrm>
          <a:prstGeom prst="rect">
            <a:avLst/>
          </a:prstGeom>
        </p:spPr>
        <p:txBody>
          <a:bodyPr spcFirstLastPara="1" wrap="square" lIns="91425" tIns="91425" rIns="91425" bIns="91425" anchor="ctr" anchorCtr="0">
            <a:noAutofit/>
          </a:bodyPr>
          <a:lstStyle/>
          <a:p>
            <a:pPr lvl="0"/>
            <a:r>
              <a:rPr lang="en-US" dirty="0">
                <a:solidFill>
                  <a:schemeClr val="tx1"/>
                </a:solidFill>
              </a:rPr>
              <a:t>Features of Apache Spark</a:t>
            </a:r>
            <a:br>
              <a:rPr lang="en-US" dirty="0">
                <a:solidFill>
                  <a:schemeClr val="tx1"/>
                </a:solidFill>
              </a:rPr>
            </a:br>
            <a:r>
              <a:rPr lang="en-US" dirty="0">
                <a:solidFill>
                  <a:schemeClr val="tx1"/>
                </a:solidFill>
              </a:rPr>
              <a:t/>
            </a:r>
            <a:br>
              <a:rPr lang="en-US" dirty="0">
                <a:solidFill>
                  <a:schemeClr val="tx1"/>
                </a:solidFill>
              </a:rPr>
            </a:br>
            <a:r>
              <a:rPr lang="en-US" dirty="0">
                <a:solidFill>
                  <a:schemeClr val="tx1"/>
                </a:solidFill>
              </a:rPr>
              <a:t/>
            </a:r>
            <a:br>
              <a:rPr lang="en-US" dirty="0">
                <a:solidFill>
                  <a:schemeClr val="tx1"/>
                </a:solidFill>
              </a:rPr>
            </a:br>
            <a:r>
              <a:rPr lang="en-US" dirty="0">
                <a:solidFill>
                  <a:schemeClr val="tx1"/>
                </a:solidFill>
              </a:rPr>
              <a:t/>
            </a:r>
            <a:br>
              <a:rPr lang="en-US" dirty="0">
                <a:solidFill>
                  <a:schemeClr val="tx1"/>
                </a:solidFill>
              </a:rPr>
            </a:br>
            <a:r>
              <a:rPr lang="en-US" dirty="0">
                <a:solidFill>
                  <a:schemeClr val="tx1"/>
                </a:solidFill>
              </a:rPr>
              <a:t/>
            </a:r>
            <a:br>
              <a:rPr lang="en-US" dirty="0">
                <a:solidFill>
                  <a:schemeClr val="tx1"/>
                </a:solidFill>
              </a:rPr>
            </a:br>
            <a:r>
              <a:rPr lang="en-US" dirty="0">
                <a:solidFill>
                  <a:schemeClr val="tx1"/>
                </a:solidFill>
              </a:rPr>
              <a:t/>
            </a:r>
            <a:br>
              <a:rPr lang="en-US" dirty="0">
                <a:solidFill>
                  <a:schemeClr val="tx1"/>
                </a:solidFill>
              </a:rPr>
            </a:br>
            <a:r>
              <a:rPr lang="en-US" dirty="0">
                <a:solidFill>
                  <a:schemeClr val="tx1"/>
                </a:solidFill>
              </a:rPr>
              <a:t/>
            </a:r>
            <a:br>
              <a:rPr lang="en-US" dirty="0">
                <a:solidFill>
                  <a:schemeClr val="tx1"/>
                </a:solidFill>
              </a:rPr>
            </a:br>
            <a:r>
              <a:rPr lang="en-US" dirty="0">
                <a:solidFill>
                  <a:schemeClr val="tx1"/>
                </a:solidFill>
              </a:rPr>
              <a:t/>
            </a:r>
            <a:br>
              <a:rPr lang="en-US" dirty="0">
                <a:solidFill>
                  <a:schemeClr val="tx1"/>
                </a:solidFill>
              </a:rPr>
            </a:br>
            <a:r>
              <a:rPr lang="en-US" dirty="0">
                <a:solidFill>
                  <a:schemeClr val="tx1"/>
                </a:solidFill>
              </a:rPr>
              <a:t/>
            </a:r>
            <a:br>
              <a:rPr lang="en-US" dirty="0">
                <a:solidFill>
                  <a:schemeClr val="tx1"/>
                </a:solidFill>
              </a:rPr>
            </a:br>
            <a:r>
              <a:rPr lang="en-US" dirty="0">
                <a:solidFill>
                  <a:schemeClr val="tx1"/>
                </a:solidFill>
              </a:rPr>
              <a:t/>
            </a:r>
            <a:br>
              <a:rPr lang="en-US" dirty="0">
                <a:solidFill>
                  <a:schemeClr val="tx1"/>
                </a:solidFill>
              </a:rPr>
            </a:br>
            <a:r>
              <a:rPr lang="en-US" dirty="0">
                <a:solidFill>
                  <a:schemeClr val="tx1"/>
                </a:solidFill>
              </a:rPr>
              <a:t/>
            </a:r>
            <a:br>
              <a:rPr lang="en-US" dirty="0">
                <a:solidFill>
                  <a:schemeClr val="tx1"/>
                </a:solidFill>
              </a:rPr>
            </a:br>
            <a:endParaRPr dirty="0">
              <a:solidFill>
                <a:schemeClr val="dk1"/>
              </a:solidFill>
            </a:endParaRPr>
          </a:p>
        </p:txBody>
      </p:sp>
      <p:sp>
        <p:nvSpPr>
          <p:cNvPr id="859" name="Google Shape;859;p31"/>
          <p:cNvSpPr/>
          <p:nvPr/>
        </p:nvSpPr>
        <p:spPr>
          <a:xfrm>
            <a:off x="4411434" y="1305727"/>
            <a:ext cx="487809" cy="783105"/>
          </a:xfrm>
          <a:custGeom>
            <a:avLst/>
            <a:gdLst/>
            <a:ahLst/>
            <a:cxnLst/>
            <a:rect l="l" t="t" r="r" b="b"/>
            <a:pathLst>
              <a:path w="21131" h="37211" extrusionOk="0">
                <a:moveTo>
                  <a:pt x="0" y="17523"/>
                </a:moveTo>
                <a:lnTo>
                  <a:pt x="0" y="37211"/>
                </a:lnTo>
                <a:lnTo>
                  <a:pt x="21131" y="25357"/>
                </a:lnTo>
                <a:lnTo>
                  <a:pt x="21131" y="0"/>
                </a:lnTo>
                <a:close/>
              </a:path>
            </a:pathLst>
          </a:custGeom>
          <a:solidFill>
            <a:srgbClr val="F8AA05"/>
          </a:solidFill>
          <a:ln>
            <a:noFill/>
          </a:ln>
        </p:spPr>
      </p:sp>
      <p:sp>
        <p:nvSpPr>
          <p:cNvPr id="860" name="Google Shape;860;p31"/>
          <p:cNvSpPr/>
          <p:nvPr/>
        </p:nvSpPr>
        <p:spPr>
          <a:xfrm>
            <a:off x="4417489" y="1881451"/>
            <a:ext cx="472012" cy="663651"/>
          </a:xfrm>
          <a:custGeom>
            <a:avLst/>
            <a:gdLst/>
            <a:ahLst/>
            <a:cxnLst/>
            <a:rect l="l" t="t" r="r" b="b"/>
            <a:pathLst>
              <a:path w="19766" h="34029" extrusionOk="0">
                <a:moveTo>
                  <a:pt x="19765" y="0"/>
                </a:moveTo>
                <a:lnTo>
                  <a:pt x="1" y="12299"/>
                </a:lnTo>
                <a:lnTo>
                  <a:pt x="1" y="34028"/>
                </a:lnTo>
                <a:lnTo>
                  <a:pt x="19765" y="27837"/>
                </a:lnTo>
                <a:lnTo>
                  <a:pt x="19765" y="0"/>
                </a:lnTo>
                <a:close/>
              </a:path>
            </a:pathLst>
          </a:custGeom>
          <a:solidFill>
            <a:srgbClr val="E9B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61" name="Google Shape;861;p31"/>
          <p:cNvSpPr/>
          <p:nvPr/>
        </p:nvSpPr>
        <p:spPr>
          <a:xfrm rot="5400000">
            <a:off x="6516600" y="254251"/>
            <a:ext cx="543000" cy="37974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62" name="Google Shape;862;p31"/>
          <p:cNvSpPr/>
          <p:nvPr/>
        </p:nvSpPr>
        <p:spPr>
          <a:xfrm>
            <a:off x="2647950" y="2121304"/>
            <a:ext cx="1769619" cy="423789"/>
          </a:xfrm>
          <a:custGeom>
            <a:avLst/>
            <a:gdLst/>
            <a:ahLst/>
            <a:cxnLst/>
            <a:rect l="l" t="t" r="r" b="b"/>
            <a:pathLst>
              <a:path w="65378" h="21730" extrusionOk="0">
                <a:moveTo>
                  <a:pt x="1" y="0"/>
                </a:moveTo>
                <a:lnTo>
                  <a:pt x="1" y="21729"/>
                </a:lnTo>
                <a:lnTo>
                  <a:pt x="65378" y="21729"/>
                </a:lnTo>
                <a:lnTo>
                  <a:pt x="6537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63" name="Google Shape;863;p31"/>
          <p:cNvSpPr/>
          <p:nvPr/>
        </p:nvSpPr>
        <p:spPr>
          <a:xfrm>
            <a:off x="4417489" y="1881201"/>
            <a:ext cx="472012" cy="663651"/>
          </a:xfrm>
          <a:custGeom>
            <a:avLst/>
            <a:gdLst/>
            <a:ahLst/>
            <a:cxnLst/>
            <a:rect l="l" t="t" r="r" b="b"/>
            <a:pathLst>
              <a:path w="19766" h="34029" extrusionOk="0">
                <a:moveTo>
                  <a:pt x="19765" y="0"/>
                </a:moveTo>
                <a:lnTo>
                  <a:pt x="1" y="12299"/>
                </a:lnTo>
                <a:lnTo>
                  <a:pt x="1" y="34028"/>
                </a:lnTo>
                <a:lnTo>
                  <a:pt x="19765" y="27837"/>
                </a:lnTo>
                <a:lnTo>
                  <a:pt x="19765" y="0"/>
                </a:lnTo>
                <a:close/>
              </a:path>
            </a:pathLst>
          </a:custGeom>
          <a:solidFill>
            <a:srgbClr val="C765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64" name="Google Shape;864;p31"/>
          <p:cNvSpPr/>
          <p:nvPr/>
        </p:nvSpPr>
        <p:spPr>
          <a:xfrm rot="5400000">
            <a:off x="6516450" y="829969"/>
            <a:ext cx="543000" cy="3797400"/>
          </a:xfrm>
          <a:prstGeom prst="round2SameRect">
            <a:avLst>
              <a:gd name="adj1" fmla="val 50000"/>
              <a:gd name="adj2" fmla="val 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lumMod val="75000"/>
                </a:schemeClr>
              </a:solidFill>
            </a:endParaRPr>
          </a:p>
        </p:txBody>
      </p:sp>
      <p:sp>
        <p:nvSpPr>
          <p:cNvPr id="865" name="Google Shape;865;p31"/>
          <p:cNvSpPr/>
          <p:nvPr/>
        </p:nvSpPr>
        <p:spPr>
          <a:xfrm>
            <a:off x="2647950" y="2572717"/>
            <a:ext cx="1769619" cy="423789"/>
          </a:xfrm>
          <a:custGeom>
            <a:avLst/>
            <a:gdLst/>
            <a:ahLst/>
            <a:cxnLst/>
            <a:rect l="l" t="t" r="r" b="b"/>
            <a:pathLst>
              <a:path w="65378" h="21730" extrusionOk="0">
                <a:moveTo>
                  <a:pt x="1" y="0"/>
                </a:moveTo>
                <a:lnTo>
                  <a:pt x="1" y="21729"/>
                </a:lnTo>
                <a:lnTo>
                  <a:pt x="65378" y="21729"/>
                </a:lnTo>
                <a:lnTo>
                  <a:pt x="6537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66" name="Google Shape;866;p31"/>
          <p:cNvSpPr/>
          <p:nvPr/>
        </p:nvSpPr>
        <p:spPr>
          <a:xfrm>
            <a:off x="4417489" y="2457516"/>
            <a:ext cx="472012" cy="543379"/>
          </a:xfrm>
          <a:custGeom>
            <a:avLst/>
            <a:gdLst/>
            <a:ahLst/>
            <a:cxnLst/>
            <a:rect l="l" t="t" r="r" b="b"/>
            <a:pathLst>
              <a:path w="19766" h="27862" extrusionOk="0">
                <a:moveTo>
                  <a:pt x="19765" y="1"/>
                </a:moveTo>
                <a:lnTo>
                  <a:pt x="1" y="6132"/>
                </a:lnTo>
                <a:lnTo>
                  <a:pt x="1" y="27861"/>
                </a:lnTo>
                <a:lnTo>
                  <a:pt x="19765" y="27837"/>
                </a:lnTo>
                <a:lnTo>
                  <a:pt x="19765" y="1"/>
                </a:lnTo>
                <a:close/>
              </a:path>
            </a:pathLst>
          </a:custGeom>
          <a:solidFill>
            <a:srgbClr val="F5D1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67" name="Google Shape;867;p31"/>
          <p:cNvSpPr/>
          <p:nvPr/>
        </p:nvSpPr>
        <p:spPr>
          <a:xfrm>
            <a:off x="4417489" y="2457061"/>
            <a:ext cx="472012" cy="543379"/>
          </a:xfrm>
          <a:custGeom>
            <a:avLst/>
            <a:gdLst/>
            <a:ahLst/>
            <a:cxnLst/>
            <a:rect l="l" t="t" r="r" b="b"/>
            <a:pathLst>
              <a:path w="19766" h="27862" extrusionOk="0">
                <a:moveTo>
                  <a:pt x="19765" y="1"/>
                </a:moveTo>
                <a:lnTo>
                  <a:pt x="1" y="6132"/>
                </a:lnTo>
                <a:lnTo>
                  <a:pt x="1" y="27861"/>
                </a:lnTo>
                <a:lnTo>
                  <a:pt x="19765" y="27837"/>
                </a:lnTo>
                <a:lnTo>
                  <a:pt x="19765" y="1"/>
                </a:lnTo>
                <a:close/>
              </a:path>
            </a:pathLst>
          </a:custGeom>
          <a:solidFill>
            <a:srgbClr val="8D3C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77" name="Google Shape;877;p31"/>
          <p:cNvSpPr/>
          <p:nvPr/>
        </p:nvSpPr>
        <p:spPr>
          <a:xfrm rot="5400000">
            <a:off x="6516600" y="-321475"/>
            <a:ext cx="543000" cy="37974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78" name="Google Shape;878;p31"/>
          <p:cNvSpPr/>
          <p:nvPr/>
        </p:nvSpPr>
        <p:spPr>
          <a:xfrm>
            <a:off x="2647950" y="1665074"/>
            <a:ext cx="1769619" cy="423789"/>
          </a:xfrm>
          <a:custGeom>
            <a:avLst/>
            <a:gdLst/>
            <a:ahLst/>
            <a:cxnLst/>
            <a:rect l="l" t="t" r="r" b="b"/>
            <a:pathLst>
              <a:path w="65378" h="21730" extrusionOk="0">
                <a:moveTo>
                  <a:pt x="1" y="0"/>
                </a:moveTo>
                <a:lnTo>
                  <a:pt x="1" y="21729"/>
                </a:lnTo>
                <a:lnTo>
                  <a:pt x="65378" y="21729"/>
                </a:lnTo>
                <a:lnTo>
                  <a:pt x="653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80" name="Google Shape;880;p31"/>
          <p:cNvSpPr txBox="1"/>
          <p:nvPr/>
        </p:nvSpPr>
        <p:spPr>
          <a:xfrm>
            <a:off x="5181600" y="1327925"/>
            <a:ext cx="3254425" cy="520800"/>
          </a:xfrm>
          <a:prstGeom prst="rect">
            <a:avLst/>
          </a:prstGeom>
          <a:noFill/>
          <a:ln>
            <a:noFill/>
          </a:ln>
        </p:spPr>
        <p:txBody>
          <a:bodyPr spcFirstLastPara="1" wrap="square" lIns="91425" tIns="91425" rIns="91425" bIns="91425" anchor="ctr" anchorCtr="0">
            <a:noAutofit/>
          </a:bodyPr>
          <a:lstStyle/>
          <a:p>
            <a:pPr lvl="0"/>
            <a:r>
              <a:rPr lang="en-US" sz="1100" b="1" dirty="0">
                <a:solidFill>
                  <a:schemeClr val="bg1"/>
                </a:solidFill>
              </a:rPr>
              <a:t>spark decreases the number of reads and write operations on the disk. Spark stores the intermediate steps in memory</a:t>
            </a:r>
          </a:p>
        </p:txBody>
      </p:sp>
      <p:sp>
        <p:nvSpPr>
          <p:cNvPr id="881" name="Google Shape;881;p31"/>
          <p:cNvSpPr txBox="1"/>
          <p:nvPr/>
        </p:nvSpPr>
        <p:spPr>
          <a:xfrm>
            <a:off x="2677213" y="1827700"/>
            <a:ext cx="1711200" cy="262280"/>
          </a:xfrm>
          <a:prstGeom prst="rect">
            <a:avLst/>
          </a:prstGeom>
          <a:noFill/>
          <a:ln>
            <a:noFill/>
          </a:ln>
        </p:spPr>
        <p:txBody>
          <a:bodyPr spcFirstLastPara="1" wrap="square" lIns="91425" tIns="91425" rIns="91425" bIns="91425" anchor="ctr" anchorCtr="0">
            <a:noAutofit/>
          </a:bodyPr>
          <a:lstStyle/>
          <a:p>
            <a:pPr algn="ctr"/>
            <a:r>
              <a:rPr lang="en-US" sz="1600" dirty="0">
                <a:solidFill>
                  <a:srgbClr val="FFFFFF"/>
                </a:solidFill>
                <a:latin typeface="Fira Sans Extra Condensed SemiBold"/>
                <a:ea typeface="Fira Sans Extra Condensed SemiBold"/>
                <a:cs typeface="Fira Sans Extra Condensed SemiBold"/>
              </a:rPr>
              <a:t>Speed</a:t>
            </a:r>
          </a:p>
          <a:p>
            <a:pPr marL="0" lvl="0" indent="0" algn="ctr" rtl="0">
              <a:spcBef>
                <a:spcPts val="0"/>
              </a:spcBef>
              <a:spcAft>
                <a:spcPts val="0"/>
              </a:spcAft>
              <a:buNone/>
            </a:pPr>
            <a:endParaRPr sz="1600" dirty="0">
              <a:solidFill>
                <a:srgbClr val="FFFFFF"/>
              </a:solidFill>
              <a:latin typeface="Fira Sans Extra Condensed SemiBold"/>
              <a:ea typeface="Fira Sans Extra Condensed SemiBold"/>
              <a:cs typeface="Fira Sans Extra Condensed SemiBold"/>
              <a:sym typeface="Fira Sans Extra Condensed SemiBold"/>
            </a:endParaRPr>
          </a:p>
        </p:txBody>
      </p:sp>
      <p:sp>
        <p:nvSpPr>
          <p:cNvPr id="882" name="Google Shape;882;p31"/>
          <p:cNvSpPr txBox="1"/>
          <p:nvPr/>
        </p:nvSpPr>
        <p:spPr>
          <a:xfrm>
            <a:off x="5103872" y="1884451"/>
            <a:ext cx="3332153" cy="540000"/>
          </a:xfrm>
          <a:prstGeom prst="rect">
            <a:avLst/>
          </a:prstGeom>
          <a:noFill/>
          <a:ln>
            <a:noFill/>
          </a:ln>
        </p:spPr>
        <p:txBody>
          <a:bodyPr spcFirstLastPara="1" wrap="square" lIns="91425" tIns="91425" rIns="91425" bIns="91425" anchor="ctr" anchorCtr="0">
            <a:noAutofit/>
          </a:bodyPr>
          <a:lstStyle/>
          <a:p>
            <a:pPr lvl="0"/>
            <a:r>
              <a:rPr lang="en-US" sz="1100" b="1" dirty="0">
                <a:solidFill>
                  <a:schemeClr val="bg1"/>
                </a:solidFill>
              </a:rPr>
              <a:t>Spark supports Machine Learning, Artificial Intelligence, SQL queries, and Graph Algorithms.</a:t>
            </a:r>
          </a:p>
        </p:txBody>
      </p:sp>
      <p:sp>
        <p:nvSpPr>
          <p:cNvPr id="883" name="Google Shape;883;p31"/>
          <p:cNvSpPr txBox="1"/>
          <p:nvPr/>
        </p:nvSpPr>
        <p:spPr>
          <a:xfrm>
            <a:off x="5103872" y="2468538"/>
            <a:ext cx="3332153" cy="520800"/>
          </a:xfrm>
          <a:prstGeom prst="rect">
            <a:avLst/>
          </a:prstGeom>
          <a:noFill/>
          <a:ln>
            <a:noFill/>
          </a:ln>
        </p:spPr>
        <p:txBody>
          <a:bodyPr spcFirstLastPara="1" wrap="square" lIns="91425" tIns="91425" rIns="91425" bIns="91425" anchor="ctr" anchorCtr="0">
            <a:noAutofit/>
          </a:bodyPr>
          <a:lstStyle/>
          <a:p>
            <a:pPr lvl="0"/>
            <a:r>
              <a:rPr lang="en-US" sz="1050" b="1" dirty="0">
                <a:solidFill>
                  <a:schemeClr val="bg1"/>
                </a:solidFill>
              </a:rPr>
              <a:t>Spark provides built-in APIs in many languages, including Python, Java, and Scala. So, you can write your application in any language</a:t>
            </a:r>
          </a:p>
        </p:txBody>
      </p:sp>
      <p:sp>
        <p:nvSpPr>
          <p:cNvPr id="884" name="Google Shape;884;p31"/>
          <p:cNvSpPr txBox="1"/>
          <p:nvPr/>
        </p:nvSpPr>
        <p:spPr>
          <a:xfrm>
            <a:off x="5103872" y="3029263"/>
            <a:ext cx="3332153" cy="540000"/>
          </a:xfrm>
          <a:prstGeom prst="rect">
            <a:avLst/>
          </a:prstGeom>
          <a:noFill/>
          <a:ln>
            <a:noFill/>
          </a:ln>
        </p:spPr>
        <p:txBody>
          <a:bodyPr spcFirstLastPara="1" wrap="square" lIns="91425" tIns="91425" rIns="91425" bIns="91425" anchor="ctr" anchorCtr="0">
            <a:noAutofit/>
          </a:bodyPr>
          <a:lstStyle/>
          <a:p>
            <a:pPr lvl="0"/>
            <a:r>
              <a:rPr lang="en-US" sz="1000" b="1" dirty="0">
                <a:solidFill>
                  <a:schemeClr val="bg1"/>
                </a:solidFill>
              </a:rPr>
              <a:t>Spark code can be used for batch-processing, joining streaming data against historical data as well as running ad-hoc queries on streaming state.</a:t>
            </a:r>
            <a:endParaRPr sz="1000" b="1" dirty="0">
              <a:solidFill>
                <a:schemeClr val="bg1"/>
              </a:solidFill>
              <a:latin typeface="Roboto"/>
              <a:ea typeface="Roboto"/>
              <a:cs typeface="Roboto"/>
              <a:sym typeface="Roboto"/>
            </a:endParaRPr>
          </a:p>
        </p:txBody>
      </p:sp>
      <p:sp>
        <p:nvSpPr>
          <p:cNvPr id="885" name="Google Shape;885;p31"/>
          <p:cNvSpPr txBox="1"/>
          <p:nvPr/>
        </p:nvSpPr>
        <p:spPr>
          <a:xfrm>
            <a:off x="2680608" y="2100827"/>
            <a:ext cx="1711200" cy="617975"/>
          </a:xfrm>
          <a:prstGeom prst="rect">
            <a:avLst/>
          </a:prstGeom>
          <a:noFill/>
          <a:ln>
            <a:noFill/>
          </a:ln>
        </p:spPr>
        <p:txBody>
          <a:bodyPr spcFirstLastPara="1" wrap="square" lIns="91425" tIns="91425" rIns="91425" bIns="91425" anchor="ctr" anchorCtr="0">
            <a:noAutofit/>
          </a:bodyPr>
          <a:lstStyle/>
          <a:p>
            <a:pPr algn="ctr"/>
            <a:r>
              <a:rPr lang="en-US" sz="1600" dirty="0">
                <a:solidFill>
                  <a:srgbClr val="FFFFFF"/>
                </a:solidFill>
                <a:latin typeface="Fira Sans Extra Condensed SemiBold"/>
                <a:ea typeface="Fira Sans Extra Condensed SemiBold"/>
                <a:cs typeface="Fira Sans Extra Condensed SemiBold"/>
              </a:rPr>
              <a:t>Advanced Analytics</a:t>
            </a:r>
          </a:p>
          <a:p>
            <a:pPr marL="0" lvl="0" indent="0" algn="ctr" rtl="0">
              <a:spcBef>
                <a:spcPts val="0"/>
              </a:spcBef>
              <a:spcAft>
                <a:spcPts val="0"/>
              </a:spcAft>
              <a:buNone/>
            </a:pPr>
            <a:endParaRPr sz="1600" dirty="0">
              <a:solidFill>
                <a:srgbClr val="FFFFFF"/>
              </a:solidFill>
              <a:latin typeface="Fira Sans Extra Condensed SemiBold"/>
              <a:ea typeface="Fira Sans Extra Condensed SemiBold"/>
              <a:cs typeface="Fira Sans Extra Condensed SemiBold"/>
              <a:sym typeface="Fira Sans Extra Condensed SemiBold"/>
            </a:endParaRPr>
          </a:p>
        </p:txBody>
      </p:sp>
      <p:sp>
        <p:nvSpPr>
          <p:cNvPr id="886" name="Google Shape;886;p31"/>
          <p:cNvSpPr txBox="1"/>
          <p:nvPr/>
        </p:nvSpPr>
        <p:spPr>
          <a:xfrm>
            <a:off x="2492069" y="2795381"/>
            <a:ext cx="2081380" cy="117670"/>
          </a:xfrm>
          <a:prstGeom prst="rect">
            <a:avLst/>
          </a:prstGeom>
          <a:noFill/>
          <a:ln>
            <a:noFill/>
          </a:ln>
        </p:spPr>
        <p:txBody>
          <a:bodyPr spcFirstLastPara="1" wrap="square" lIns="91425" tIns="91425" rIns="91425" bIns="91425" anchor="ctr" anchorCtr="0">
            <a:noAutofit/>
          </a:bodyPr>
          <a:lstStyle/>
          <a:p>
            <a:pPr algn="ctr"/>
            <a:r>
              <a:rPr lang="en-US" sz="1200" b="1" dirty="0">
                <a:solidFill>
                  <a:srgbClr val="FFFFFF"/>
                </a:solidFill>
                <a:latin typeface="Fira Sans Extra Condensed SemiBold"/>
                <a:ea typeface="Fira Sans Extra Condensed SemiBold"/>
                <a:cs typeface="Fira Sans Extra Condensed SemiBold"/>
              </a:rPr>
              <a:t>Supports Multiple Languages</a:t>
            </a:r>
          </a:p>
          <a:p>
            <a:pPr marL="0" lvl="0" indent="0" algn="ctr" rtl="0">
              <a:spcBef>
                <a:spcPts val="0"/>
              </a:spcBef>
              <a:spcAft>
                <a:spcPts val="0"/>
              </a:spcAft>
              <a:buNone/>
            </a:pPr>
            <a:endParaRPr sz="1600" dirty="0">
              <a:solidFill>
                <a:srgbClr val="FFFFFF"/>
              </a:solidFill>
              <a:latin typeface="Fira Sans Extra Condensed SemiBold"/>
              <a:ea typeface="Fira Sans Extra Condensed SemiBold"/>
              <a:cs typeface="Fira Sans Extra Condensed SemiBold"/>
              <a:sym typeface="Fira Sans Extra Condensed SemiBold"/>
            </a:endParaRPr>
          </a:p>
        </p:txBody>
      </p:sp>
      <p:sp>
        <p:nvSpPr>
          <p:cNvPr id="890" name="Google Shape;890;p31"/>
          <p:cNvSpPr txBox="1"/>
          <p:nvPr/>
        </p:nvSpPr>
        <p:spPr>
          <a:xfrm>
            <a:off x="5103872" y="3630375"/>
            <a:ext cx="3430528" cy="520288"/>
          </a:xfrm>
          <a:prstGeom prst="rect">
            <a:avLst/>
          </a:prstGeom>
          <a:noFill/>
          <a:ln>
            <a:noFill/>
          </a:ln>
        </p:spPr>
        <p:txBody>
          <a:bodyPr spcFirstLastPara="1" wrap="square" lIns="91425" tIns="91425" rIns="91425" bIns="91425" anchor="ctr" anchorCtr="0">
            <a:noAutofit/>
          </a:bodyPr>
          <a:lstStyle/>
          <a:p>
            <a:pPr lvl="0"/>
            <a:r>
              <a:rPr lang="en-US" sz="950" b="1" dirty="0">
                <a:solidFill>
                  <a:schemeClr val="bg1"/>
                </a:solidFill>
              </a:rPr>
              <a:t>It offers support to multiple file formats like parquet, json, csv, ORC, Avro etc. Hadoop can be easily leveraged with Spark as an input data source or destination. </a:t>
            </a:r>
            <a:endParaRPr sz="950" b="1" dirty="0">
              <a:solidFill>
                <a:schemeClr val="bg1"/>
              </a:solidFill>
              <a:latin typeface="Roboto"/>
              <a:ea typeface="Roboto"/>
              <a:cs typeface="Roboto"/>
              <a:sym typeface="Roboto"/>
            </a:endParaRPr>
          </a:p>
        </p:txBody>
      </p:sp>
      <p:sp>
        <p:nvSpPr>
          <p:cNvPr id="892" name="Google Shape;892;p31"/>
          <p:cNvSpPr txBox="1"/>
          <p:nvPr/>
        </p:nvSpPr>
        <p:spPr>
          <a:xfrm>
            <a:off x="616630" y="2021131"/>
            <a:ext cx="1711200" cy="54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900" dirty="0">
                <a:solidFill>
                  <a:schemeClr val="lt1"/>
                </a:solidFill>
                <a:latin typeface="Fira Sans Extra Condensed SemiBold"/>
                <a:ea typeface="Fira Sans Extra Condensed SemiBold"/>
                <a:cs typeface="Fira Sans Extra Condensed SemiBold"/>
              </a:rPr>
              <a:t>Features of Apache Spark</a:t>
            </a:r>
            <a:r>
              <a:rPr lang="en-US" sz="2000" dirty="0">
                <a:solidFill>
                  <a:schemeClr val="tx1"/>
                </a:solidFill>
              </a:rPr>
              <a:t/>
            </a:r>
            <a:br>
              <a:rPr lang="en-US" sz="2000" dirty="0">
                <a:solidFill>
                  <a:schemeClr val="tx1"/>
                </a:solidFill>
              </a:rPr>
            </a:br>
            <a:endParaRPr sz="1900" dirty="0">
              <a:solidFill>
                <a:schemeClr val="lt1"/>
              </a:solidFill>
              <a:latin typeface="Fira Sans Extra Condensed SemiBold"/>
              <a:ea typeface="Fira Sans Extra Condensed SemiBold"/>
              <a:cs typeface="Fira Sans Extra Condensed SemiBold"/>
              <a:sym typeface="Fira Sans Extra Condensed SemiBold"/>
            </a:endParaRPr>
          </a:p>
        </p:txBody>
      </p:sp>
      <p:grpSp>
        <p:nvGrpSpPr>
          <p:cNvPr id="923" name="Google Shape;923;p31"/>
          <p:cNvGrpSpPr/>
          <p:nvPr/>
        </p:nvGrpSpPr>
        <p:grpSpPr>
          <a:xfrm>
            <a:off x="1391289" y="2513061"/>
            <a:ext cx="342580" cy="339271"/>
            <a:chOff x="5049725" y="1435050"/>
            <a:chExt cx="486550" cy="481850"/>
          </a:xfrm>
        </p:grpSpPr>
        <p:sp>
          <p:nvSpPr>
            <p:cNvPr id="924" name="Google Shape;924;p31"/>
            <p:cNvSpPr/>
            <p:nvPr/>
          </p:nvSpPr>
          <p:spPr>
            <a:xfrm>
              <a:off x="5136300" y="1519775"/>
              <a:ext cx="310550" cy="310550"/>
            </a:xfrm>
            <a:custGeom>
              <a:avLst/>
              <a:gdLst/>
              <a:ahLst/>
              <a:cxnLst/>
              <a:rect l="l" t="t" r="r" b="b"/>
              <a:pathLst>
                <a:path w="12422" h="12422" extrusionOk="0">
                  <a:moveTo>
                    <a:pt x="6209" y="1"/>
                  </a:moveTo>
                  <a:cubicBezTo>
                    <a:pt x="2786" y="1"/>
                    <a:pt x="0" y="2786"/>
                    <a:pt x="0" y="6213"/>
                  </a:cubicBezTo>
                  <a:cubicBezTo>
                    <a:pt x="0" y="9637"/>
                    <a:pt x="2786" y="12422"/>
                    <a:pt x="6209" y="12422"/>
                  </a:cubicBezTo>
                  <a:cubicBezTo>
                    <a:pt x="9636" y="12422"/>
                    <a:pt x="12422" y="9637"/>
                    <a:pt x="12422" y="6213"/>
                  </a:cubicBezTo>
                  <a:cubicBezTo>
                    <a:pt x="12422" y="5219"/>
                    <a:pt x="12160" y="4258"/>
                    <a:pt x="11711" y="3388"/>
                  </a:cubicBezTo>
                  <a:lnTo>
                    <a:pt x="11428" y="3388"/>
                  </a:lnTo>
                  <a:lnTo>
                    <a:pt x="10780" y="4036"/>
                  </a:lnTo>
                  <a:cubicBezTo>
                    <a:pt x="11112" y="4713"/>
                    <a:pt x="11286" y="5457"/>
                    <a:pt x="11292" y="6213"/>
                  </a:cubicBezTo>
                  <a:cubicBezTo>
                    <a:pt x="11292" y="9013"/>
                    <a:pt x="9010" y="11293"/>
                    <a:pt x="6209" y="11293"/>
                  </a:cubicBezTo>
                  <a:cubicBezTo>
                    <a:pt x="3409" y="11293"/>
                    <a:pt x="1129" y="9013"/>
                    <a:pt x="1129" y="6213"/>
                  </a:cubicBezTo>
                  <a:cubicBezTo>
                    <a:pt x="1129" y="3409"/>
                    <a:pt x="3409" y="1130"/>
                    <a:pt x="6209" y="1130"/>
                  </a:cubicBezTo>
                  <a:cubicBezTo>
                    <a:pt x="6965" y="1133"/>
                    <a:pt x="7709" y="1307"/>
                    <a:pt x="8387" y="1639"/>
                  </a:cubicBezTo>
                  <a:lnTo>
                    <a:pt x="9034" y="994"/>
                  </a:lnTo>
                  <a:lnTo>
                    <a:pt x="9034" y="708"/>
                  </a:lnTo>
                  <a:cubicBezTo>
                    <a:pt x="8164" y="260"/>
                    <a:pt x="7203" y="1"/>
                    <a:pt x="62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925" name="Google Shape;925;p31"/>
            <p:cNvSpPr/>
            <p:nvPr/>
          </p:nvSpPr>
          <p:spPr>
            <a:xfrm>
              <a:off x="5184925" y="1576250"/>
              <a:ext cx="205475" cy="197625"/>
            </a:xfrm>
            <a:custGeom>
              <a:avLst/>
              <a:gdLst/>
              <a:ahLst/>
              <a:cxnLst/>
              <a:rect l="l" t="t" r="r" b="b"/>
              <a:pathLst>
                <a:path w="8219" h="7905" extrusionOk="0">
                  <a:moveTo>
                    <a:pt x="4264" y="0"/>
                  </a:moveTo>
                  <a:cubicBezTo>
                    <a:pt x="2665" y="0"/>
                    <a:pt x="1226" y="964"/>
                    <a:pt x="612" y="2439"/>
                  </a:cubicBezTo>
                  <a:cubicBezTo>
                    <a:pt x="0" y="3918"/>
                    <a:pt x="341" y="5616"/>
                    <a:pt x="1470" y="6748"/>
                  </a:cubicBezTo>
                  <a:cubicBezTo>
                    <a:pt x="2225" y="7503"/>
                    <a:pt x="3236" y="7904"/>
                    <a:pt x="4264" y="7904"/>
                  </a:cubicBezTo>
                  <a:cubicBezTo>
                    <a:pt x="4774" y="7904"/>
                    <a:pt x="5287" y="7806"/>
                    <a:pt x="5776" y="7603"/>
                  </a:cubicBezTo>
                  <a:cubicBezTo>
                    <a:pt x="7255" y="6992"/>
                    <a:pt x="8218" y="5550"/>
                    <a:pt x="8218" y="3954"/>
                  </a:cubicBezTo>
                  <a:cubicBezTo>
                    <a:pt x="8212" y="3502"/>
                    <a:pt x="8131" y="3059"/>
                    <a:pt x="7974" y="2638"/>
                  </a:cubicBezTo>
                  <a:lnTo>
                    <a:pt x="7050" y="3565"/>
                  </a:lnTo>
                  <a:cubicBezTo>
                    <a:pt x="7071" y="3692"/>
                    <a:pt x="7083" y="3821"/>
                    <a:pt x="7089" y="3954"/>
                  </a:cubicBezTo>
                  <a:cubicBezTo>
                    <a:pt x="7089" y="5095"/>
                    <a:pt x="6399" y="6125"/>
                    <a:pt x="5345" y="6562"/>
                  </a:cubicBezTo>
                  <a:cubicBezTo>
                    <a:pt x="4996" y="6706"/>
                    <a:pt x="4629" y="6776"/>
                    <a:pt x="4265" y="6776"/>
                  </a:cubicBezTo>
                  <a:cubicBezTo>
                    <a:pt x="3530" y="6776"/>
                    <a:pt x="2808" y="6489"/>
                    <a:pt x="2268" y="5947"/>
                  </a:cubicBezTo>
                  <a:cubicBezTo>
                    <a:pt x="1461" y="5140"/>
                    <a:pt x="1220" y="3927"/>
                    <a:pt x="1657" y="2873"/>
                  </a:cubicBezTo>
                  <a:cubicBezTo>
                    <a:pt x="2093" y="1816"/>
                    <a:pt x="3123" y="1129"/>
                    <a:pt x="4264" y="1129"/>
                  </a:cubicBezTo>
                  <a:cubicBezTo>
                    <a:pt x="4394" y="1132"/>
                    <a:pt x="4523" y="1144"/>
                    <a:pt x="4653" y="1168"/>
                  </a:cubicBezTo>
                  <a:lnTo>
                    <a:pt x="5580" y="241"/>
                  </a:lnTo>
                  <a:cubicBezTo>
                    <a:pt x="5159" y="84"/>
                    <a:pt x="4713" y="3"/>
                    <a:pt x="42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926" name="Google Shape;926;p31"/>
            <p:cNvSpPr/>
            <p:nvPr/>
          </p:nvSpPr>
          <p:spPr>
            <a:xfrm>
              <a:off x="5049725" y="1435075"/>
              <a:ext cx="481825" cy="481825"/>
            </a:xfrm>
            <a:custGeom>
              <a:avLst/>
              <a:gdLst/>
              <a:ahLst/>
              <a:cxnLst/>
              <a:rect l="l" t="t" r="r" b="b"/>
              <a:pathLst>
                <a:path w="19273" h="19273" extrusionOk="0">
                  <a:moveTo>
                    <a:pt x="9672" y="1"/>
                  </a:moveTo>
                  <a:cubicBezTo>
                    <a:pt x="4379" y="1"/>
                    <a:pt x="0" y="4307"/>
                    <a:pt x="0" y="9601"/>
                  </a:cubicBezTo>
                  <a:cubicBezTo>
                    <a:pt x="0" y="14892"/>
                    <a:pt x="4379" y="19273"/>
                    <a:pt x="9672" y="19273"/>
                  </a:cubicBezTo>
                  <a:cubicBezTo>
                    <a:pt x="14966" y="19273"/>
                    <a:pt x="19272" y="14892"/>
                    <a:pt x="19272" y="9601"/>
                  </a:cubicBezTo>
                  <a:cubicBezTo>
                    <a:pt x="19269" y="8204"/>
                    <a:pt x="18962" y="6821"/>
                    <a:pt x="18369" y="5557"/>
                  </a:cubicBezTo>
                  <a:lnTo>
                    <a:pt x="17646" y="6279"/>
                  </a:lnTo>
                  <a:cubicBezTo>
                    <a:pt x="17327" y="6599"/>
                    <a:pt x="16896" y="6776"/>
                    <a:pt x="16448" y="6776"/>
                  </a:cubicBezTo>
                  <a:lnTo>
                    <a:pt x="16430" y="6776"/>
                  </a:lnTo>
                  <a:cubicBezTo>
                    <a:pt x="16809" y="7671"/>
                    <a:pt x="17008" y="8628"/>
                    <a:pt x="17014" y="9601"/>
                  </a:cubicBezTo>
                  <a:cubicBezTo>
                    <a:pt x="17014" y="13648"/>
                    <a:pt x="13720" y="16939"/>
                    <a:pt x="9672" y="16939"/>
                  </a:cubicBezTo>
                  <a:cubicBezTo>
                    <a:pt x="5625" y="16939"/>
                    <a:pt x="2334" y="13648"/>
                    <a:pt x="2334" y="9601"/>
                  </a:cubicBezTo>
                  <a:cubicBezTo>
                    <a:pt x="2334" y="5554"/>
                    <a:pt x="5625" y="2259"/>
                    <a:pt x="9672" y="2259"/>
                  </a:cubicBezTo>
                  <a:cubicBezTo>
                    <a:pt x="10642" y="2265"/>
                    <a:pt x="11603" y="2464"/>
                    <a:pt x="12497" y="2844"/>
                  </a:cubicBezTo>
                  <a:lnTo>
                    <a:pt x="12497" y="2825"/>
                  </a:lnTo>
                  <a:cubicBezTo>
                    <a:pt x="12494" y="2374"/>
                    <a:pt x="12672" y="1943"/>
                    <a:pt x="12991" y="1627"/>
                  </a:cubicBezTo>
                  <a:lnTo>
                    <a:pt x="13713" y="904"/>
                  </a:lnTo>
                  <a:cubicBezTo>
                    <a:pt x="12449" y="311"/>
                    <a:pt x="11070" y="4"/>
                    <a:pt x="96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927" name="Google Shape;927;p31"/>
            <p:cNvSpPr/>
            <p:nvPr/>
          </p:nvSpPr>
          <p:spPr>
            <a:xfrm>
              <a:off x="5245825" y="1435050"/>
              <a:ext cx="290450" cy="282350"/>
            </a:xfrm>
            <a:custGeom>
              <a:avLst/>
              <a:gdLst/>
              <a:ahLst/>
              <a:cxnLst/>
              <a:rect l="l" t="t" r="r" b="b"/>
              <a:pathLst>
                <a:path w="11618" h="11294" extrusionOk="0">
                  <a:moveTo>
                    <a:pt x="8601" y="1"/>
                  </a:moveTo>
                  <a:cubicBezTo>
                    <a:pt x="8461" y="1"/>
                    <a:pt x="8319" y="52"/>
                    <a:pt x="8203" y="168"/>
                  </a:cubicBezTo>
                  <a:lnTo>
                    <a:pt x="5945" y="2426"/>
                  </a:lnTo>
                  <a:cubicBezTo>
                    <a:pt x="5839" y="2531"/>
                    <a:pt x="5779" y="2676"/>
                    <a:pt x="5782" y="2826"/>
                  </a:cubicBezTo>
                  <a:lnTo>
                    <a:pt x="5782" y="4850"/>
                  </a:lnTo>
                  <a:lnTo>
                    <a:pt x="2554" y="8075"/>
                  </a:lnTo>
                  <a:cubicBezTo>
                    <a:pt x="2328" y="7967"/>
                    <a:pt x="2081" y="7906"/>
                    <a:pt x="1828" y="7906"/>
                  </a:cubicBezTo>
                  <a:cubicBezTo>
                    <a:pt x="1142" y="7906"/>
                    <a:pt x="525" y="8319"/>
                    <a:pt x="263" y="8951"/>
                  </a:cubicBezTo>
                  <a:cubicBezTo>
                    <a:pt x="1" y="9584"/>
                    <a:pt x="145" y="10312"/>
                    <a:pt x="630" y="10797"/>
                  </a:cubicBezTo>
                  <a:cubicBezTo>
                    <a:pt x="954" y="11122"/>
                    <a:pt x="1388" y="11294"/>
                    <a:pt x="1828" y="11294"/>
                  </a:cubicBezTo>
                  <a:cubicBezTo>
                    <a:pt x="2046" y="11294"/>
                    <a:pt x="2266" y="11251"/>
                    <a:pt x="2476" y="11165"/>
                  </a:cubicBezTo>
                  <a:cubicBezTo>
                    <a:pt x="3108" y="10903"/>
                    <a:pt x="3524" y="10285"/>
                    <a:pt x="3524" y="9602"/>
                  </a:cubicBezTo>
                  <a:cubicBezTo>
                    <a:pt x="3521" y="9349"/>
                    <a:pt x="3463" y="9102"/>
                    <a:pt x="3352" y="8876"/>
                  </a:cubicBezTo>
                  <a:lnTo>
                    <a:pt x="6580" y="5648"/>
                  </a:lnTo>
                  <a:lnTo>
                    <a:pt x="8604" y="5648"/>
                  </a:lnTo>
                  <a:cubicBezTo>
                    <a:pt x="8754" y="5648"/>
                    <a:pt x="8896" y="5588"/>
                    <a:pt x="9004" y="5482"/>
                  </a:cubicBezTo>
                  <a:lnTo>
                    <a:pt x="11263" y="3224"/>
                  </a:lnTo>
                  <a:cubicBezTo>
                    <a:pt x="11618" y="2869"/>
                    <a:pt x="11365" y="2260"/>
                    <a:pt x="10862" y="2260"/>
                  </a:cubicBezTo>
                  <a:lnTo>
                    <a:pt x="9170" y="2260"/>
                  </a:lnTo>
                  <a:lnTo>
                    <a:pt x="9170" y="568"/>
                  </a:lnTo>
                  <a:cubicBezTo>
                    <a:pt x="9170" y="226"/>
                    <a:pt x="8892" y="1"/>
                    <a:pt x="86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spTree>
    <p:extLst>
      <p:ext uri="{BB962C8B-B14F-4D97-AF65-F5344CB8AC3E}">
        <p14:creationId xmlns:p14="http://schemas.microsoft.com/office/powerpoint/2010/main" val="4182021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5" name="Google Shape;285;p19"/>
          <p:cNvSpPr/>
          <p:nvPr/>
        </p:nvSpPr>
        <p:spPr>
          <a:xfrm>
            <a:off x="601132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431947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9"/>
          <p:cNvSpPr txBox="1">
            <a:spLocks noGrp="1"/>
          </p:cNvSpPr>
          <p:nvPr>
            <p:ph type="title"/>
          </p:nvPr>
        </p:nvSpPr>
        <p:spPr>
          <a:xfrm>
            <a:off x="472516" y="514350"/>
            <a:ext cx="8229600" cy="481500"/>
          </a:xfrm>
          <a:prstGeom prst="rect">
            <a:avLst/>
          </a:prstGeom>
        </p:spPr>
        <p:txBody>
          <a:bodyPr spcFirstLastPara="1" wrap="square" lIns="91425" tIns="91425" rIns="91425" bIns="91425" anchor="ctr" anchorCtr="0">
            <a:noAutofit/>
          </a:bodyPr>
          <a:lstStyle/>
          <a:p>
            <a:pPr lvl="0"/>
            <a:r>
              <a:rPr lang="en-US" dirty="0" smtClean="0"/>
              <a:t>MapReduce </a:t>
            </a:r>
            <a:r>
              <a:rPr lang="en-US" dirty="0"/>
              <a:t>vs spark </a:t>
            </a:r>
            <a:endParaRPr dirty="0">
              <a:solidFill>
                <a:schemeClr val="tx1"/>
              </a:solidFill>
            </a:endParaRPr>
          </a:p>
        </p:txBody>
      </p:sp>
      <p:sp>
        <p:nvSpPr>
          <p:cNvPr id="293" name="Google Shape;293;p19"/>
          <p:cNvSpPr/>
          <p:nvPr/>
        </p:nvSpPr>
        <p:spPr>
          <a:xfrm>
            <a:off x="2641445"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272822"/>
            <a:ext cx="7696200" cy="3356328"/>
          </a:xfrm>
          <a:prstGeom prst="rect">
            <a:avLst/>
          </a:prstGeom>
        </p:spPr>
      </p:pic>
    </p:spTree>
    <p:extLst>
      <p:ext uri="{BB962C8B-B14F-4D97-AF65-F5344CB8AC3E}">
        <p14:creationId xmlns:p14="http://schemas.microsoft.com/office/powerpoint/2010/main" val="92530840"/>
      </p:ext>
    </p:extLst>
  </p:cSld>
  <p:clrMapOvr>
    <a:masterClrMapping/>
  </p:clrMapOvr>
</p:sld>
</file>

<file path=ppt/theme/theme1.xml><?xml version="1.0" encoding="utf-8"?>
<a:theme xmlns:a="http://schemas.openxmlformats.org/drawingml/2006/main" name="Big Data Infographics by Slidesgo">
  <a:themeElements>
    <a:clrScheme name="Simple Light">
      <a:dk1>
        <a:srgbClr val="000000"/>
      </a:dk1>
      <a:lt1>
        <a:srgbClr val="FFFFFF"/>
      </a:lt1>
      <a:dk2>
        <a:srgbClr val="595959"/>
      </a:dk2>
      <a:lt2>
        <a:srgbClr val="EEEEEE"/>
      </a:lt2>
      <a:accent1>
        <a:srgbClr val="FFC64E"/>
      </a:accent1>
      <a:accent2>
        <a:srgbClr val="FF8001"/>
      </a:accent2>
      <a:accent3>
        <a:srgbClr val="5FD0DB"/>
      </a:accent3>
      <a:accent4>
        <a:srgbClr val="32AAD9"/>
      </a:accent4>
      <a:accent5>
        <a:srgbClr val="1A569C"/>
      </a:accent5>
      <a:accent6>
        <a:srgbClr val="D5580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408</TotalTime>
  <Words>516</Words>
  <Application>Microsoft Office PowerPoint</Application>
  <PresentationFormat>On-screen Show (16:9)</PresentationFormat>
  <Paragraphs>119</Paragraphs>
  <Slides>22</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__myFont_3ea10a</vt:lpstr>
      <vt:lpstr>Fira Sans Extra Condensed SemiBold</vt:lpstr>
      <vt:lpstr>Fira Sans Extra Condensed</vt:lpstr>
      <vt:lpstr>sohne</vt:lpstr>
      <vt:lpstr>Roboto</vt:lpstr>
      <vt:lpstr>Wingdings</vt:lpstr>
      <vt:lpstr>Big Data Infographics by Slidesgo</vt:lpstr>
      <vt:lpstr>Apache Spark</vt:lpstr>
      <vt:lpstr>Presented by:</vt:lpstr>
      <vt:lpstr>Table of content</vt:lpstr>
      <vt:lpstr>PowerPoint Presentation</vt:lpstr>
      <vt:lpstr>Apache spark</vt:lpstr>
      <vt:lpstr>Evolution of Apache Spark</vt:lpstr>
      <vt:lpstr>PowerPoint Presentation</vt:lpstr>
      <vt:lpstr>Features of Apache Spark           </vt:lpstr>
      <vt:lpstr>MapReduce vs spark </vt:lpstr>
      <vt:lpstr>PowerPoint Presentation</vt:lpstr>
      <vt:lpstr>Spark Built on Hadoop </vt:lpstr>
      <vt:lpstr>PowerPoint Presentation</vt:lpstr>
      <vt:lpstr>DAG (Directed Acyclic Graph) </vt:lpstr>
      <vt:lpstr>Spark main components</vt:lpstr>
      <vt:lpstr>PowerPoint Presentation</vt:lpstr>
      <vt:lpstr>PowerPoint Presentation</vt:lpstr>
      <vt:lpstr>PowerPoint Presentation</vt:lpstr>
      <vt:lpstr>PowerPoint Presentation</vt:lpstr>
      <vt:lpstr>Data Sharing using Spark RDD </vt:lpstr>
      <vt:lpstr> Interactive Operations on Spark RDD </vt:lpstr>
      <vt:lpstr> Interactive Operations on Spark RDD </vt:lpstr>
      <vt:lpstr>Resources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Spark</dc:title>
  <dc:creator>Dana elshrbiny</dc:creator>
  <cp:lastModifiedBy>dana</cp:lastModifiedBy>
  <cp:revision>41</cp:revision>
  <dcterms:modified xsi:type="dcterms:W3CDTF">2024-03-24T20:02:20Z</dcterms:modified>
</cp:coreProperties>
</file>