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26" r:id="rId3"/>
    <p:sldId id="350" r:id="rId4"/>
    <p:sldId id="351" r:id="rId5"/>
    <p:sldId id="327" r:id="rId6"/>
    <p:sldId id="352" r:id="rId7"/>
    <p:sldId id="353" r:id="rId8"/>
    <p:sldId id="354" r:id="rId9"/>
    <p:sldId id="343" r:id="rId10"/>
    <p:sldId id="328" r:id="rId11"/>
    <p:sldId id="355" r:id="rId12"/>
    <p:sldId id="356" r:id="rId13"/>
    <p:sldId id="357" r:id="rId14"/>
    <p:sldId id="362" r:id="rId15"/>
    <p:sldId id="330" r:id="rId16"/>
    <p:sldId id="341" r:id="rId17"/>
    <p:sldId id="358" r:id="rId18"/>
    <p:sldId id="359" r:id="rId19"/>
    <p:sldId id="338" r:id="rId20"/>
    <p:sldId id="361" r:id="rId21"/>
    <p:sldId id="331" r:id="rId22"/>
    <p:sldId id="360" r:id="rId23"/>
    <p:sldId id="333" r:id="rId24"/>
    <p:sldId id="363" r:id="rId25"/>
    <p:sldId id="314" r:id="rId26"/>
    <p:sldId id="364" r:id="rId27"/>
  </p:sldIdLst>
  <p:sldSz cx="9144000" cy="6858000" type="screen4x3"/>
  <p:notesSz cx="6858000" cy="9144000"/>
  <p:defaultTextStyle>
    <a:defPPr>
      <a:defRPr lang="es-P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0CC00"/>
    <a:srgbClr val="99CC00"/>
    <a:srgbClr val="FF9933"/>
    <a:srgbClr val="0099FF"/>
    <a:srgbClr val="FF0000"/>
    <a:srgbClr val="00FF00"/>
    <a:srgbClr val="009900"/>
    <a:srgbClr val="66CCFF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617D0-A21B-40E5-9170-72D882C66AC4}" v="3" dt="2023-01-10T16:13:50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94660"/>
  </p:normalViewPr>
  <p:slideViewPr>
    <p:cSldViewPr>
      <p:cViewPr>
        <p:scale>
          <a:sx n="66" d="100"/>
          <a:sy n="66" d="100"/>
        </p:scale>
        <p:origin x="5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Piero de Jesús Arrué Arbieto" userId="1904f002d41b4795" providerId="LiveId" clId="{861617D0-A21B-40E5-9170-72D882C66AC4}"/>
    <pc:docChg chg="undo custSel modSld">
      <pc:chgData name="Alfonso Piero de Jesús Arrué Arbieto" userId="1904f002d41b4795" providerId="LiveId" clId="{861617D0-A21B-40E5-9170-72D882C66AC4}" dt="2023-01-10T16:13:50.633" v="10" actId="20577"/>
      <pc:docMkLst>
        <pc:docMk/>
      </pc:docMkLst>
      <pc:sldChg chg="addSp delSp modSp mod">
        <pc:chgData name="Alfonso Piero de Jesús Arrué Arbieto" userId="1904f002d41b4795" providerId="LiveId" clId="{861617D0-A21B-40E5-9170-72D882C66AC4}" dt="2023-01-10T15:30:22.178" v="7" actId="21"/>
        <pc:sldMkLst>
          <pc:docMk/>
          <pc:sldMk cId="0" sldId="328"/>
        </pc:sldMkLst>
        <pc:picChg chg="add del mod modCrop">
          <ac:chgData name="Alfonso Piero de Jesús Arrué Arbieto" userId="1904f002d41b4795" providerId="LiveId" clId="{861617D0-A21B-40E5-9170-72D882C66AC4}" dt="2023-01-10T15:30:22.178" v="7" actId="21"/>
          <ac:picMkLst>
            <pc:docMk/>
            <pc:sldMk cId="0" sldId="328"/>
            <ac:picMk id="3" creationId="{FE331A8B-768B-2561-9B2F-03C275D7D489}"/>
          </ac:picMkLst>
        </pc:picChg>
      </pc:sldChg>
      <pc:sldChg chg="modSp modAnim">
        <pc:chgData name="Alfonso Piero de Jesús Arrué Arbieto" userId="1904f002d41b4795" providerId="LiveId" clId="{861617D0-A21B-40E5-9170-72D882C66AC4}" dt="2023-01-10T16:13:50.633" v="10" actId="20577"/>
        <pc:sldMkLst>
          <pc:docMk/>
          <pc:sldMk cId="0" sldId="333"/>
        </pc:sldMkLst>
        <pc:spChg chg="mod">
          <ac:chgData name="Alfonso Piero de Jesús Arrué Arbieto" userId="1904f002d41b4795" providerId="LiveId" clId="{861617D0-A21B-40E5-9170-72D882C66AC4}" dt="2023-01-10T16:13:50.633" v="10" actId="20577"/>
          <ac:spMkLst>
            <pc:docMk/>
            <pc:sldMk cId="0" sldId="333"/>
            <ac:spMk id="28674" creationId="{00000000-0000-0000-0000-000000000000}"/>
          </ac:spMkLst>
        </pc:spChg>
      </pc:sldChg>
    </pc:docChg>
  </pc:docChgLst>
  <pc:docChgLst>
    <pc:chgData name="Alfonso Piero de Jesús Arrué Arbieto" userId="1904f002d41b4795" providerId="LiveId" clId="{CA67A6D2-98F5-4891-BADC-856D2071D03A}"/>
    <pc:docChg chg="undo custSel addSld modSld sldOrd">
      <pc:chgData name="Alfonso Piero de Jesús Arrué Arbieto" userId="1904f002d41b4795" providerId="LiveId" clId="{CA67A6D2-98F5-4891-BADC-856D2071D03A}" dt="2021-08-20T13:37:35.951" v="1731"/>
      <pc:docMkLst>
        <pc:docMk/>
      </pc:docMkLst>
      <pc:sldChg chg="delSp modSp mod modAnim">
        <pc:chgData name="Alfonso Piero de Jesús Arrué Arbieto" userId="1904f002d41b4795" providerId="LiveId" clId="{CA67A6D2-98F5-4891-BADC-856D2071D03A}" dt="2021-08-20T13:37:35.951" v="1731"/>
        <pc:sldMkLst>
          <pc:docMk/>
          <pc:sldMk cId="0" sldId="314"/>
        </pc:sldMkLst>
        <pc:spChg chg="del mod">
          <ac:chgData name="Alfonso Piero de Jesús Arrué Arbieto" userId="1904f002d41b4795" providerId="LiveId" clId="{CA67A6D2-98F5-4891-BADC-856D2071D03A}" dt="2021-08-20T13:30:36.225" v="1634" actId="478"/>
          <ac:spMkLst>
            <pc:docMk/>
            <pc:sldMk cId="0" sldId="314"/>
            <ac:spMk id="10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20T13:35:13.013" v="1718" actId="20577"/>
          <ac:spMkLst>
            <pc:docMk/>
            <pc:sldMk cId="0" sldId="314"/>
            <ac:spMk id="11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20T13:34:24.858" v="1693" actId="1036"/>
          <ac:spMkLst>
            <pc:docMk/>
            <pc:sldMk cId="0" sldId="314"/>
            <ac:spMk id="16392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20T13:34:12.740" v="1690" actId="1035"/>
          <ac:spMkLst>
            <pc:docMk/>
            <pc:sldMk cId="0" sldId="314"/>
            <ac:spMk id="30722" creationId="{00000000-0000-0000-0000-000000000000}"/>
          </ac:spMkLst>
        </pc:spChg>
        <pc:picChg chg="mod">
          <ac:chgData name="Alfonso Piero de Jesús Arrué Arbieto" userId="1904f002d41b4795" providerId="LiveId" clId="{CA67A6D2-98F5-4891-BADC-856D2071D03A}" dt="2021-08-20T13:34:24.858" v="1693" actId="1036"/>
          <ac:picMkLst>
            <pc:docMk/>
            <pc:sldMk cId="0" sldId="314"/>
            <ac:picMk id="30723" creationId="{00000000-0000-0000-0000-000000000000}"/>
          </ac:picMkLst>
        </pc:picChg>
      </pc:sldChg>
      <pc:sldChg chg="modAnim">
        <pc:chgData name="Alfonso Piero de Jesús Arrué Arbieto" userId="1904f002d41b4795" providerId="LiveId" clId="{CA67A6D2-98F5-4891-BADC-856D2071D03A}" dt="2021-08-20T12:46:00.081" v="1191"/>
        <pc:sldMkLst>
          <pc:docMk/>
          <pc:sldMk cId="0" sldId="326"/>
        </pc:sldMkLst>
      </pc:sldChg>
      <pc:sldChg chg="modAnim">
        <pc:chgData name="Alfonso Piero de Jesús Arrué Arbieto" userId="1904f002d41b4795" providerId="LiveId" clId="{CA67A6D2-98F5-4891-BADC-856D2071D03A}" dt="2021-08-20T12:45:47.853" v="1188"/>
        <pc:sldMkLst>
          <pc:docMk/>
          <pc:sldMk cId="0" sldId="327"/>
        </pc:sldMkLst>
      </pc:sldChg>
      <pc:sldChg chg="addSp delSp modSp mod delAnim modAnim">
        <pc:chgData name="Alfonso Piero de Jesús Arrué Arbieto" userId="1904f002d41b4795" providerId="LiveId" clId="{CA67A6D2-98F5-4891-BADC-856D2071D03A}" dt="2021-08-20T12:41:40.900" v="1174"/>
        <pc:sldMkLst>
          <pc:docMk/>
          <pc:sldMk cId="0" sldId="330"/>
        </pc:sldMkLst>
        <pc:spChg chg="mod">
          <ac:chgData name="Alfonso Piero de Jesús Arrué Arbieto" userId="1904f002d41b4795" providerId="LiveId" clId="{CA67A6D2-98F5-4891-BADC-856D2071D03A}" dt="2021-08-18T13:03:57.324" v="250" actId="12788"/>
          <ac:spMkLst>
            <pc:docMk/>
            <pc:sldMk cId="0" sldId="330"/>
            <ac:spMk id="13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18T13:04:06.576" v="255" actId="1037"/>
          <ac:spMkLst>
            <pc:docMk/>
            <pc:sldMk cId="0" sldId="330"/>
            <ac:spMk id="14" creationId="{00000000-0000-0000-0000-000000000000}"/>
          </ac:spMkLst>
        </pc:spChg>
        <pc:spChg chg="add mod">
          <ac:chgData name="Alfonso Piero de Jesús Arrué Arbieto" userId="1904f002d41b4795" providerId="LiveId" clId="{CA67A6D2-98F5-4891-BADC-856D2071D03A}" dt="2021-08-18T13:02:40.246" v="244" actId="12788"/>
          <ac:spMkLst>
            <pc:docMk/>
            <pc:sldMk cId="0" sldId="330"/>
            <ac:spMk id="15" creationId="{D09F5C97-94E4-4A88-B481-ABE8C9C4C936}"/>
          </ac:spMkLst>
        </pc:spChg>
        <pc:spChg chg="del">
          <ac:chgData name="Alfonso Piero de Jesús Arrué Arbieto" userId="1904f002d41b4795" providerId="LiveId" clId="{CA67A6D2-98F5-4891-BADC-856D2071D03A}" dt="2021-08-18T12:46:41.181" v="0" actId="478"/>
          <ac:spMkLst>
            <pc:docMk/>
            <pc:sldMk cId="0" sldId="330"/>
            <ac:spMk id="18434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18T13:04:13.207" v="256" actId="12788"/>
          <ac:spMkLst>
            <pc:docMk/>
            <pc:sldMk cId="0" sldId="330"/>
            <ac:spMk id="18435" creationId="{00000000-0000-0000-0000-000000000000}"/>
          </ac:spMkLst>
        </pc:spChg>
        <pc:spChg chg="add mod">
          <ac:chgData name="Alfonso Piero de Jesús Arrué Arbieto" userId="1904f002d41b4795" providerId="LiveId" clId="{CA67A6D2-98F5-4891-BADC-856D2071D03A}" dt="2021-08-18T12:53:02.778" v="131" actId="12788"/>
          <ac:spMkLst>
            <pc:docMk/>
            <pc:sldMk cId="0" sldId="330"/>
            <ac:spMk id="18438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18T12:54:06.702" v="153" actId="1035"/>
          <ac:spMkLst>
            <pc:docMk/>
            <pc:sldMk cId="0" sldId="330"/>
            <ac:spMk id="18440" creationId="{00000000-0000-0000-0000-000000000000}"/>
          </ac:spMkLst>
        </pc:spChg>
        <pc:graphicFrameChg chg="del mod replId">
          <ac:chgData name="Alfonso Piero de Jesús Arrué Arbieto" userId="1904f002d41b4795" providerId="LiveId" clId="{CA67A6D2-98F5-4891-BADC-856D2071D03A}" dt="2021-08-18T12:49:43.154" v="98"/>
          <ac:graphicFrameMkLst>
            <pc:docMk/>
            <pc:sldMk cId="0" sldId="330"/>
            <ac:graphicFrameMk id="2" creationId="{00000000-0000-0000-0000-000000000000}"/>
          </ac:graphicFrameMkLst>
        </pc:graphicFrameChg>
        <pc:graphicFrameChg chg="del mod">
          <ac:chgData name="Alfonso Piero de Jesús Arrué Arbieto" userId="1904f002d41b4795" providerId="LiveId" clId="{CA67A6D2-98F5-4891-BADC-856D2071D03A}" dt="2021-08-18T12:59:41.727" v="210" actId="478"/>
          <ac:graphicFrameMkLst>
            <pc:docMk/>
            <pc:sldMk cId="0" sldId="330"/>
            <ac:graphicFrameMk id="12292" creationId="{00000000-0000-0000-0000-000000000000}"/>
          </ac:graphicFrameMkLst>
        </pc:graphicFrameChg>
        <pc:graphicFrameChg chg="del mod">
          <ac:chgData name="Alfonso Piero de Jesús Arrué Arbieto" userId="1904f002d41b4795" providerId="LiveId" clId="{CA67A6D2-98F5-4891-BADC-856D2071D03A}" dt="2021-08-18T12:48:16.157" v="74" actId="478"/>
          <ac:graphicFrameMkLst>
            <pc:docMk/>
            <pc:sldMk cId="0" sldId="330"/>
            <ac:graphicFrameMk id="18437" creationId="{00000000-0000-0000-0000-000000000000}"/>
          </ac:graphicFrameMkLst>
        </pc:graphicFrameChg>
        <pc:inkChg chg="add del">
          <ac:chgData name="Alfonso Piero de Jesús Arrué Arbieto" userId="1904f002d41b4795" providerId="LiveId" clId="{CA67A6D2-98F5-4891-BADC-856D2071D03A}" dt="2021-08-18T18:40:56.024" v="258" actId="9405"/>
          <ac:inkMkLst>
            <pc:docMk/>
            <pc:sldMk cId="0" sldId="330"/>
            <ac:inkMk id="2" creationId="{2CD8088B-9C6C-411D-9799-6E7F128E7324}"/>
          </ac:inkMkLst>
        </pc:inkChg>
      </pc:sldChg>
      <pc:sldChg chg="delSp modSp mod modAnim">
        <pc:chgData name="Alfonso Piero de Jesús Arrué Arbieto" userId="1904f002d41b4795" providerId="LiveId" clId="{CA67A6D2-98F5-4891-BADC-856D2071D03A}" dt="2021-08-20T13:08:14.344" v="1442"/>
        <pc:sldMkLst>
          <pc:docMk/>
          <pc:sldMk cId="0" sldId="331"/>
        </pc:sldMkLst>
        <pc:spChg chg="mod">
          <ac:chgData name="Alfonso Piero de Jesús Arrué Arbieto" userId="1904f002d41b4795" providerId="LiveId" clId="{CA67A6D2-98F5-4891-BADC-856D2071D03A}" dt="2021-08-20T13:07:27.455" v="1437" actId="948"/>
          <ac:spMkLst>
            <pc:docMk/>
            <pc:sldMk cId="0" sldId="331"/>
            <ac:spMk id="24578" creationId="{00000000-0000-0000-0000-000000000000}"/>
          </ac:spMkLst>
        </pc:spChg>
        <pc:spChg chg="del mod">
          <ac:chgData name="Alfonso Piero de Jesús Arrué Arbieto" userId="1904f002d41b4795" providerId="LiveId" clId="{CA67A6D2-98F5-4891-BADC-856D2071D03A}" dt="2021-08-20T12:59:36.190" v="1389" actId="478"/>
          <ac:spMkLst>
            <pc:docMk/>
            <pc:sldMk cId="0" sldId="331"/>
            <ac:spMk id="24582" creationId="{00000000-0000-0000-0000-000000000000}"/>
          </ac:spMkLst>
        </pc:spChg>
        <pc:spChg chg="del mod">
          <ac:chgData name="Alfonso Piero de Jesús Arrué Arbieto" userId="1904f002d41b4795" providerId="LiveId" clId="{CA67A6D2-98F5-4891-BADC-856D2071D03A}" dt="2021-08-20T12:59:11.486" v="1381" actId="478"/>
          <ac:spMkLst>
            <pc:docMk/>
            <pc:sldMk cId="0" sldId="331"/>
            <ac:spMk id="24592" creationId="{00000000-0000-0000-0000-000000000000}"/>
          </ac:spMkLst>
        </pc:spChg>
        <pc:graphicFrameChg chg="del mod">
          <ac:chgData name="Alfonso Piero de Jesús Arrué Arbieto" userId="1904f002d41b4795" providerId="LiveId" clId="{CA67A6D2-98F5-4891-BADC-856D2071D03A}" dt="2021-08-20T13:04:40.156" v="1416" actId="478"/>
          <ac:graphicFrameMkLst>
            <pc:docMk/>
            <pc:sldMk cId="0" sldId="331"/>
            <ac:graphicFrameMk id="24585" creationId="{00000000-0000-0000-0000-000000000000}"/>
          </ac:graphicFrameMkLst>
        </pc:graphicFrameChg>
        <pc:graphicFrameChg chg="del mod">
          <ac:chgData name="Alfonso Piero de Jesús Arrué Arbieto" userId="1904f002d41b4795" providerId="LiveId" clId="{CA67A6D2-98F5-4891-BADC-856D2071D03A}" dt="2021-08-20T13:00:15.414" v="1396" actId="478"/>
          <ac:graphicFrameMkLst>
            <pc:docMk/>
            <pc:sldMk cId="0" sldId="331"/>
            <ac:graphicFrameMk id="24591" creationId="{00000000-0000-0000-0000-000000000000}"/>
          </ac:graphicFrameMkLst>
        </pc:graphicFrameChg>
      </pc:sldChg>
      <pc:sldChg chg="delSp modSp mod modAnim">
        <pc:chgData name="Alfonso Piero de Jesús Arrué Arbieto" userId="1904f002d41b4795" providerId="LiveId" clId="{CA67A6D2-98F5-4891-BADC-856D2071D03A}" dt="2021-08-20T13:28:58.442" v="1608"/>
        <pc:sldMkLst>
          <pc:docMk/>
          <pc:sldMk cId="0" sldId="333"/>
        </pc:sldMkLst>
        <pc:spChg chg="del mod">
          <ac:chgData name="Alfonso Piero de Jesús Arrué Arbieto" userId="1904f002d41b4795" providerId="LiveId" clId="{CA67A6D2-98F5-4891-BADC-856D2071D03A}" dt="2021-08-20T13:25:42.120" v="1572" actId="478"/>
          <ac:spMkLst>
            <pc:docMk/>
            <pc:sldMk cId="0" sldId="333"/>
            <ac:spMk id="18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20T13:27:47.133" v="1604" actId="20577"/>
          <ac:spMkLst>
            <pc:docMk/>
            <pc:sldMk cId="0" sldId="333"/>
            <ac:spMk id="28674" creationId="{00000000-0000-0000-0000-000000000000}"/>
          </ac:spMkLst>
        </pc:spChg>
        <pc:spChg chg="del mod">
          <ac:chgData name="Alfonso Piero de Jesús Arrué Arbieto" userId="1904f002d41b4795" providerId="LiveId" clId="{CA67A6D2-98F5-4891-BADC-856D2071D03A}" dt="2021-08-20T13:25:05.095" v="1557"/>
          <ac:spMkLst>
            <pc:docMk/>
            <pc:sldMk cId="0" sldId="333"/>
            <ac:spMk id="28678" creationId="{00000000-0000-0000-0000-000000000000}"/>
          </ac:spMkLst>
        </pc:spChg>
        <pc:graphicFrameChg chg="del">
          <ac:chgData name="Alfonso Piero de Jesús Arrué Arbieto" userId="1904f002d41b4795" providerId="LiveId" clId="{CA67A6D2-98F5-4891-BADC-856D2071D03A}" dt="2021-08-20T13:25:36.688" v="1571" actId="478"/>
          <ac:graphicFrameMkLst>
            <pc:docMk/>
            <pc:sldMk cId="0" sldId="333"/>
            <ac:graphicFrameMk id="28682" creationId="{00000000-0000-0000-0000-000000000000}"/>
          </ac:graphicFrameMkLst>
        </pc:graphicFrameChg>
        <pc:graphicFrameChg chg="del mod">
          <ac:chgData name="Alfonso Piero de Jesús Arrué Arbieto" userId="1904f002d41b4795" providerId="LiveId" clId="{CA67A6D2-98F5-4891-BADC-856D2071D03A}" dt="2021-08-20T13:27:38.616" v="1602" actId="478"/>
          <ac:graphicFrameMkLst>
            <pc:docMk/>
            <pc:sldMk cId="0" sldId="333"/>
            <ac:graphicFrameMk id="28688" creationId="{00000000-0000-0000-0000-000000000000}"/>
          </ac:graphicFrameMkLst>
        </pc:graphicFrameChg>
      </pc:sldChg>
      <pc:sldChg chg="addSp delSp modSp mod modAnim">
        <pc:chgData name="Alfonso Piero de Jesús Arrué Arbieto" userId="1904f002d41b4795" providerId="LiveId" clId="{CA67A6D2-98F5-4891-BADC-856D2071D03A}" dt="2021-08-20T12:56:38.337" v="1375"/>
        <pc:sldMkLst>
          <pc:docMk/>
          <pc:sldMk cId="0" sldId="338"/>
        </pc:sldMkLst>
        <pc:spChg chg="mod">
          <ac:chgData name="Alfonso Piero de Jesús Arrué Arbieto" userId="1904f002d41b4795" providerId="LiveId" clId="{CA67A6D2-98F5-4891-BADC-856D2071D03A}" dt="2021-08-18T18:50:06.201" v="278"/>
          <ac:spMkLst>
            <pc:docMk/>
            <pc:sldMk cId="0" sldId="338"/>
            <ac:spMk id="7177" creationId="{00000000-0000-0000-0000-000000000000}"/>
          </ac:spMkLst>
        </pc:spChg>
        <pc:picChg chg="mod">
          <ac:chgData name="Alfonso Piero de Jesús Arrué Arbieto" userId="1904f002d41b4795" providerId="LiveId" clId="{CA67A6D2-98F5-4891-BADC-856D2071D03A}" dt="2021-08-18T18:48:48.415" v="268" actId="688"/>
          <ac:picMkLst>
            <pc:docMk/>
            <pc:sldMk cId="0" sldId="338"/>
            <ac:picMk id="34833" creationId="{00000000-0000-0000-0000-000000000000}"/>
          </ac:picMkLst>
        </pc:picChg>
        <pc:inkChg chg="add del">
          <ac:chgData name="Alfonso Piero de Jesús Arrué Arbieto" userId="1904f002d41b4795" providerId="LiveId" clId="{CA67A6D2-98F5-4891-BADC-856D2071D03A}" dt="2021-08-18T18:47:35.865" v="262" actId="9405"/>
          <ac:inkMkLst>
            <pc:docMk/>
            <pc:sldMk cId="0" sldId="338"/>
            <ac:inkMk id="3" creationId="{3CAF5AD3-7E87-4F0F-A8B7-3AF295C1A873}"/>
          </ac:inkMkLst>
        </pc:inkChg>
        <pc:inkChg chg="add del">
          <ac:chgData name="Alfonso Piero de Jesús Arrué Arbieto" userId="1904f002d41b4795" providerId="LiveId" clId="{CA67A6D2-98F5-4891-BADC-856D2071D03A}" dt="2021-08-18T18:47:35.251" v="261" actId="9405"/>
          <ac:inkMkLst>
            <pc:docMk/>
            <pc:sldMk cId="0" sldId="338"/>
            <ac:inkMk id="4" creationId="{44E847B7-6402-4FF6-B9BB-C95D44F0ACDD}"/>
          </ac:inkMkLst>
        </pc:inkChg>
        <pc:inkChg chg="add del">
          <ac:chgData name="Alfonso Piero de Jesús Arrué Arbieto" userId="1904f002d41b4795" providerId="LiveId" clId="{CA67A6D2-98F5-4891-BADC-856D2071D03A}" dt="2021-08-18T18:48:13.235" v="266" actId="9405"/>
          <ac:inkMkLst>
            <pc:docMk/>
            <pc:sldMk cId="0" sldId="338"/>
            <ac:inkMk id="5" creationId="{61BFD9B2-8B86-4F11-B72D-C16B55B1B214}"/>
          </ac:inkMkLst>
        </pc:inkChg>
        <pc:inkChg chg="add del">
          <ac:chgData name="Alfonso Piero de Jesús Arrué Arbieto" userId="1904f002d41b4795" providerId="LiveId" clId="{CA67A6D2-98F5-4891-BADC-856D2071D03A}" dt="2021-08-18T18:48:05.235" v="265" actId="9405"/>
          <ac:inkMkLst>
            <pc:docMk/>
            <pc:sldMk cId="0" sldId="338"/>
            <ac:inkMk id="6" creationId="{7C2738B0-929F-4CDF-A390-5FF903A1A8C2}"/>
          </ac:inkMkLst>
        </pc:inkChg>
      </pc:sldChg>
      <pc:sldChg chg="delSp modSp mod modAnim">
        <pc:chgData name="Alfonso Piero de Jesús Arrué Arbieto" userId="1904f002d41b4795" providerId="LiveId" clId="{CA67A6D2-98F5-4891-BADC-856D2071D03A}" dt="2021-08-20T12:45:05.547" v="1182"/>
        <pc:sldMkLst>
          <pc:docMk/>
          <pc:sldMk cId="0" sldId="341"/>
        </pc:sldMkLst>
        <pc:spChg chg="mod">
          <ac:chgData name="Alfonso Piero de Jesús Arrué Arbieto" userId="1904f002d41b4795" providerId="LiveId" clId="{CA67A6D2-98F5-4891-BADC-856D2071D03A}" dt="2021-08-18T23:25:03.061" v="679" actId="1035"/>
          <ac:spMkLst>
            <pc:docMk/>
            <pc:sldMk cId="0" sldId="341"/>
            <ac:spMk id="20482" creationId="{00000000-0000-0000-0000-000000000000}"/>
          </ac:spMkLst>
        </pc:spChg>
        <pc:spChg chg="del mod">
          <ac:chgData name="Alfonso Piero de Jesús Arrué Arbieto" userId="1904f002d41b4795" providerId="LiveId" clId="{CA67A6D2-98F5-4891-BADC-856D2071D03A}" dt="2021-08-18T23:19:05.203" v="588" actId="478"/>
          <ac:spMkLst>
            <pc:docMk/>
            <pc:sldMk cId="0" sldId="341"/>
            <ac:spMk id="20486" creationId="{00000000-0000-0000-0000-000000000000}"/>
          </ac:spMkLst>
        </pc:spChg>
        <pc:spChg chg="del mod">
          <ac:chgData name="Alfonso Piero de Jesús Arrué Arbieto" userId="1904f002d41b4795" providerId="LiveId" clId="{CA67A6D2-98F5-4891-BADC-856D2071D03A}" dt="2021-08-18T23:20:16.613" v="630" actId="478"/>
          <ac:spMkLst>
            <pc:docMk/>
            <pc:sldMk cId="0" sldId="341"/>
            <ac:spMk id="20487" creationId="{00000000-0000-0000-0000-000000000000}"/>
          </ac:spMkLst>
        </pc:spChg>
        <pc:spChg chg="del mod">
          <ac:chgData name="Alfonso Piero de Jesús Arrué Arbieto" userId="1904f002d41b4795" providerId="LiveId" clId="{CA67A6D2-98F5-4891-BADC-856D2071D03A}" dt="2021-08-18T23:20:28.946" v="633" actId="478"/>
          <ac:spMkLst>
            <pc:docMk/>
            <pc:sldMk cId="0" sldId="341"/>
            <ac:spMk id="20494" creationId="{00000000-0000-0000-0000-000000000000}"/>
          </ac:spMkLst>
        </pc:spChg>
        <pc:graphicFrameChg chg="del mod">
          <ac:chgData name="Alfonso Piero de Jesús Arrué Arbieto" userId="1904f002d41b4795" providerId="LiveId" clId="{CA67A6D2-98F5-4891-BADC-856D2071D03A}" dt="2021-08-18T23:17:42.353" v="569" actId="478"/>
          <ac:graphicFrameMkLst>
            <pc:docMk/>
            <pc:sldMk cId="0" sldId="341"/>
            <ac:graphicFrameMk id="20490" creationId="{00000000-0000-0000-0000-000000000000}"/>
          </ac:graphicFrameMkLst>
        </pc:graphicFrameChg>
        <pc:graphicFrameChg chg="del mod">
          <ac:chgData name="Alfonso Piero de Jesús Arrué Arbieto" userId="1904f002d41b4795" providerId="LiveId" clId="{CA67A6D2-98F5-4891-BADC-856D2071D03A}" dt="2021-08-18T23:19:46.741" v="599" actId="478"/>
          <ac:graphicFrameMkLst>
            <pc:docMk/>
            <pc:sldMk cId="0" sldId="341"/>
            <ac:graphicFrameMk id="20492" creationId="{00000000-0000-0000-0000-000000000000}"/>
          </ac:graphicFrameMkLst>
        </pc:graphicFrameChg>
      </pc:sldChg>
      <pc:sldChg chg="modAnim">
        <pc:chgData name="Alfonso Piero de Jesús Arrué Arbieto" userId="1904f002d41b4795" providerId="LiveId" clId="{CA67A6D2-98F5-4891-BADC-856D2071D03A}" dt="2021-08-20T12:45:31.134" v="1184"/>
        <pc:sldMkLst>
          <pc:docMk/>
          <pc:sldMk cId="0" sldId="343"/>
        </pc:sldMkLst>
      </pc:sldChg>
      <pc:sldChg chg="modAnim">
        <pc:chgData name="Alfonso Piero de Jesús Arrué Arbieto" userId="1904f002d41b4795" providerId="LiveId" clId="{CA67A6D2-98F5-4891-BADC-856D2071D03A}" dt="2021-08-20T12:45:56.161" v="1190"/>
        <pc:sldMkLst>
          <pc:docMk/>
          <pc:sldMk cId="320319114" sldId="350"/>
        </pc:sldMkLst>
      </pc:sldChg>
      <pc:sldChg chg="modAnim">
        <pc:chgData name="Alfonso Piero de Jesús Arrué Arbieto" userId="1904f002d41b4795" providerId="LiveId" clId="{CA67A6D2-98F5-4891-BADC-856D2071D03A}" dt="2021-08-20T12:45:52.161" v="1189"/>
        <pc:sldMkLst>
          <pc:docMk/>
          <pc:sldMk cId="4021535703" sldId="351"/>
        </pc:sldMkLst>
      </pc:sldChg>
      <pc:sldChg chg="modAnim">
        <pc:chgData name="Alfonso Piero de Jesús Arrué Arbieto" userId="1904f002d41b4795" providerId="LiveId" clId="{CA67A6D2-98F5-4891-BADC-856D2071D03A}" dt="2021-08-20T12:45:43.995" v="1187"/>
        <pc:sldMkLst>
          <pc:docMk/>
          <pc:sldMk cId="405051105" sldId="352"/>
        </pc:sldMkLst>
      </pc:sldChg>
      <pc:sldChg chg="modAnim">
        <pc:chgData name="Alfonso Piero de Jesús Arrué Arbieto" userId="1904f002d41b4795" providerId="LiveId" clId="{CA67A6D2-98F5-4891-BADC-856D2071D03A}" dt="2021-08-20T12:45:40.305" v="1186"/>
        <pc:sldMkLst>
          <pc:docMk/>
          <pc:sldMk cId="3497111210" sldId="353"/>
        </pc:sldMkLst>
      </pc:sldChg>
      <pc:sldChg chg="modAnim">
        <pc:chgData name="Alfonso Piero de Jesús Arrué Arbieto" userId="1904f002d41b4795" providerId="LiveId" clId="{CA67A6D2-98F5-4891-BADC-856D2071D03A}" dt="2021-08-20T12:45:35.925" v="1185"/>
        <pc:sldMkLst>
          <pc:docMk/>
          <pc:sldMk cId="3070285193" sldId="354"/>
        </pc:sldMkLst>
      </pc:sldChg>
      <pc:sldChg chg="modAnim">
        <pc:chgData name="Alfonso Piero de Jesús Arrué Arbieto" userId="1904f002d41b4795" providerId="LiveId" clId="{CA67A6D2-98F5-4891-BADC-856D2071D03A}" dt="2021-08-20T12:45:19.343" v="1183"/>
        <pc:sldMkLst>
          <pc:docMk/>
          <pc:sldMk cId="1782028137" sldId="355"/>
        </pc:sldMkLst>
      </pc:sldChg>
      <pc:sldChg chg="modSp modAnim">
        <pc:chgData name="Alfonso Piero de Jesús Arrué Arbieto" userId="1904f002d41b4795" providerId="LiveId" clId="{CA67A6D2-98F5-4891-BADC-856D2071D03A}" dt="2021-08-20T12:43:25.426" v="1181" actId="1035"/>
        <pc:sldMkLst>
          <pc:docMk/>
          <pc:sldMk cId="1615119088" sldId="356"/>
        </pc:sldMkLst>
        <pc:spChg chg="mod">
          <ac:chgData name="Alfonso Piero de Jesús Arrué Arbieto" userId="1904f002d41b4795" providerId="LiveId" clId="{CA67A6D2-98F5-4891-BADC-856D2071D03A}" dt="2021-08-20T12:43:25.426" v="1181" actId="1035"/>
          <ac:spMkLst>
            <pc:docMk/>
            <pc:sldMk cId="1615119088" sldId="356"/>
            <ac:spMk id="16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20T12:43:22.657" v="1180" actId="1035"/>
          <ac:spMkLst>
            <pc:docMk/>
            <pc:sldMk cId="1615119088" sldId="356"/>
            <ac:spMk id="20482" creationId="{00000000-0000-0000-0000-000000000000}"/>
          </ac:spMkLst>
        </pc:spChg>
      </pc:sldChg>
      <pc:sldChg chg="modSp modAnim">
        <pc:chgData name="Alfonso Piero de Jesús Arrué Arbieto" userId="1904f002d41b4795" providerId="LiveId" clId="{CA67A6D2-98F5-4891-BADC-856D2071D03A}" dt="2021-08-20T12:54:13.692" v="1370" actId="1036"/>
        <pc:sldMkLst>
          <pc:docMk/>
          <pc:sldMk cId="1275460770" sldId="357"/>
        </pc:sldMkLst>
        <pc:spChg chg="mod">
          <ac:chgData name="Alfonso Piero de Jesús Arrué Arbieto" userId="1904f002d41b4795" providerId="LiveId" clId="{CA67A6D2-98F5-4891-BADC-856D2071D03A}" dt="2021-08-20T12:54:13.692" v="1370" actId="1036"/>
          <ac:spMkLst>
            <pc:docMk/>
            <pc:sldMk cId="1275460770" sldId="357"/>
            <ac:spMk id="20482" creationId="{00000000-0000-0000-0000-000000000000}"/>
          </ac:spMkLst>
        </pc:spChg>
      </pc:sldChg>
      <pc:sldChg chg="modSp modAnim">
        <pc:chgData name="Alfonso Piero de Jesús Arrué Arbieto" userId="1904f002d41b4795" providerId="LiveId" clId="{CA67A6D2-98F5-4891-BADC-856D2071D03A}" dt="2021-08-20T12:53:45.242" v="1368" actId="1036"/>
        <pc:sldMkLst>
          <pc:docMk/>
          <pc:sldMk cId="1322159060" sldId="358"/>
        </pc:sldMkLst>
        <pc:spChg chg="mod">
          <ac:chgData name="Alfonso Piero de Jesús Arrué Arbieto" userId="1904f002d41b4795" providerId="LiveId" clId="{CA67A6D2-98F5-4891-BADC-856D2071D03A}" dt="2021-08-20T12:40:31.553" v="1168" actId="1036"/>
          <ac:spMkLst>
            <pc:docMk/>
            <pc:sldMk cId="1322159060" sldId="358"/>
            <ac:spMk id="13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20T12:53:45.242" v="1368" actId="1036"/>
          <ac:spMkLst>
            <pc:docMk/>
            <pc:sldMk cId="1322159060" sldId="358"/>
            <ac:spMk id="20482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20T12:39:34.072" v="1117" actId="122"/>
          <ac:spMkLst>
            <pc:docMk/>
            <pc:sldMk cId="1322159060" sldId="358"/>
            <ac:spMk id="20492" creationId="{00000000-0000-0000-0000-000000000000}"/>
          </ac:spMkLst>
        </pc:spChg>
      </pc:sldChg>
      <pc:sldChg chg="modSp modAnim">
        <pc:chgData name="Alfonso Piero de Jesús Arrué Arbieto" userId="1904f002d41b4795" providerId="LiveId" clId="{CA67A6D2-98F5-4891-BADC-856D2071D03A}" dt="2021-08-20T12:55:59.705" v="1372" actId="1035"/>
        <pc:sldMkLst>
          <pc:docMk/>
          <pc:sldMk cId="366606697" sldId="359"/>
        </pc:sldMkLst>
        <pc:spChg chg="mod">
          <ac:chgData name="Alfonso Piero de Jesús Arrué Arbieto" userId="1904f002d41b4795" providerId="LiveId" clId="{CA67A6D2-98F5-4891-BADC-856D2071D03A}" dt="2021-08-20T12:51:28.860" v="1361" actId="1036"/>
          <ac:spMkLst>
            <pc:docMk/>
            <pc:sldMk cId="366606697" sldId="359"/>
            <ac:spMk id="13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20T12:46:44.258" v="1197" actId="1036"/>
          <ac:spMkLst>
            <pc:docMk/>
            <pc:sldMk cId="366606697" sldId="359"/>
            <ac:spMk id="20482" creationId="{00000000-0000-0000-0000-000000000000}"/>
          </ac:spMkLst>
        </pc:spChg>
        <pc:spChg chg="mod">
          <ac:chgData name="Alfonso Piero de Jesús Arrué Arbieto" userId="1904f002d41b4795" providerId="LiveId" clId="{CA67A6D2-98F5-4891-BADC-856D2071D03A}" dt="2021-08-20T12:55:59.705" v="1372" actId="1035"/>
          <ac:spMkLst>
            <pc:docMk/>
            <pc:sldMk cId="366606697" sldId="359"/>
            <ac:spMk id="20492" creationId="{00000000-0000-0000-0000-000000000000}"/>
          </ac:spMkLst>
        </pc:spChg>
      </pc:sldChg>
      <pc:sldChg chg="addSp delSp modSp mod modAnim">
        <pc:chgData name="Alfonso Piero de Jesús Arrué Arbieto" userId="1904f002d41b4795" providerId="LiveId" clId="{CA67A6D2-98F5-4891-BADC-856D2071D03A}" dt="2021-08-20T13:23:28.238" v="1550" actId="1035"/>
        <pc:sldMkLst>
          <pc:docMk/>
          <pc:sldMk cId="4287604189" sldId="360"/>
        </pc:sldMkLst>
        <pc:spChg chg="del mod">
          <ac:chgData name="Alfonso Piero de Jesús Arrué Arbieto" userId="1904f002d41b4795" providerId="LiveId" clId="{CA67A6D2-98F5-4891-BADC-856D2071D03A}" dt="2021-08-20T13:18:58.321" v="1506" actId="478"/>
          <ac:spMkLst>
            <pc:docMk/>
            <pc:sldMk cId="4287604189" sldId="360"/>
            <ac:spMk id="2" creationId="{00000000-0000-0000-0000-000000000000}"/>
          </ac:spMkLst>
        </pc:spChg>
        <pc:spChg chg="add mod">
          <ac:chgData name="Alfonso Piero de Jesús Arrué Arbieto" userId="1904f002d41b4795" providerId="LiveId" clId="{CA67A6D2-98F5-4891-BADC-856D2071D03A}" dt="2021-08-20T13:23:28.238" v="1550" actId="1035"/>
          <ac:spMkLst>
            <pc:docMk/>
            <pc:sldMk cId="4287604189" sldId="360"/>
            <ac:spMk id="17" creationId="{7CB420BF-2CD5-4AE4-B88A-9D897C7D126C}"/>
          </ac:spMkLst>
        </pc:spChg>
        <pc:spChg chg="del mod">
          <ac:chgData name="Alfonso Piero de Jesús Arrué Arbieto" userId="1904f002d41b4795" providerId="LiveId" clId="{CA67A6D2-98F5-4891-BADC-856D2071D03A}" dt="2021-08-20T13:21:05.723" v="1537" actId="478"/>
          <ac:spMkLst>
            <pc:docMk/>
            <pc:sldMk cId="4287604189" sldId="360"/>
            <ac:spMk id="18" creationId="{00000000-0000-0000-0000-000000000000}"/>
          </ac:spMkLst>
        </pc:spChg>
        <pc:spChg chg="del">
          <ac:chgData name="Alfonso Piero de Jesús Arrué Arbieto" userId="1904f002d41b4795" providerId="LiveId" clId="{CA67A6D2-98F5-4891-BADC-856D2071D03A}" dt="2021-08-20T13:10:24.633" v="1445" actId="478"/>
          <ac:spMkLst>
            <pc:docMk/>
            <pc:sldMk cId="4287604189" sldId="360"/>
            <ac:spMk id="24578" creationId="{00000000-0000-0000-0000-000000000000}"/>
          </ac:spMkLst>
        </pc:spChg>
        <pc:spChg chg="del">
          <ac:chgData name="Alfonso Piero de Jesús Arrué Arbieto" userId="1904f002d41b4795" providerId="LiveId" clId="{CA67A6D2-98F5-4891-BADC-856D2071D03A}" dt="2021-08-20T13:10:27.655" v="1446" actId="478"/>
          <ac:spMkLst>
            <pc:docMk/>
            <pc:sldMk cId="4287604189" sldId="360"/>
            <ac:spMk id="24582" creationId="{00000000-0000-0000-0000-000000000000}"/>
          </ac:spMkLst>
        </pc:spChg>
        <pc:spChg chg="del">
          <ac:chgData name="Alfonso Piero de Jesús Arrué Arbieto" userId="1904f002d41b4795" providerId="LiveId" clId="{CA67A6D2-98F5-4891-BADC-856D2071D03A}" dt="2021-08-20T13:10:15.691" v="1443" actId="478"/>
          <ac:spMkLst>
            <pc:docMk/>
            <pc:sldMk cId="4287604189" sldId="360"/>
            <ac:spMk id="24592" creationId="{00000000-0000-0000-0000-000000000000}"/>
          </ac:spMkLst>
        </pc:spChg>
        <pc:graphicFrameChg chg="del">
          <ac:chgData name="Alfonso Piero de Jesús Arrué Arbieto" userId="1904f002d41b4795" providerId="LiveId" clId="{CA67A6D2-98F5-4891-BADC-856D2071D03A}" dt="2021-08-20T13:10:21.617" v="1444" actId="478"/>
          <ac:graphicFrameMkLst>
            <pc:docMk/>
            <pc:sldMk cId="4287604189" sldId="360"/>
            <ac:graphicFrameMk id="24585" creationId="{00000000-0000-0000-0000-000000000000}"/>
          </ac:graphicFrameMkLst>
        </pc:graphicFrameChg>
      </pc:sldChg>
      <pc:sldChg chg="modAnim">
        <pc:chgData name="Alfonso Piero de Jesús Arrué Arbieto" userId="1904f002d41b4795" providerId="LiveId" clId="{CA67A6D2-98F5-4891-BADC-856D2071D03A}" dt="2021-08-20T12:57:16.002" v="1377"/>
        <pc:sldMkLst>
          <pc:docMk/>
          <pc:sldMk cId="3401972688" sldId="361"/>
        </pc:sldMkLst>
      </pc:sldChg>
      <pc:sldChg chg="addSp delSp modSp add mod ord addAnim delAnim modAnim">
        <pc:chgData name="Alfonso Piero de Jesús Arrué Arbieto" userId="1904f002d41b4795" providerId="LiveId" clId="{CA67A6D2-98F5-4891-BADC-856D2071D03A}" dt="2021-08-20T12:32:05.961" v="1045"/>
        <pc:sldMkLst>
          <pc:docMk/>
          <pc:sldMk cId="1672870656" sldId="362"/>
        </pc:sldMkLst>
        <pc:spChg chg="del">
          <ac:chgData name="Alfonso Piero de Jesús Arrué Arbieto" userId="1904f002d41b4795" providerId="LiveId" clId="{CA67A6D2-98F5-4891-BADC-856D2071D03A}" dt="2021-08-18T22:49:54.176" v="448" actId="478"/>
          <ac:spMkLst>
            <pc:docMk/>
            <pc:sldMk cId="1672870656" sldId="362"/>
            <ac:spMk id="13" creationId="{00000000-0000-0000-0000-000000000000}"/>
          </ac:spMkLst>
        </pc:spChg>
        <pc:spChg chg="del">
          <ac:chgData name="Alfonso Piero de Jesús Arrué Arbieto" userId="1904f002d41b4795" providerId="LiveId" clId="{CA67A6D2-98F5-4891-BADC-856D2071D03A}" dt="2021-08-18T22:49:52.416" v="447" actId="478"/>
          <ac:spMkLst>
            <pc:docMk/>
            <pc:sldMk cId="1672870656" sldId="362"/>
            <ac:spMk id="14" creationId="{00000000-0000-0000-0000-000000000000}"/>
          </ac:spMkLst>
        </pc:spChg>
        <pc:spChg chg="del">
          <ac:chgData name="Alfonso Piero de Jesús Arrué Arbieto" userId="1904f002d41b4795" providerId="LiveId" clId="{CA67A6D2-98F5-4891-BADC-856D2071D03A}" dt="2021-08-18T22:03:34.350" v="281" actId="478"/>
          <ac:spMkLst>
            <pc:docMk/>
            <pc:sldMk cId="1672870656" sldId="362"/>
            <ac:spMk id="15" creationId="{D09F5C97-94E4-4A88-B481-ABE8C9C4C936}"/>
          </ac:spMkLst>
        </pc:spChg>
        <pc:spChg chg="add del mod">
          <ac:chgData name="Alfonso Piero de Jesús Arrué Arbieto" userId="1904f002d41b4795" providerId="LiveId" clId="{CA67A6D2-98F5-4891-BADC-856D2071D03A}" dt="2021-08-18T22:18:41.219" v="328"/>
          <ac:spMkLst>
            <pc:docMk/>
            <pc:sldMk cId="1672870656" sldId="362"/>
            <ac:spMk id="18" creationId="{95D38C19-5BCB-473A-A340-52BE86F2B1E4}"/>
          </ac:spMkLst>
        </pc:spChg>
        <pc:spChg chg="add del mod">
          <ac:chgData name="Alfonso Piero de Jesús Arrué Arbieto" userId="1904f002d41b4795" providerId="LiveId" clId="{CA67A6D2-98F5-4891-BADC-856D2071D03A}" dt="2021-08-20T12:30:57.112" v="1039" actId="20577"/>
          <ac:spMkLst>
            <pc:docMk/>
            <pc:sldMk cId="1672870656" sldId="362"/>
            <ac:spMk id="18435" creationId="{00000000-0000-0000-0000-000000000000}"/>
          </ac:spMkLst>
        </pc:spChg>
        <pc:spChg chg="del mod">
          <ac:chgData name="Alfonso Piero de Jesús Arrué Arbieto" userId="1904f002d41b4795" providerId="LiveId" clId="{CA67A6D2-98F5-4891-BADC-856D2071D03A}" dt="2021-08-18T22:52:05.086" v="494" actId="478"/>
          <ac:spMkLst>
            <pc:docMk/>
            <pc:sldMk cId="1672870656" sldId="362"/>
            <ac:spMk id="18438" creationId="{00000000-0000-0000-0000-000000000000}"/>
          </ac:spMkLst>
        </pc:spChg>
        <pc:spChg chg="del">
          <ac:chgData name="Alfonso Piero de Jesús Arrué Arbieto" userId="1904f002d41b4795" providerId="LiveId" clId="{CA67A6D2-98F5-4891-BADC-856D2071D03A}" dt="2021-08-18T22:50:00.886" v="449" actId="478"/>
          <ac:spMkLst>
            <pc:docMk/>
            <pc:sldMk cId="1672870656" sldId="362"/>
            <ac:spMk id="18440" creationId="{00000000-0000-0000-0000-000000000000}"/>
          </ac:spMkLst>
        </pc:spChg>
      </pc:sldChg>
    </pc:docChg>
  </pc:docChgLst>
  <pc:docChgLst>
    <pc:chgData name="Alfonso Piero de Jesús Arrué Arbieto" userId="1904f002d41b4795" providerId="LiveId" clId="{FF110540-362F-406E-9AC7-DB3D5E027262}"/>
    <pc:docChg chg="modSld">
      <pc:chgData name="Alfonso Piero de Jesús Arrué Arbieto" userId="1904f002d41b4795" providerId="LiveId" clId="{FF110540-362F-406E-9AC7-DB3D5E027262}" dt="2022-01-11T15:55:16.139" v="1" actId="20577"/>
      <pc:docMkLst>
        <pc:docMk/>
      </pc:docMkLst>
      <pc:sldChg chg="modSp">
        <pc:chgData name="Alfonso Piero de Jesús Arrué Arbieto" userId="1904f002d41b4795" providerId="LiveId" clId="{FF110540-362F-406E-9AC7-DB3D5E027262}" dt="2022-01-11T15:55:16.139" v="1" actId="20577"/>
        <pc:sldMkLst>
          <pc:docMk/>
          <pc:sldMk cId="4287604189" sldId="360"/>
        </pc:sldMkLst>
        <pc:spChg chg="mod">
          <ac:chgData name="Alfonso Piero de Jesús Arrué Arbieto" userId="1904f002d41b4795" providerId="LiveId" clId="{FF110540-362F-406E-9AC7-DB3D5E027262}" dt="2022-01-11T15:55:16.139" v="1" actId="20577"/>
          <ac:spMkLst>
            <pc:docMk/>
            <pc:sldMk cId="4287604189" sldId="360"/>
            <ac:spMk id="17" creationId="{7CB420BF-2CD5-4AE4-B88A-9D897C7D12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10BFF90-CAFC-4C75-8FB6-AAA1030A74A0}" type="datetimeFigureOut">
              <a:rPr lang="es-ES"/>
              <a:pPr>
                <a:defRPr/>
              </a:pPr>
              <a:t>21/01/2025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239C50-91BF-4A85-A74B-7706FD73DDFF}" type="slidenum">
              <a:rPr lang="es-ES" altLang="es-PE"/>
              <a:pPr>
                <a:defRPr/>
              </a:pPr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4216393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8F87336-43AD-4F51-A5A9-DE83F30957C1}" type="datetimeFigureOut">
              <a:rPr lang="es-PE"/>
              <a:pPr>
                <a:defRPr/>
              </a:pPr>
              <a:t>21/01/2025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DF77D3-36C2-405A-BE89-E6DAE4B4D95D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907551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3BED65-5773-4312-B27E-CC12192A329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59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3BED65-5773-4312-B27E-CC12192A329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3BED65-5773-4312-B27E-CC12192A329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2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3BED65-5773-4312-B27E-CC12192A329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57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D04DF3-C25F-42BF-B6C2-F0DD4387B658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451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946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D04DF3-C25F-42BF-B6C2-F0DD4387B658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98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FFC7269-57D2-4085-9511-4517FE7E8BD2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658885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3BED65-5773-4312-B27E-CC12192A329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102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3BED65-5773-4312-B27E-CC12192A329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85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1318654-F0F9-4EEC-81A7-F6E41F2F226B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664567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0B3D0EE-A434-485B-B8A1-370AC02752F7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85342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3BED65-5773-4312-B27E-CC12192A329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7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9E4535-CDB6-47D9-8EE3-E7A8EDCF60D0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 dirty="0"/>
          </a:p>
        </p:txBody>
      </p:sp>
    </p:spTree>
    <p:extLst>
      <p:ext uri="{BB962C8B-B14F-4D97-AF65-F5344CB8AC3E}">
        <p14:creationId xmlns:p14="http://schemas.microsoft.com/office/powerpoint/2010/main" val="1492176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99E4535-CDB6-47D9-8EE3-E7A8EDCF60D0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 dirty="0"/>
          </a:p>
        </p:txBody>
      </p:sp>
    </p:spTree>
    <p:extLst>
      <p:ext uri="{BB962C8B-B14F-4D97-AF65-F5344CB8AC3E}">
        <p14:creationId xmlns:p14="http://schemas.microsoft.com/office/powerpoint/2010/main" val="1057673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71290D0-6649-4806-8325-C815160E4DFB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542225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031D4-EDDD-3D7E-A32F-50B6B3BF6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49CC340C-D71D-FF27-8190-0F96EB0F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71290D0-6649-4806-8325-C815160E4DFB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5A5204F-50C4-2770-3877-D4FEE3773F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7866261-AE55-5776-CE5D-5CCDC6ABF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943583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ECB2459-AB9B-4E18-9A88-4A16DFD86D18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33110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3DC09-E6D9-0B9D-793F-51D9AC167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48C2909-6C58-2048-428F-D07014F7B53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ECB2459-AB9B-4E18-9A88-4A16DFD86D18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AF79E6E-1C01-467B-A772-44E1E16645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FC5C3C0-4C4A-BDE0-863B-EE296D4D6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333707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3BED65-5773-4312-B27E-CC12192A329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138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33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4E3830-F2C6-44F9-B5B9-10C896465AA8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95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3BED65-5773-4312-B27E-CC12192A329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962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3BED65-5773-4312-B27E-CC12192A329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33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altLang="es-PE"/>
          </a:p>
        </p:txBody>
      </p:sp>
      <p:sp>
        <p:nvSpPr>
          <p:cNvPr id="112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3BED65-5773-4312-B27E-CC12192A3290}" type="slidenum">
              <a:rPr lang="es-ES" altLang="es-PE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s-ES" altLang="es-P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090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0B3D0EE-A434-485B-B8A1-370AC02752F7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63727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 anchor="b"/>
          <a:lstStyle>
            <a:lvl1pPr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896938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8969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5C81BF5-0B06-4859-986A-22942CE14BA4}" type="slidenum">
              <a:rPr lang="es-ES" altLang="es-PE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s-ES" altLang="es-PE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4343400"/>
            <a:ext cx="548957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30" tIns="44865" rIns="89730" bIns="44865"/>
          <a:lstStyle/>
          <a:p>
            <a:pPr eaLnBrk="1" hangingPunct="1"/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24053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C3C77-893A-4C41-A219-B5D350016CD2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69937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317E3B-943F-4EEB-8829-70D1A9F7D36C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20260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8EA04-BE37-4AF2-A879-89BD1BBA9A0D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937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57500" y="6356350"/>
            <a:ext cx="33575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6994F-5459-48C4-BEAE-00F77DE2A396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345986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5F88B-6980-4229-BF18-936A2728A0D0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73000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AE411-7E20-4626-B241-1DD1D992C229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24845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48872-D96B-4382-9848-2C4885D6D639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0553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95C49-4E80-4A42-8E04-2D35ECFCACD2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9750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59BC9-060A-4C38-AE7B-55E5A6B25677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81513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CE5F8-6BC7-44B4-AB1D-83CA69FA25DB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402334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E812A6-11FB-469F-B119-1B2C40DF6D90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121631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s-PE" altLang="es-P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s-PE" alt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s-PE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F1993F-75BD-4A7F-B54D-EA3F7382B823}" type="slidenum">
              <a:rPr lang="es-PE" altLang="es-PE"/>
              <a:pPr>
                <a:defRPr/>
              </a:pPr>
              <a:t>‹Nº›</a:t>
            </a:fld>
            <a:endParaRPr lang="es-PE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411" r:id="rId2"/>
    <p:sldLayoutId id="2147484402" r:id="rId3"/>
    <p:sldLayoutId id="2147484403" r:id="rId4"/>
    <p:sldLayoutId id="2147484404" r:id="rId5"/>
    <p:sldLayoutId id="2147484405" r:id="rId6"/>
    <p:sldLayoutId id="2147484406" r:id="rId7"/>
    <p:sldLayoutId id="2147484407" r:id="rId8"/>
    <p:sldLayoutId id="2147484408" r:id="rId9"/>
    <p:sldLayoutId id="2147484409" r:id="rId10"/>
    <p:sldLayoutId id="2147484410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xlTcpQih9I&amp;t=13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gif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ctrTitle"/>
          </p:nvPr>
        </p:nvSpPr>
        <p:spPr>
          <a:xfrm>
            <a:off x="4572432" y="548680"/>
            <a:ext cx="3888000" cy="1008000"/>
          </a:xfrm>
        </p:spPr>
        <p:txBody>
          <a:bodyPr lIns="0" tIns="0" rIns="0" bIns="0"/>
          <a:lstStyle/>
          <a:p>
            <a:pPr algn="r" eaLnBrk="1" hangingPunct="1"/>
            <a:r>
              <a:rPr lang="es-PE" altLang="es-PE" sz="4000" dirty="0">
                <a:solidFill>
                  <a:srgbClr val="00B0F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Fundamentos para el Cálculo</a:t>
            </a:r>
          </a:p>
        </p:txBody>
      </p:sp>
      <p:sp>
        <p:nvSpPr>
          <p:cNvPr id="11267" name="2 Subtítulo"/>
          <p:cNvSpPr>
            <a:spLocks noGrp="1"/>
          </p:cNvSpPr>
          <p:nvPr>
            <p:ph type="subTitle" idx="1"/>
          </p:nvPr>
        </p:nvSpPr>
        <p:spPr>
          <a:xfrm>
            <a:off x="1764432" y="2637144"/>
            <a:ext cx="6696000" cy="2088000"/>
          </a:xfrm>
        </p:spPr>
        <p:txBody>
          <a:bodyPr lIns="0" tIns="0" rIns="0" bIns="0" anchor="ctr"/>
          <a:lstStyle/>
          <a:p>
            <a:pPr algn="r" eaLnBrk="1" hangingPunct="1">
              <a:buFont typeface="Arial" charset="0"/>
              <a:buNone/>
              <a:defRPr/>
            </a:pPr>
            <a:r>
              <a:rPr lang="es-PE" altLang="es-PE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</a:rPr>
              <a:t>Unidad 1: </a:t>
            </a:r>
            <a:r>
              <a:rPr lang="es-PE" altLang="es-PE" b="1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</a:rPr>
              <a:t>Conceptos fundamentales de álgebra</a:t>
            </a:r>
            <a:endParaRPr lang="es-PE" altLang="es-PE" dirty="0">
              <a:solidFill>
                <a:srgbClr val="FF0000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algn="r" eaLnBrk="1" hangingPunct="1">
              <a:buFont typeface="Arial" charset="0"/>
              <a:buNone/>
              <a:defRPr/>
            </a:pPr>
            <a:r>
              <a:rPr lang="es-PE" altLang="es-PE" dirty="0">
                <a:solidFill>
                  <a:srgbClr val="FF0000"/>
                </a:solidFill>
                <a:latin typeface="Times New Roman" pitchFamily="18" charset="0"/>
                <a:ea typeface="ＭＳ Ｐゴシック" pitchFamily="34" charset="-128"/>
              </a:rPr>
              <a:t>		</a:t>
            </a:r>
            <a:r>
              <a:rPr lang="es-PE" altLang="es-PE" dirty="0">
                <a:solidFill>
                  <a:srgbClr val="99CC00"/>
                </a:solidFill>
                <a:latin typeface="Times New Roman" pitchFamily="18" charset="0"/>
                <a:ea typeface="ＭＳ Ｐゴシック" pitchFamily="34" charset="-128"/>
              </a:rPr>
              <a:t>Sesión 1.1</a:t>
            </a:r>
          </a:p>
          <a:p>
            <a:pPr marL="342900" indent="-342900" algn="r">
              <a:lnSpc>
                <a:spcPct val="90000"/>
              </a:lnSpc>
              <a:buFont typeface="Arial" charset="0"/>
              <a:buChar char="•"/>
              <a:defRPr/>
            </a:pPr>
            <a:r>
              <a:rPr lang="es-MX" altLang="es-PE" dirty="0">
                <a:solidFill>
                  <a:srgbClr val="99CC00"/>
                </a:solidFill>
                <a:latin typeface="Times New Roman" pitchFamily="18" charset="0"/>
                <a:ea typeface="ＭＳ Ｐゴシック" pitchFamily="34" charset="-128"/>
              </a:rPr>
              <a:t>Ecuaciones de segundo grado.</a:t>
            </a:r>
          </a:p>
        </p:txBody>
      </p:sp>
      <p:pic>
        <p:nvPicPr>
          <p:cNvPr id="7172" name="Picture 2" descr="http://orientacion.universia.edu.pe/imgs2011/imagenes/upc-logo.png"/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7" t="5784" r="13713" b="9205"/>
          <a:stretch/>
        </p:blipFill>
        <p:spPr bwMode="auto">
          <a:xfrm>
            <a:off x="323528" y="368792"/>
            <a:ext cx="1152128" cy="11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75F55B9-19CE-4E7A-A6F1-15D30F13013A}" type="slidenum">
              <a:rPr lang="es-PE" altLang="es-PE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</a:t>
            </a:fld>
            <a:endParaRPr lang="es-PE" altLang="es-PE" sz="1200" dirty="0">
              <a:solidFill>
                <a:srgbClr val="898989"/>
              </a:solidFill>
            </a:endParaRPr>
          </a:p>
        </p:txBody>
      </p:sp>
      <p:sp>
        <p:nvSpPr>
          <p:cNvPr id="7175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7176" name="8 CuadroTexto"/>
          <p:cNvSpPr txBox="1">
            <a:spLocks noChangeArrowheads="1"/>
          </p:cNvSpPr>
          <p:nvPr/>
        </p:nvSpPr>
        <p:spPr bwMode="auto">
          <a:xfrm>
            <a:off x="252000" y="6021868"/>
            <a:ext cx="8640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" altLang="es-P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teoría, ejercicios y problemas fueron extraídos del libro “Matemática básica para Administradores” de Curo-Martínez.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38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38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3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39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3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39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393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394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39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39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0" name="Text Box 2"/>
              <p:cNvSpPr txBox="1">
                <a:spLocks noChangeArrowheads="1"/>
              </p:cNvSpPr>
              <p:nvPr/>
            </p:nvSpPr>
            <p:spPr bwMode="auto">
              <a:xfrm>
                <a:off x="612000" y="620688"/>
                <a:ext cx="7920000" cy="48289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2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Ejemplo 2:</a:t>
                </a:r>
                <a:r>
                  <a:rPr lang="es-ES" altLang="es-PE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" altLang="es-PE" sz="2800" dirty="0">
                    <a:latin typeface="Times New Roman" panose="02020603050405020304" pitchFamily="18" charset="0"/>
                  </a:rPr>
                  <a:t>Resuelva las siguientes ecuaciones:</a:t>
                </a:r>
              </a:p>
              <a:p>
                <a:pPr eaLnBrk="1" hangingPunct="1">
                  <a:lnSpc>
                    <a:spcPct val="200000"/>
                  </a:lnSpc>
                  <a:spcBef>
                    <a:spcPct val="5000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s-PE" altLang="es-PE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200000"/>
                  </a:lnSpc>
                  <a:spcBef>
                    <a:spcPct val="500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altLang="es-PE" sz="28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s-PE" altLang="es-PE" sz="28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f>
                        <m:f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200000"/>
                  </a:lnSpc>
                  <a:spcBef>
                    <a:spcPct val="5000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altLang="es-PE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s-PE" altLang="es-PE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  <m:r>
                      <a:rPr lang="es-PE" altLang="es-PE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64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1024</m:t>
                    </m:r>
                  </m:oMath>
                </a14:m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s-PE" altLang="es-PE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</a:t>
                </a:r>
                <a:r>
                  <a:rPr lang="es-PE" altLang="es-PE" sz="28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144</m:t>
                    </m:r>
                  </m:oMath>
                </a14:m>
                <a:endParaRPr lang="es-ES" altLang="es-PE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40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620688"/>
                <a:ext cx="7920000" cy="4828951"/>
              </a:xfrm>
              <a:prstGeom prst="rect">
                <a:avLst/>
              </a:prstGeom>
              <a:blipFill>
                <a:blip r:embed="rId3"/>
                <a:stretch>
                  <a:fillRect l="-1538" b="-26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19 Marcador de número de diapositiva">
            <a:extLst>
              <a:ext uri="{FF2B5EF4-FFF2-40B4-BE49-F238E27FC236}">
                <a16:creationId xmlns:a16="http://schemas.microsoft.com/office/drawing/2014/main" id="{7F69457A-4590-4465-B83E-BD7AB992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10</a:t>
            </a:fld>
            <a:endParaRPr lang="es-PE" altLang="es-PE"/>
          </a:p>
        </p:txBody>
      </p:sp>
      <p:sp>
        <p:nvSpPr>
          <p:cNvPr id="25" name="9 Marcador de pie de página">
            <a:extLst>
              <a:ext uri="{FF2B5EF4-FFF2-40B4-BE49-F238E27FC236}">
                <a16:creationId xmlns:a16="http://schemas.microsoft.com/office/drawing/2014/main" id="{130A9BE1-3A1A-48EF-AB03-A64E72C3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60000" y="476672"/>
            <a:ext cx="48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FF0000"/>
                </a:solidFill>
                <a:latin typeface="Times New Roman" panose="02020603050405020304" pitchFamily="18" charset="0"/>
              </a:rPr>
              <a:t>Ecuaciones de segundo grado</a:t>
            </a:r>
            <a:endParaRPr lang="es-PE" altLang="es-PE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2" name="8 CuadroTexto"/>
              <p:cNvSpPr txBox="1">
                <a:spLocks noChangeArrowheads="1"/>
              </p:cNvSpPr>
              <p:nvPr/>
            </p:nvSpPr>
            <p:spPr bwMode="auto">
              <a:xfrm>
                <a:off x="612000" y="1281790"/>
                <a:ext cx="7920000" cy="51768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s-PE" altLang="es-PE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PE" altLang="es-PE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3     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3         6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s-PE" altLang="es-PE" sz="2800" dirty="0"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s-PE" altLang="es-PE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s-PE" altLang="es-PE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05000"/>
                  </a:lnSpc>
                  <a:spcBef>
                    <a:spcPct val="0"/>
                  </a:spcBef>
                  <a:buNone/>
                </a:pPr>
                <a:endParaRPr lang="es-PE" altLang="es-PE" sz="1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0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05000"/>
                  </a:lnSpc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05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3 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0  </m:t>
                      </m:r>
                      <m:r>
                        <a:rPr lang="es-PE" altLang="es-PE" sz="28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s-PE" altLang="es-PE" sz="28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800" dirty="0"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05000"/>
                  </a:lnSpc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s-PE" altLang="es-PE" sz="28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   </m:t>
                      </m:r>
                      <m:r>
                        <a:rPr lang="es-PE" altLang="es-PE" sz="28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05000"/>
                  </a:lnSpc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s-PE" altLang="es-P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92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1281790"/>
                <a:ext cx="7920000" cy="5176802"/>
              </a:xfrm>
              <a:prstGeom prst="rect">
                <a:avLst/>
              </a:prstGeom>
              <a:blipFill>
                <a:blip r:embed="rId3"/>
                <a:stretch>
                  <a:fillRect l="-2692" t="-22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11</a:t>
            </a:fld>
            <a:endParaRPr lang="es-PE" altLang="es-PE"/>
          </a:p>
        </p:txBody>
      </p:sp>
      <p:sp>
        <p:nvSpPr>
          <p:cNvPr id="20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03648" y="1959468"/>
            <a:ext cx="936104" cy="43200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1403648" y="1959516"/>
            <a:ext cx="936000" cy="43200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rot="10800000">
            <a:off x="1871648" y="1851564"/>
            <a:ext cx="1332200" cy="972000"/>
          </a:xfrm>
          <a:prstGeom prst="bentConnector3">
            <a:avLst>
              <a:gd name="adj1" fmla="val 100335"/>
            </a:avLst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3059944" y="1959468"/>
            <a:ext cx="288000" cy="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3059944" y="2391516"/>
            <a:ext cx="288000" cy="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3419872" y="2607540"/>
            <a:ext cx="720000" cy="0"/>
          </a:xfrm>
          <a:prstGeom prst="line">
            <a:avLst/>
          </a:prstGeom>
          <a:ln w="127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8 CuadroTexto"/>
          <p:cNvSpPr txBox="1">
            <a:spLocks noChangeArrowheads="1"/>
          </p:cNvSpPr>
          <p:nvPr/>
        </p:nvSpPr>
        <p:spPr bwMode="auto">
          <a:xfrm>
            <a:off x="5508104" y="1966658"/>
            <a:ext cx="295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ES" altLang="es-PE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Aspa simple </a:t>
            </a:r>
          </a:p>
        </p:txBody>
      </p:sp>
    </p:spTree>
    <p:extLst>
      <p:ext uri="{BB962C8B-B14F-4D97-AF65-F5344CB8AC3E}">
        <p14:creationId xmlns:p14="http://schemas.microsoft.com/office/powerpoint/2010/main" val="17820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0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60000" y="476672"/>
            <a:ext cx="48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00CC00"/>
                </a:solidFill>
                <a:latin typeface="Times New Roman" panose="02020603050405020304" pitchFamily="18" charset="0"/>
              </a:rPr>
              <a:t>Resolución por factorización</a:t>
            </a:r>
            <a:endParaRPr lang="es-PE" altLang="es-PE" dirty="0">
              <a:solidFill>
                <a:srgbClr val="00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12</a:t>
            </a:fld>
            <a:endParaRPr lang="es-PE" altLang="es-PE"/>
          </a:p>
        </p:txBody>
      </p:sp>
      <p:sp>
        <p:nvSpPr>
          <p:cNvPr id="20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8 CuadroTexto"/>
              <p:cNvSpPr txBox="1">
                <a:spLocks noChangeArrowheads="1"/>
              </p:cNvSpPr>
              <p:nvPr/>
            </p:nvSpPr>
            <p:spPr bwMode="auto">
              <a:xfrm>
                <a:off x="612000" y="1268760"/>
                <a:ext cx="7920000" cy="4971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PE" altLang="es-P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s-PE" altLang="es-PE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 </m:t>
                      </m:r>
                      <m:f>
                        <m:f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PE" altLang="es-P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altLang="es-P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PE" altLang="es-P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es-PE" altLang="es-P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altLang="es-PE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altLang="es-P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altLang="es-P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PE" altLang="es-PE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altLang="es-PE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PE" altLang="es-PE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PE" altLang="es-P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s-PE" altLang="es-PE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s-PE" altLang="es-PE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altLang="es-P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PE" altLang="es-P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PE" altLang="es-P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s-PE" altLang="es-P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d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s-PE" alt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s-PE" altLang="es-PE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s-PE" altLang="es-P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PE" altLang="es-PE" sz="2000" dirty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s-PE" altLang="es-PE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s-PE" altLang="es-P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s-PE" altLang="es-P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e>
                    </m:d>
                    <m:r>
                      <a:rPr lang="es-PE" altLang="es-PE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endParaRPr lang="es-PE" altLang="es-PE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altLang="es-PE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altLang="es-PE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</m:oMath>
                  </m:oMathPara>
                </a14:m>
                <a:endParaRPr lang="es-PE" altLang="es-PE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altLang="es-PE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0         </m:t>
                      </m:r>
                      <m:r>
                        <a:rPr lang="es-PE" altLang="es-PE" sz="200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s-PE" altLang="es-PE" sz="20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s-PE" altLang="es-PE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altLang="es-PE" sz="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s-PE" altLang="es-PE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s-PE" altLang="es-PE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PE" altLang="es-PE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altLang="es-PE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1268760"/>
                <a:ext cx="7920000" cy="4971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8 CuadroTexto"/>
          <p:cNvSpPr txBox="1">
            <a:spLocks noChangeArrowheads="1"/>
          </p:cNvSpPr>
          <p:nvPr/>
        </p:nvSpPr>
        <p:spPr bwMode="auto">
          <a:xfrm>
            <a:off x="5652392" y="2704248"/>
            <a:ext cx="2448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s-ES" altLang="es-PE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Empleando MCM</a:t>
            </a:r>
          </a:p>
        </p:txBody>
      </p:sp>
    </p:spTree>
    <p:extLst>
      <p:ext uri="{BB962C8B-B14F-4D97-AF65-F5344CB8AC3E}">
        <p14:creationId xmlns:p14="http://schemas.microsoft.com/office/powerpoint/2010/main" val="161511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60000" y="632301"/>
            <a:ext cx="48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00CC00"/>
                </a:solidFill>
                <a:latin typeface="Times New Roman" panose="02020603050405020304" pitchFamily="18" charset="0"/>
              </a:rPr>
              <a:t>Resolución por factorización</a:t>
            </a:r>
            <a:endParaRPr lang="es-PE" altLang="es-PE" dirty="0">
              <a:solidFill>
                <a:srgbClr val="00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13</a:t>
            </a:fld>
            <a:endParaRPr lang="es-PE" altLang="es-PE"/>
          </a:p>
        </p:txBody>
      </p:sp>
      <p:sp>
        <p:nvSpPr>
          <p:cNvPr id="20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8 CuadroTexto"/>
              <p:cNvSpPr txBox="1">
                <a:spLocks noChangeArrowheads="1"/>
              </p:cNvSpPr>
              <p:nvPr/>
            </p:nvSpPr>
            <p:spPr bwMode="auto">
              <a:xfrm>
                <a:off x="612000" y="1620646"/>
                <a:ext cx="7920000" cy="4409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altLang="es-PE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</m:t>
                    </m:r>
                    <m:r>
                      <a:rPr lang="es-PE" altLang="es-PE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  <m:r>
                      <a:rPr lang="es-PE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64</m:t>
                    </m:r>
                    <m:r>
                      <a:rPr lang="es-PE" altLang="es-P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1024</m:t>
                    </m:r>
                  </m:oMath>
                </a14:m>
                <a:r>
                  <a:rPr lang="es-PE" altLang="es-PE" sz="28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s-PE" altLang="es-PE" sz="28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para  </a:t>
                </a:r>
                <a:r>
                  <a:rPr lang="es-PE" altLang="es-PE" sz="28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=144</m:t>
                    </m:r>
                  </m:oMath>
                </a14:m>
                <a:endParaRPr lang="es-PE" altLang="es-PE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144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1024</m:t>
                      </m:r>
                    </m:oMath>
                  </m:oMathPara>
                </a14:m>
                <a:endParaRPr lang="es-PE" altLang="es-PE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64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880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8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e>
                      </m:d>
                      <m:d>
                        <m:d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44</m:t>
                          </m:r>
                        </m:e>
                      </m:d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20         </m:t>
                      </m:r>
                      <m:r>
                        <a:rPr lang="es-PE" altLang="es-PE" sz="280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s-PE" altLang="es-PE" sz="28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PE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altLang="es-P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1620646"/>
                <a:ext cx="7920000" cy="4409284"/>
              </a:xfrm>
              <a:prstGeom prst="rect">
                <a:avLst/>
              </a:prstGeom>
              <a:blipFill>
                <a:blip r:embed="rId3"/>
                <a:stretch>
                  <a:fillRect t="-20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8 CuadroTexto"/>
          <p:cNvSpPr txBox="1">
            <a:spLocks noChangeArrowheads="1"/>
          </p:cNvSpPr>
          <p:nvPr/>
        </p:nvSpPr>
        <p:spPr bwMode="auto">
          <a:xfrm>
            <a:off x="5652392" y="2704248"/>
            <a:ext cx="2448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s-ES" altLang="es-PE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Reemplazando y despejando</a:t>
            </a:r>
          </a:p>
        </p:txBody>
      </p:sp>
    </p:spTree>
    <p:extLst>
      <p:ext uri="{BB962C8B-B14F-4D97-AF65-F5344CB8AC3E}">
        <p14:creationId xmlns:p14="http://schemas.microsoft.com/office/powerpoint/2010/main" val="127546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7"/>
              <p:cNvSpPr>
                <a:spLocks noChangeArrowheads="1"/>
              </p:cNvSpPr>
              <p:nvPr/>
            </p:nvSpPr>
            <p:spPr bwMode="auto">
              <a:xfrm>
                <a:off x="612000" y="319675"/>
                <a:ext cx="7920000" cy="5966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449263" algn="r"/>
                    <a:tab pos="2806700" algn="ctr"/>
                    <a:tab pos="5611813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449263" algn="r"/>
                    <a:tab pos="2806700" algn="ctr"/>
                    <a:tab pos="5611813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449263" algn="r"/>
                    <a:tab pos="2806700" algn="ctr"/>
                    <a:tab pos="5611813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FontTx/>
                  <a:buNone/>
                  <a:tabLst/>
                </a:pPr>
                <a:r>
                  <a:rPr lang="es-ES" altLang="es-PE" sz="2400" b="0" dirty="0">
                    <a:solidFill>
                      <a:srgbClr val="00CC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Demostración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s-ES" altLang="es-PE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altLang="es-PE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altLang="es-PE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altLang="es-P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altLang="es-PE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𝑏𝑥</m:t>
                      </m:r>
                      <m:r>
                        <a:rPr lang="es-ES" altLang="es-P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altLang="es-PE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ES" altLang="es-PE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altLang="es-P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ES" alt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  <a:tabLst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objetivo es que </a:t>
                </a:r>
                <a:r>
                  <a:rPr lang="es-ES" altLang="es-PE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 aparezca dos veces para poder despejarlo.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  <a:tabLst/>
                </a:pPr>
                <a:r>
                  <a:rPr lang="es-ES" altLang="es-PE" sz="16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Multiplicando a ambos miembros por </a:t>
                </a:r>
                <a14:m>
                  <m:oMath xmlns:m="http://schemas.openxmlformats.org/officeDocument/2006/math">
                    <m:r>
                      <a:rPr lang="es-ES" altLang="es-PE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ES" altLang="es-PE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ES" altLang="es-PE" sz="1600" b="0" i="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s-ES" altLang="es-PE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s-ES" altLang="es-PE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ES" altLang="es-PE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d>
                      <m:dPr>
                        <m:ctrlPr>
                          <a:rPr lang="es-ES" altLang="es-P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altLang="es-PE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s-ES" altLang="es-PE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ES" altLang="es-PE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altLang="es-PE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altLang="es-P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ES" altLang="es-PE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𝑏𝑥</m:t>
                        </m:r>
                        <m:r>
                          <a:rPr lang="es-ES" altLang="es-P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ES" altLang="es-PE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s-ES" altLang="es-P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ES" altLang="es-PE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s-ES" altLang="es-PE" sz="1600" b="0" i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16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es-PE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sSup>
                        <m:sSupPr>
                          <m:ctrlPr>
                            <a:rPr lang="es-ES" altLang="es-PE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altLang="es-PE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s-ES" altLang="es-PE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s-ES" altLang="es-PE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altLang="es-PE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altLang="es-PE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alt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altLang="es-PE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ES" altLang="es-PE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𝑎𝑏𝑥</m:t>
                      </m:r>
                      <m:r>
                        <a:rPr lang="es-ES" alt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altLang="es-PE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ES" altLang="es-PE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𝑎𝑐</m:t>
                      </m:r>
                      <m:r>
                        <a:rPr lang="es-ES" alt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altLang="es-P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ES" alt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  <a:tabLst/>
                </a:pPr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Sumando y restando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altLang="es-PE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formando un trinomio cuadrado perfecto y despejando el discriminante:</a:t>
                </a: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⏟"/>
                          <m:ctrlPr>
                            <a:rPr lang="es-ES" alt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sSup>
                            <m:sSupPr>
                              <m:ctrlPr>
                                <a:rPr lang="es-ES" altLang="es-PE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altLang="es-PE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altLang="es-P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s-ES" altLang="es-P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altLang="es-PE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alt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altLang="es-P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ES" alt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altLang="es-P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s-ES" altLang="es-P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𝑎𝑥</m:t>
                              </m:r>
                            </m:e>
                          </m:d>
                          <m:r>
                            <a:rPr lang="es-ES" altLang="es-PE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s-ES" alt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P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PE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s-PE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groupCh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PE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s-PE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alt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altLang="es-PE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ES" altLang="es-PE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𝑎𝑐</m:t>
                      </m:r>
                      <m:r>
                        <a:rPr lang="es-ES" alt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altLang="es-P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ES" alt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  <a:tabLst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altLang="es-PE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" altLang="es-P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ES" altLang="es-P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s-ES" altLang="es-PE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𝑎𝑥</m:t>
                            </m:r>
                            <m:r>
                              <a:rPr lang="es-ES" altLang="es-PE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s-ES" altLang="es-PE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s-ES" altLang="es-PE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altLang="es-PE" sz="1600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altLang="es-P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PE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altLang="es-PE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ES" altLang="es-PE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𝑎𝑐</m:t>
                    </m:r>
                  </m:oMath>
                </a14:m>
                <a:endParaRPr lang="es-ES" alt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  <a:tabLst>
                    <a:tab pos="3951288" algn="ctr"/>
                  </a:tabLst>
                </a:pPr>
                <a:r>
                  <a:rPr lang="es-ES" altLang="es-PE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Despejando </a:t>
                </a:r>
                <a:r>
                  <a:rPr lang="es-ES" altLang="es-PE" sz="16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ES" altLang="es-PE" sz="1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	</a:t>
                </a:r>
                <a14:m>
                  <m:oMath xmlns:m="http://schemas.openxmlformats.org/officeDocument/2006/math">
                    <m:r>
                      <a:rPr lang="es-ES" altLang="es-PE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ES" altLang="es-PE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s-ES" altLang="es-P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altLang="es-PE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s-ES" altLang="es-PE" sz="1600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altLang="es-P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P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s-P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P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P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rad>
                  </m:oMath>
                </a14:m>
                <a:endParaRPr lang="es-ES" alt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  <a:tabLst/>
                </a:pPr>
                <a14:m>
                  <m:oMath xmlns:m="http://schemas.openxmlformats.org/officeDocument/2006/math">
                    <m:r>
                      <a:rPr lang="es-ES" altLang="es-PE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ES" altLang="es-PE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𝑎𝑥</m:t>
                    </m:r>
                    <m:r>
                      <a:rPr lang="es-ES" altLang="es-P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PE" sz="1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altLang="es-PE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altLang="es-PE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s-ES" altLang="es-PE" sz="1600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s-P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s-PE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PE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s-PE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PE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PE" sz="1600" i="1">
                            <a:latin typeface="Cambria Math" panose="02040503050406030204" pitchFamily="18" charset="0"/>
                          </a:rPr>
                          <m:t>𝑎𝑐</m:t>
                        </m:r>
                      </m:e>
                    </m:rad>
                  </m:oMath>
                </a14:m>
                <a:endParaRPr lang="es-ES" altLang="es-PE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P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16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PE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PE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PE" sz="1600" i="1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PE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ES" altLang="es-P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3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319675"/>
                <a:ext cx="7920000" cy="5966057"/>
              </a:xfrm>
              <a:prstGeom prst="rect">
                <a:avLst/>
              </a:prstGeom>
              <a:blipFill>
                <a:blip r:embed="rId3"/>
                <a:stretch>
                  <a:fillRect l="-1538" t="-715" r="-6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" name="19 Marcador de número de diapositiva">
            <a:extLst>
              <a:ext uri="{FF2B5EF4-FFF2-40B4-BE49-F238E27FC236}">
                <a16:creationId xmlns:a16="http://schemas.microsoft.com/office/drawing/2014/main" id="{D1000089-14CE-42EE-9138-A65F53EF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14</a:t>
            </a:fld>
            <a:endParaRPr lang="es-PE" altLang="es-PE" dirty="0"/>
          </a:p>
        </p:txBody>
      </p:sp>
      <p:sp>
        <p:nvSpPr>
          <p:cNvPr id="17" name="9 Marcador de pie de página">
            <a:extLst>
              <a:ext uri="{FF2B5EF4-FFF2-40B4-BE49-F238E27FC236}">
                <a16:creationId xmlns:a16="http://schemas.microsoft.com/office/drawing/2014/main" id="{9F14EC23-E990-493C-A9E8-D0C4F936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167287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7"/>
              <p:cNvSpPr>
                <a:spLocks noChangeArrowheads="1"/>
              </p:cNvSpPr>
              <p:nvPr/>
            </p:nvSpPr>
            <p:spPr bwMode="auto">
              <a:xfrm>
                <a:off x="612000" y="1213887"/>
                <a:ext cx="7920000" cy="9909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449263" algn="r"/>
                    <a:tab pos="2806700" algn="ctr"/>
                    <a:tab pos="5611813" algn="r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449263" algn="r"/>
                    <a:tab pos="2806700" algn="ctr"/>
                    <a:tab pos="5611813" algn="r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449263" algn="r"/>
                    <a:tab pos="2806700" algn="ctr"/>
                    <a:tab pos="5611813" algn="r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449263" algn="r"/>
                    <a:tab pos="2806700" algn="ctr"/>
                    <a:tab pos="5611813" algn="r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Este método utiliza la fórmula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alt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altLang="es-P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resolver la ecuación cuadrática </a:t>
                </a:r>
                <a14:m>
                  <m:oMath xmlns:m="http://schemas.openxmlformats.org/officeDocument/2006/math"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s-ES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</m:t>
                    </m:r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ES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3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1213887"/>
                <a:ext cx="7920000" cy="990977"/>
              </a:xfrm>
              <a:prstGeom prst="rect">
                <a:avLst/>
              </a:prstGeom>
              <a:blipFill>
                <a:blip r:embed="rId3"/>
                <a:stretch>
                  <a:fillRect l="-1538" t="-4294" r="-1538" b="-147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8" name="Object 3"/>
              <p:cNvSpPr txBox="1"/>
              <p:nvPr/>
            </p:nvSpPr>
            <p:spPr bwMode="auto">
              <a:xfrm>
                <a:off x="3042000" y="2492375"/>
                <a:ext cx="3060000" cy="1080000"/>
              </a:xfrm>
              <a:prstGeom prst="rect">
                <a:avLst/>
              </a:prstGeom>
              <a:noFill/>
              <a:ln w="19050">
                <a:solidFill>
                  <a:srgbClr val="0099FF"/>
                </a:solidFill>
                <a:miter lim="800000"/>
                <a:headEnd/>
                <a:tailEnd/>
              </a:ln>
            </p:spPr>
            <p:txBody>
              <a:bodyPr lIns="108000" tIns="108000" rIns="108000" bIns="10800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PE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s-PE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P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PE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18438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2000" y="2492375"/>
                <a:ext cx="3060000" cy="108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99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0" name="11 Rectángulo"/>
              <p:cNvSpPr>
                <a:spLocks noChangeArrowheads="1"/>
              </p:cNvSpPr>
              <p:nvPr/>
            </p:nvSpPr>
            <p:spPr bwMode="auto">
              <a:xfrm>
                <a:off x="6177995" y="2708920"/>
                <a:ext cx="113030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alt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altLang="es-P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s-ES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440" name="11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7995" y="2708920"/>
                <a:ext cx="1130309" cy="523220"/>
              </a:xfrm>
              <a:prstGeom prst="rect">
                <a:avLst/>
              </a:prstGeom>
              <a:blipFill>
                <a:blip r:embed="rId5"/>
                <a:stretch>
                  <a:fillRect l="-10753" t="-11628" b="-313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612000" y="4348163"/>
                <a:ext cx="7920000" cy="2018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271463" indent="-271463" algn="just" eaLnBrk="1" hangingPunct="1">
                  <a:lnSpc>
                    <a:spcPct val="114000"/>
                  </a:lnSpc>
                  <a:spcBef>
                    <a:spcPct val="0"/>
                  </a:spcBef>
                  <a:buClr>
                    <a:srgbClr val="66CCFF"/>
                  </a:buClr>
                </a:pPr>
                <a:r>
                  <a:rPr lang="es-ES" altLang="es-PE" sz="2800" dirty="0">
                    <a:latin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  <m:r>
                      <a:rPr lang="es-ES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s-ES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la ecuación tiene dos soluciones reales   diferentes.</a:t>
                </a:r>
                <a:endParaRPr lang="es-ES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1463" indent="-271463" algn="just" eaLnBrk="1" hangingPunct="1">
                  <a:lnSpc>
                    <a:spcPct val="114000"/>
                  </a:lnSpc>
                  <a:spcBef>
                    <a:spcPct val="0"/>
                  </a:spcBef>
                  <a:buClr>
                    <a:srgbClr val="66CCFF"/>
                  </a:buClr>
                </a:pP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  <m:r>
                      <a:rPr lang="es-ES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la ecuación tiene una única solución real.</a:t>
                </a:r>
                <a:endParaRPr lang="es-ES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71463" indent="-271463" algn="just" eaLnBrk="1" hangingPunct="1">
                  <a:lnSpc>
                    <a:spcPct val="114000"/>
                  </a:lnSpc>
                  <a:spcBef>
                    <a:spcPct val="0"/>
                  </a:spcBef>
                  <a:buClr>
                    <a:srgbClr val="66CCFF"/>
                  </a:buClr>
                </a:pP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s-ES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 </m:t>
                    </m:r>
                    <m:r>
                      <a:rPr lang="es-ES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s-ES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la ecuación no tiene solución real.</a:t>
                </a:r>
                <a:endParaRPr lang="es-ES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4348163"/>
                <a:ext cx="7920000" cy="2018566"/>
              </a:xfrm>
              <a:prstGeom prst="rect">
                <a:avLst/>
              </a:prstGeom>
              <a:blipFill>
                <a:blip r:embed="rId6"/>
                <a:stretch>
                  <a:fillRect l="-1385" t="-1813" r="-1538" b="-75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611560" y="3716338"/>
                <a:ext cx="451803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s-PE" sz="2800" dirty="0">
                    <a:solidFill>
                      <a:srgbClr val="FF9933"/>
                    </a:solidFill>
                    <a:latin typeface="Times New Roman" panose="02020603050405020304" pitchFamily="18" charset="0"/>
                  </a:rPr>
                  <a:t>Discriminante: </a:t>
                </a:r>
                <a14:m>
                  <m:oMath xmlns:m="http://schemas.openxmlformats.org/officeDocument/2006/math">
                    <m:r>
                      <a:rPr lang="es-ES" altLang="es-PE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ES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s-ES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ES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𝑎𝑐</m:t>
                    </m:r>
                  </m:oMath>
                </a14:m>
                <a:endParaRPr lang="en-US" altLang="es-PE" sz="2800" dirty="0">
                  <a:solidFill>
                    <a:srgbClr val="FF9933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716338"/>
                <a:ext cx="4518032" cy="523220"/>
              </a:xfrm>
              <a:prstGeom prst="rect">
                <a:avLst/>
              </a:prstGeom>
              <a:blipFill>
                <a:blip r:embed="rId7"/>
                <a:stretch>
                  <a:fillRect l="-2699" t="-12941" b="-32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6" name="19 Marcador de número de diapositiva">
            <a:extLst>
              <a:ext uri="{FF2B5EF4-FFF2-40B4-BE49-F238E27FC236}">
                <a16:creationId xmlns:a16="http://schemas.microsoft.com/office/drawing/2014/main" id="{D1000089-14CE-42EE-9138-A65F53EF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15</a:t>
            </a:fld>
            <a:endParaRPr lang="es-PE" altLang="es-PE" dirty="0"/>
          </a:p>
        </p:txBody>
      </p:sp>
      <p:sp>
        <p:nvSpPr>
          <p:cNvPr id="17" name="9 Marcador de pie de página">
            <a:extLst>
              <a:ext uri="{FF2B5EF4-FFF2-40B4-BE49-F238E27FC236}">
                <a16:creationId xmlns:a16="http://schemas.microsoft.com/office/drawing/2014/main" id="{9F14EC23-E990-493C-A9E8-D0C4F936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D09F5C97-94E4-4A88-B481-ABE8C9C4C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000" y="548680"/>
            <a:ext cx="5220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00CC00"/>
                </a:solidFill>
                <a:latin typeface="Times New Roman" panose="02020603050405020304" pitchFamily="18" charset="0"/>
              </a:rPr>
              <a:t>Resolución por fórmula general</a:t>
            </a:r>
            <a:endParaRPr lang="es-PE" altLang="es-PE" dirty="0">
              <a:solidFill>
                <a:srgbClr val="00CC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8" grpId="0" animBg="1"/>
      <p:bldP spid="18440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Text Box 5"/>
              <p:cNvSpPr txBox="1">
                <a:spLocks noChangeArrowheads="1"/>
              </p:cNvSpPr>
              <p:nvPr/>
            </p:nvSpPr>
            <p:spPr bwMode="auto">
              <a:xfrm>
                <a:off x="612000" y="692696"/>
                <a:ext cx="7920000" cy="5507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72000" tIns="72000" rIns="72000" bIns="7200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just" eaLnBrk="1" hangingPunct="1">
                  <a:lnSpc>
                    <a:spcPct val="135000"/>
                  </a:lnSpc>
                  <a:spcBef>
                    <a:spcPct val="0"/>
                  </a:spcBef>
                  <a:spcAft>
                    <a:spcPts val="1800"/>
                  </a:spcAft>
                  <a:buNone/>
                </a:pPr>
                <a:r>
                  <a:rPr lang="es-MX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Ejemplo 3: </a:t>
                </a:r>
                <a:r>
                  <a:rPr lang="es-ES" altLang="es-PE" sz="2800" dirty="0">
                    <a:latin typeface="Times New Roman" panose="02020603050405020304" pitchFamily="18" charset="0"/>
                  </a:rPr>
                  <a:t>Resuelva la ecuación </a:t>
                </a:r>
                <a14:m>
                  <m:oMath xmlns:m="http://schemas.openxmlformats.org/officeDocument/2006/math"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s-ES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MX" altLang="es-PE" sz="2800" dirty="0">
                    <a:latin typeface="Times New Roman" panose="02020603050405020304" pitchFamily="18" charset="0"/>
                  </a:rPr>
                  <a:t> usando la fórmula general.</a:t>
                </a:r>
              </a:p>
              <a:p>
                <a:pPr algn="just" eaLnBrk="1" hangingPunct="1">
                  <a:lnSpc>
                    <a:spcPct val="135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MX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Ejemplo 4: </a:t>
                </a:r>
                <a:r>
                  <a:rPr lang="es-MX" altLang="es-PE" sz="2800" dirty="0">
                    <a:latin typeface="Times New Roman" panose="02020603050405020304" pitchFamily="18" charset="0"/>
                  </a:rPr>
                  <a:t>Pregunta de análisis:</a:t>
                </a:r>
                <a:r>
                  <a:rPr lang="es-MX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</a:t>
                </a:r>
                <a:endParaRPr lang="es-MX" altLang="es-PE" sz="28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35000"/>
                  </a:lnSpc>
                  <a:spcBef>
                    <a:spcPct val="0"/>
                  </a:spcBef>
                  <a:spcAft>
                    <a:spcPts val="3000"/>
                  </a:spcAft>
                  <a:buNone/>
                </a:pP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¿Cuáles podrían ser los valores de </a:t>
                </a:r>
                <a:r>
                  <a:rPr lang="es-ES" altLang="es-PE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que</a:t>
                </a:r>
                <a:r>
                  <a:rPr lang="es-ES" altLang="es-PE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ecuación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ES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𝑚𝑥</m:t>
                    </m:r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225</m:t>
                    </m:r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tenga una única solución real?</a:t>
                </a:r>
              </a:p>
              <a:p>
                <a:pPr algn="just" eaLnBrk="1" hangingPunct="1">
                  <a:lnSpc>
                    <a:spcPct val="135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n-US" altLang="es-PE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Ejercicios</a:t>
                </a:r>
                <a:r>
                  <a:rPr lang="en-US" altLang="es-PE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: </a:t>
                </a:r>
                <a:r>
                  <a:rPr lang="en-US" altLang="es-PE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Ejemplos</a:t>
                </a:r>
                <a:r>
                  <a:rPr lang="en-US" altLang="es-PE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4 y 5 (</a:t>
                </a:r>
                <a:r>
                  <a:rPr lang="en-US" altLang="es-PE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Curo</a:t>
                </a:r>
                <a:r>
                  <a:rPr lang="en-US" altLang="es-PE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– Martínez)</a:t>
                </a:r>
              </a:p>
              <a:p>
                <a:pPr algn="just" eaLnBrk="1" hangingPunct="1">
                  <a:lnSpc>
                    <a:spcPct val="135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es-PE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Ejercicios</a:t>
                </a:r>
                <a:r>
                  <a:rPr lang="en-US" altLang="es-PE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 0.8 (</a:t>
                </a:r>
                <a:r>
                  <a:rPr lang="en-US" altLang="es-PE" sz="2800" dirty="0" err="1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Haeussler</a:t>
                </a:r>
                <a:r>
                  <a:rPr lang="en-US" altLang="es-PE" sz="2800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20482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692696"/>
                <a:ext cx="7920000" cy="5507130"/>
              </a:xfrm>
              <a:prstGeom prst="rect">
                <a:avLst/>
              </a:prstGeom>
              <a:blipFill>
                <a:blip r:embed="rId3"/>
                <a:stretch>
                  <a:fillRect l="-1769" r="-1846" b="-16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048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048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0488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049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049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8" name="19 Marcador de número de diapositiva">
            <a:extLst>
              <a:ext uri="{FF2B5EF4-FFF2-40B4-BE49-F238E27FC236}">
                <a16:creationId xmlns:a16="http://schemas.microsoft.com/office/drawing/2014/main" id="{648E4912-692A-4CC0-9B28-ACF037FA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16</a:t>
            </a:fld>
            <a:endParaRPr lang="es-PE" altLang="es-PE"/>
          </a:p>
        </p:txBody>
      </p:sp>
      <p:sp>
        <p:nvSpPr>
          <p:cNvPr id="20" name="9 Marcador de pie de página">
            <a:extLst>
              <a:ext uri="{FF2B5EF4-FFF2-40B4-BE49-F238E27FC236}">
                <a16:creationId xmlns:a16="http://schemas.microsoft.com/office/drawing/2014/main" id="{5FA731AE-73C8-432D-91A1-5F993B52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60000" y="560293"/>
            <a:ext cx="48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00CC00"/>
                </a:solidFill>
                <a:latin typeface="Times New Roman" panose="02020603050405020304" pitchFamily="18" charset="0"/>
              </a:rPr>
              <a:t>Ecuaciones de segundo grado</a:t>
            </a:r>
            <a:endParaRPr lang="es-PE" altLang="es-PE" dirty="0">
              <a:solidFill>
                <a:srgbClr val="00CC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2" name="8 CuadroTexto"/>
              <p:cNvSpPr txBox="1">
                <a:spLocks noChangeArrowheads="1"/>
              </p:cNvSpPr>
              <p:nvPr/>
            </p:nvSpPr>
            <p:spPr bwMode="auto">
              <a:xfrm>
                <a:off x="755576" y="1365411"/>
                <a:ext cx="7920000" cy="47146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r>
                      <a:rPr lang="es-PE" altLang="es-PE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s-PE" altLang="es-PE" sz="28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3 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s-PE" altLang="es-PE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PE" altLang="es-PE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altLang="es-PE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PE" altLang="es-PE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s-PE" altLang="es-PE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s-PE" altLang="es-PE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PE" altLang="es-PE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PE" altLang="es-PE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s-PE" altLang="es-PE" sz="28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PE" altLang="es-PE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PE" altLang="es-PE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PE" altLang="es-PE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s-PE" altLang="es-PE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altLang="es-PE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s-PE" altLang="es-PE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PE" altLang="es-PE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s-PE" altLang="es-P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s-PE" altLang="es-P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altLang="es-PE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PE" altLang="es-PE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s-PE" altLang="es-P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PE" altLang="es-PE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41</m:t>
                              </m:r>
                            </m:e>
                          </m:rad>
                        </m:num>
                        <m:den>
                          <m:r>
                            <a:rPr lang="es-PE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PE" altLang="es-P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s-PE" altLang="es-PE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altLang="es-PE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altLang="es-P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41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altLang="es-PE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s-PE" altLang="es-P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s-PE" altLang="es-PE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PE" altLang="es-PE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PE" altLang="es-PE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41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92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365411"/>
                <a:ext cx="7920000" cy="4714689"/>
              </a:xfrm>
              <a:prstGeom prst="rect">
                <a:avLst/>
              </a:prstGeom>
              <a:blipFill>
                <a:blip r:embed="rId3"/>
                <a:stretch>
                  <a:fillRect l="-2771" t="-18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17</a:t>
            </a:fld>
            <a:endParaRPr lang="es-PE" altLang="es-PE"/>
          </a:p>
        </p:txBody>
      </p:sp>
      <p:sp>
        <p:nvSpPr>
          <p:cNvPr id="20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13" name="8 CuadroTexto"/>
          <p:cNvSpPr txBox="1">
            <a:spLocks noChangeArrowheads="1"/>
          </p:cNvSpPr>
          <p:nvPr/>
        </p:nvSpPr>
        <p:spPr bwMode="auto">
          <a:xfrm>
            <a:off x="6264440" y="3509940"/>
            <a:ext cx="2268000" cy="121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" altLang="es-PE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fórmula general </a:t>
            </a:r>
          </a:p>
        </p:txBody>
      </p:sp>
    </p:spTree>
    <p:extLst>
      <p:ext uri="{BB962C8B-B14F-4D97-AF65-F5344CB8AC3E}">
        <p14:creationId xmlns:p14="http://schemas.microsoft.com/office/powerpoint/2010/main" val="13221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60000" y="704309"/>
            <a:ext cx="48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00CC00"/>
                </a:solidFill>
                <a:latin typeface="Times New Roman" panose="02020603050405020304" pitchFamily="18" charset="0"/>
              </a:rPr>
              <a:t>Ecuaciones de segundo grado</a:t>
            </a:r>
            <a:endParaRPr lang="es-PE" altLang="es-PE" dirty="0">
              <a:solidFill>
                <a:srgbClr val="00CC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2" name="8 CuadroTexto"/>
              <p:cNvSpPr txBox="1">
                <a:spLocks noChangeArrowheads="1"/>
              </p:cNvSpPr>
              <p:nvPr/>
            </p:nvSpPr>
            <p:spPr bwMode="auto">
              <a:xfrm>
                <a:off x="755576" y="1700808"/>
                <a:ext cx="7920000" cy="4339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𝑚𝑥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225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s-PE" altLang="es-PE" sz="2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225</m:t>
                    </m:r>
                  </m:oMath>
                </a14:m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s-PE" altLang="es-PE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PE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alt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PE" altLang="es-PE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s-PE" altLang="es-PE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e>
                        </m:d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d>
                      <m:dPr>
                        <m:ctrlP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225</m:t>
                        </m:r>
                      </m:e>
                    </m:d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30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8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s-ES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es-PE" sz="2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PE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PE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30</m:t>
                      </m:r>
                    </m:oMath>
                  </m:oMathPara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30</m:t>
                          </m:r>
                          <m:r>
                            <a:rPr lang="es-PE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altLang="es-PE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PE" altLang="es-PE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92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700808"/>
                <a:ext cx="7920000" cy="4339650"/>
              </a:xfrm>
              <a:prstGeom prst="rect">
                <a:avLst/>
              </a:prstGeom>
              <a:blipFill>
                <a:blip r:embed="rId3"/>
                <a:stretch>
                  <a:fillRect l="-2771" t="-25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18</a:t>
            </a:fld>
            <a:endParaRPr lang="es-PE" altLang="es-PE"/>
          </a:p>
        </p:txBody>
      </p:sp>
      <p:sp>
        <p:nvSpPr>
          <p:cNvPr id="20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sp>
        <p:nvSpPr>
          <p:cNvPr id="13" name="8 CuadroTexto"/>
          <p:cNvSpPr txBox="1">
            <a:spLocks noChangeArrowheads="1"/>
          </p:cNvSpPr>
          <p:nvPr/>
        </p:nvSpPr>
        <p:spPr bwMode="auto">
          <a:xfrm>
            <a:off x="6588440" y="4590060"/>
            <a:ext cx="1944000" cy="1215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" altLang="es-PE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el discriminante</a:t>
            </a:r>
          </a:p>
        </p:txBody>
      </p:sp>
    </p:spTree>
    <p:extLst>
      <p:ext uri="{BB962C8B-B14F-4D97-AF65-F5344CB8AC3E}">
        <p14:creationId xmlns:p14="http://schemas.microsoft.com/office/powerpoint/2010/main" val="3666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612000" y="908050"/>
            <a:ext cx="7920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b="1" dirty="0">
                <a:solidFill>
                  <a:srgbClr val="D60093"/>
                </a:solidFill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Uso de la calculadora para resolver las ecuaciones cuadráticas </a:t>
            </a:r>
            <a:endParaRPr lang="es-MX" altLang="es-PE" b="1" dirty="0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253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253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253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pic>
        <p:nvPicPr>
          <p:cNvPr id="2" name="Imagen 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73" y="2701900"/>
            <a:ext cx="30003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3" name="Picture 17" descr="Resultado de imagen para gif animados persona frotandose las manos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3314675"/>
            <a:ext cx="425608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19 Marcador de número de diapositiva">
            <a:extLst>
              <a:ext uri="{FF2B5EF4-FFF2-40B4-BE49-F238E27FC236}">
                <a16:creationId xmlns:a16="http://schemas.microsoft.com/office/drawing/2014/main" id="{05904E98-702E-441F-81B6-951F4421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19</a:t>
            </a:fld>
            <a:endParaRPr lang="es-PE" altLang="es-PE"/>
          </a:p>
        </p:txBody>
      </p:sp>
      <p:sp>
        <p:nvSpPr>
          <p:cNvPr id="13" name="9 Marcador de pie de página">
            <a:extLst>
              <a:ext uri="{FF2B5EF4-FFF2-40B4-BE49-F238E27FC236}">
                <a16:creationId xmlns:a16="http://schemas.microsoft.com/office/drawing/2014/main" id="{B4515D53-FFE9-4660-8ED5-866E7B91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60000" y="560293"/>
            <a:ext cx="48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FF0000"/>
                </a:solidFill>
                <a:latin typeface="Times New Roman" panose="02020603050405020304" pitchFamily="18" charset="0"/>
              </a:rPr>
              <a:t>Ecuaciones de segundo grado</a:t>
            </a:r>
            <a:endParaRPr lang="es-PE" altLang="es-PE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Text Box 3"/>
              <p:cNvSpPr txBox="1">
                <a:spLocks noChangeArrowheads="1"/>
              </p:cNvSpPr>
              <p:nvPr/>
            </p:nvSpPr>
            <p:spPr bwMode="auto">
              <a:xfrm>
                <a:off x="558000" y="1487106"/>
                <a:ext cx="7920000" cy="1292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just">
                  <a:spcBef>
                    <a:spcPct val="50000"/>
                  </a:spcBef>
                  <a:buFontTx/>
                  <a:buNone/>
                </a:pP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Son ecuaciones de la forma </a:t>
                </a:r>
                <a14:m>
                  <m:oMath xmlns:m="http://schemas.openxmlformats.org/officeDocument/2006/math"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𝑏𝑥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s-ES" altLang="es-PE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donde </a:t>
                </a:r>
                <a:r>
                  <a:rPr lang="es-ES" altLang="es-PE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altLang="es-PE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s-ES" altLang="es-PE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son coeficientes reales, con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PE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s-PE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Por ejemplo:</a:t>
                </a:r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8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00" y="1487106"/>
                <a:ext cx="7920000" cy="1292662"/>
              </a:xfrm>
              <a:prstGeom prst="rect">
                <a:avLst/>
              </a:prstGeom>
              <a:blipFill>
                <a:blip r:embed="rId3"/>
                <a:stretch>
                  <a:fillRect l="-2771" t="-8491" r="-2694" b="-155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92" name="8 CuadroTexto"/>
              <p:cNvSpPr txBox="1">
                <a:spLocks noChangeArrowheads="1"/>
              </p:cNvSpPr>
              <p:nvPr/>
            </p:nvSpPr>
            <p:spPr bwMode="auto">
              <a:xfrm>
                <a:off x="612208" y="2924944"/>
                <a:ext cx="5832000" cy="568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92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208" y="2924944"/>
                <a:ext cx="5832000" cy="568297"/>
              </a:xfrm>
              <a:prstGeom prst="rect">
                <a:avLst/>
              </a:prstGeom>
              <a:blipFill>
                <a:blip r:embed="rId4"/>
                <a:stretch>
                  <a:fillRect l="-3657" b="-376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11920" y="3930870"/>
            <a:ext cx="324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" altLang="es-PE" sz="2800" dirty="0">
                <a:solidFill>
                  <a:srgbClr val="00CC00"/>
                </a:solidFill>
                <a:latin typeface="Times New Roman" panose="02020603050405020304" pitchFamily="18" charset="0"/>
              </a:rPr>
              <a:t>Métodos de resolución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612130" y="4725240"/>
            <a:ext cx="2772000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PE" sz="2800" dirty="0">
                <a:latin typeface="Times New Roman" panose="02020603050405020304" pitchFamily="18" charset="0"/>
              </a:rPr>
              <a:t> </a:t>
            </a:r>
            <a:r>
              <a:rPr lang="es-ES" altLang="es-PE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s-ES" altLang="es-PE" sz="2800" dirty="0">
                <a:latin typeface="Times New Roman" panose="02020603050405020304" pitchFamily="18" charset="0"/>
              </a:rPr>
              <a:t>Factorización.</a:t>
            </a:r>
          </a:p>
          <a:p>
            <a:pPr algn="just" eaLnBrk="1" hangingPunct="1">
              <a:spcBef>
                <a:spcPct val="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s-ES" altLang="es-PE" sz="2800" dirty="0">
                <a:latin typeface="Times New Roman" panose="02020603050405020304" pitchFamily="18" charset="0"/>
              </a:rPr>
              <a:t>  Fórmula general.</a:t>
            </a:r>
          </a:p>
        </p:txBody>
      </p:sp>
      <p:sp>
        <p:nvSpPr>
          <p:cNvPr id="1025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2</a:t>
            </a:fld>
            <a:endParaRPr lang="es-PE" altLang="es-PE"/>
          </a:p>
        </p:txBody>
      </p:sp>
      <p:sp>
        <p:nvSpPr>
          <p:cNvPr id="20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92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5508104" y="4727351"/>
            <a:ext cx="2880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TRABAJO EN  CLASE</a:t>
            </a: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434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pic>
        <p:nvPicPr>
          <p:cNvPr id="24586" name="Picture 2" descr="Resultado de imagen para trabajo en cl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1" t="12165" r="17597" b="16369"/>
          <a:stretch/>
        </p:blipFill>
        <p:spPr bwMode="auto">
          <a:xfrm>
            <a:off x="1547664" y="1340768"/>
            <a:ext cx="4032250" cy="253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9 Marcador de número de diapositiva">
            <a:extLst>
              <a:ext uri="{FF2B5EF4-FFF2-40B4-BE49-F238E27FC236}">
                <a16:creationId xmlns:a16="http://schemas.microsoft.com/office/drawing/2014/main" id="{009EF6CB-BEF0-48B7-99F3-1E602ADA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20</a:t>
            </a:fld>
            <a:endParaRPr lang="es-PE" altLang="es-PE"/>
          </a:p>
        </p:txBody>
      </p:sp>
      <p:sp>
        <p:nvSpPr>
          <p:cNvPr id="12" name="9 Marcador de pie de página">
            <a:extLst>
              <a:ext uri="{FF2B5EF4-FFF2-40B4-BE49-F238E27FC236}">
                <a16:creationId xmlns:a16="http://schemas.microsoft.com/office/drawing/2014/main" id="{C11D2DAC-086F-4FDD-94A0-000DD703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340197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578" name="Text Box 5"/>
              <p:cNvSpPr txBox="1">
                <a:spLocks noChangeArrowheads="1"/>
              </p:cNvSpPr>
              <p:nvPr/>
            </p:nvSpPr>
            <p:spPr bwMode="auto">
              <a:xfrm>
                <a:off x="612000" y="738790"/>
                <a:ext cx="7920000" cy="4062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0"/>
                  </a:spcAft>
                  <a:buFontTx/>
                  <a:buNone/>
                </a:pPr>
                <a:r>
                  <a:rPr lang="es-MX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Ejemplo 5:</a:t>
                </a:r>
                <a:r>
                  <a:rPr lang="es-MX" altLang="es-PE" sz="28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" altLang="es-PE" sz="2800" dirty="0">
                    <a:latin typeface="Times New Roman" panose="02020603050405020304" pitchFamily="18" charset="0"/>
                  </a:rPr>
                  <a:t>Resuelva la ecuación:</a:t>
                </a:r>
              </a:p>
              <a:p>
                <a:pPr algn="just" ea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PE" altLang="es-PE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160</m:t>
                      </m:r>
                      <m:r>
                        <a:rPr lang="es-ES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ES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6600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</a:pPr>
                <a:r>
                  <a:rPr lang="es-MX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Ejemplo 6: </a:t>
                </a:r>
                <a:r>
                  <a:rPr lang="es-MX" altLang="es-PE" sz="2800" dirty="0">
                    <a:latin typeface="Times New Roman" panose="02020603050405020304" pitchFamily="18" charset="0"/>
                  </a:rPr>
                  <a:t>Resuelva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MX" altLang="es-PE" sz="28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MX" altLang="es-PE" sz="2800" b="1" dirty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Nota:</a:t>
                </a:r>
                <a:r>
                  <a:rPr lang="es-MX" altLang="es-PE" sz="2800" dirty="0">
                    <a:solidFill>
                      <a:srgbClr val="99CC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MX" altLang="es-PE" sz="2800" dirty="0">
                    <a:latin typeface="Times New Roman" panose="02020603050405020304" pitchFamily="18" charset="0"/>
                  </a:rPr>
                  <a:t>En ambos casos explique los resultados obtenidos usando el discriminante. </a:t>
                </a:r>
              </a:p>
            </p:txBody>
          </p:sp>
        </mc:Choice>
        <mc:Fallback xmlns="">
          <p:sp>
            <p:nvSpPr>
              <p:cNvPr id="2457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738790"/>
                <a:ext cx="7920000" cy="4062138"/>
              </a:xfrm>
              <a:prstGeom prst="rect">
                <a:avLst/>
              </a:prstGeom>
              <a:blipFill>
                <a:blip r:embed="rId3"/>
                <a:stretch>
                  <a:fillRect l="-1538" r="-1538" b="-13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7" name="19 Marcador de número de diapositiva">
            <a:extLst>
              <a:ext uri="{FF2B5EF4-FFF2-40B4-BE49-F238E27FC236}">
                <a16:creationId xmlns:a16="http://schemas.microsoft.com/office/drawing/2014/main" id="{2CF28D01-43A8-4464-B055-545FF815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21</a:t>
            </a:fld>
            <a:endParaRPr lang="es-PE" altLang="es-PE"/>
          </a:p>
        </p:txBody>
      </p:sp>
      <p:sp>
        <p:nvSpPr>
          <p:cNvPr id="18" name="9 Marcador de pie de página">
            <a:extLst>
              <a:ext uri="{FF2B5EF4-FFF2-40B4-BE49-F238E27FC236}">
                <a16:creationId xmlns:a16="http://schemas.microsoft.com/office/drawing/2014/main" id="{4D56430E-E9BF-4071-A8FF-D18B2B49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7CB420BF-2CD5-4AE4-B88A-9D897C7D1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00" y="548680"/>
                <a:ext cx="7920000" cy="5954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MX" altLang="es-PE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Ejemplo 5:</a:t>
                </a:r>
                <a:r>
                  <a:rPr lang="es-MX" altLang="es-PE" sz="24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s-ES" altLang="es-PE" sz="2400" dirty="0">
                    <a:latin typeface="Times New Roman" panose="02020603050405020304" pitchFamily="18" charset="0"/>
                  </a:rPr>
                  <a:t>Resuelva la ecuación:</a:t>
                </a: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4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PE" altLang="es-PE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ES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alt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ES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160</m:t>
                      </m:r>
                      <m:r>
                        <a:rPr lang="es-ES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s-ES" alt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6600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ES" altLang="es-PE" sz="24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ES" altLang="es-PE" sz="2400" i="1" dirty="0">
                    <a:solidFill>
                      <a:srgbClr val="00CC00"/>
                    </a:solidFill>
                    <a:latin typeface="Times New Roman" panose="02020603050405020304" pitchFamily="18" charset="0"/>
                  </a:rPr>
                  <a:t>Solución:</a:t>
                </a: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ES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160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ES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6600</m:t>
                      </m:r>
                    </m:oMath>
                  </m:oMathPara>
                </a14:m>
                <a:endParaRPr lang="es-ES" altLang="es-PE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ES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ES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160</m:t>
                              </m:r>
                            </m:e>
                          </m:d>
                        </m:e>
                        <m:sup>
                          <m:r>
                            <a:rPr lang="es-PE" altLang="es-P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d>
                        <m:d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6600</m:t>
                          </m:r>
                        </m:e>
                      </m:d>
                      <m:r>
                        <a:rPr lang="es-PE" alt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110</m:t>
                          </m:r>
                          <m: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altLang="es-PE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ES" altLang="es-PE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:r>
                  <a:rPr lang="es-MX" altLang="es-PE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Ejemplo 6: </a:t>
                </a:r>
                <a:r>
                  <a:rPr lang="es-MX" altLang="es-PE" sz="2400" dirty="0">
                    <a:latin typeface="Times New Roman" panose="02020603050405020304" pitchFamily="18" charset="0"/>
                  </a:rPr>
                  <a:t>Resuelva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altLang="es-PE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s-PE" altLang="es-PE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MX" altLang="es-PE" sz="24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ES" altLang="es-PE" sz="2400" i="1" dirty="0">
                    <a:solidFill>
                      <a:srgbClr val="00CC00"/>
                    </a:solidFill>
                    <a:latin typeface="Times New Roman" panose="02020603050405020304" pitchFamily="18" charset="0"/>
                  </a:rPr>
                  <a:t>Solución:</a:t>
                </a: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s-PE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s-ES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ES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altLang="es-PE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45</m:t>
                      </m:r>
                    </m:oMath>
                  </m:oMathPara>
                </a14:m>
                <a:endParaRPr lang="es-ES" altLang="es-PE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ES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PE" altLang="es-PE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ES" altLang="es-PE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d>
                        </m:e>
                        <m:sup>
                          <m:r>
                            <a:rPr lang="es-PE" altLang="es-P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d>
                        <m:d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es-PE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45</m:t>
                          </m:r>
                        </m:e>
                      </m:d>
                      <m:r>
                        <a:rPr lang="es-PE" alt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s-PE" altLang="es-PE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es-PE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MX" altLang="es-PE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7CB420BF-2CD5-4AE4-B88A-9D897C7D1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548680"/>
                <a:ext cx="7920000" cy="5954579"/>
              </a:xfrm>
              <a:prstGeom prst="rect">
                <a:avLst/>
              </a:prstGeom>
              <a:blipFill>
                <a:blip r:embed="rId3"/>
                <a:stretch>
                  <a:fillRect l="-1154" t="-5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0" name="19 Marcador de número de diapositiva">
            <a:extLst>
              <a:ext uri="{FF2B5EF4-FFF2-40B4-BE49-F238E27FC236}">
                <a16:creationId xmlns:a16="http://schemas.microsoft.com/office/drawing/2014/main" id="{E4DA37F9-2E73-49D1-88C2-F2BC988F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22</a:t>
            </a:fld>
            <a:endParaRPr lang="es-PE" altLang="es-PE"/>
          </a:p>
        </p:txBody>
      </p:sp>
      <p:sp>
        <p:nvSpPr>
          <p:cNvPr id="21" name="9 Marcador de pie de página">
            <a:extLst>
              <a:ext uri="{FF2B5EF4-FFF2-40B4-BE49-F238E27FC236}">
                <a16:creationId xmlns:a16="http://schemas.microsoft.com/office/drawing/2014/main" id="{699B256A-3CAD-4AAB-8326-92419FC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42876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674" name="Text Box 5"/>
              <p:cNvSpPr txBox="1">
                <a:spLocks noChangeArrowheads="1"/>
              </p:cNvSpPr>
              <p:nvPr/>
            </p:nvSpPr>
            <p:spPr bwMode="auto">
              <a:xfrm>
                <a:off x="612000" y="692696"/>
                <a:ext cx="7920000" cy="4611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200000"/>
                  </a:lnSpc>
                  <a:spcBef>
                    <a:spcPct val="0"/>
                  </a:spcBef>
                  <a:buFontTx/>
                  <a:buNone/>
                </a:pPr>
                <a:r>
                  <a:rPr lang="es-MX" altLang="es-PE" dirty="0">
                    <a:solidFill>
                      <a:srgbClr val="00CC00"/>
                    </a:solidFill>
                    <a:latin typeface="Times New Roman" panose="02020603050405020304" pitchFamily="18" charset="0"/>
                  </a:rPr>
                  <a:t>Cierre</a:t>
                </a:r>
              </a:p>
              <a:p>
                <a:pPr algn="just" eaLnBrk="1" hangingPunct="1">
                  <a:lnSpc>
                    <a:spcPct val="200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 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Resuelva la ecuación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ES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ES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2438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ES" altLang="es-PE" sz="2800" i="1" dirty="0">
                    <a:solidFill>
                      <a:srgbClr val="00CC00"/>
                    </a:solidFill>
                    <a:latin typeface="Times New Roman" panose="02020603050405020304" pitchFamily="18" charset="0"/>
                  </a:rPr>
                  <a:t>Solución:</a:t>
                </a: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s-PE" altLang="es-P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sSup>
                                <m:sSupPr>
                                  <m:ctrlPr>
                                    <a:rPr lang="es-PE" altLang="es-PE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altLang="es-PE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PE" altLang="es-PE" sz="2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  <m:li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altLang="es-PE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PE" altLang="es-PE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e>
                            </m:mr>
                            <m:mr>
                              <m:e>
                                <m:r>
                                  <a:rPr lang="es-PE" altLang="es-PE" sz="2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lim>
                      </m:limLow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es-MX" altLang="es-PE" sz="2800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es-PE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MX" altLang="es-PE" sz="2800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674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692696"/>
                <a:ext cx="7920000" cy="4611775"/>
              </a:xfrm>
              <a:prstGeom prst="rect">
                <a:avLst/>
              </a:prstGeom>
              <a:blipFill>
                <a:blip r:embed="rId3"/>
                <a:stretch>
                  <a:fillRect l="-1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7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7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7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8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7" name="19 Marcador de número de diapositiva">
            <a:extLst>
              <a:ext uri="{FF2B5EF4-FFF2-40B4-BE49-F238E27FC236}">
                <a16:creationId xmlns:a16="http://schemas.microsoft.com/office/drawing/2014/main" id="{F0CE104B-49FB-4FF9-96CC-E8C0959B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23</a:t>
            </a:fld>
            <a:endParaRPr lang="es-PE" altLang="es-PE"/>
          </a:p>
        </p:txBody>
      </p:sp>
      <p:sp>
        <p:nvSpPr>
          <p:cNvPr id="20" name="9 Marcador de pie de página">
            <a:extLst>
              <a:ext uri="{FF2B5EF4-FFF2-40B4-BE49-F238E27FC236}">
                <a16:creationId xmlns:a16="http://schemas.microsoft.com/office/drawing/2014/main" id="{B70D390B-1300-4AFC-A8CC-86E807E6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F32BF-3EA7-2446-ED02-48D23F6C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674" name="Text Box 5">
                <a:extLst>
                  <a:ext uri="{FF2B5EF4-FFF2-40B4-BE49-F238E27FC236}">
                    <a16:creationId xmlns:a16="http://schemas.microsoft.com/office/drawing/2014/main" id="{B7460D8C-A64F-2A10-A530-78A7797A6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00" y="692696"/>
                <a:ext cx="7920000" cy="5558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FontTx/>
                  <a:buNone/>
                </a:pPr>
                <a:r>
                  <a:rPr lang="es-MX" altLang="es-PE" dirty="0">
                    <a:solidFill>
                      <a:srgbClr val="00CC00"/>
                    </a:solidFill>
                    <a:latin typeface="Times New Roman" panose="02020603050405020304" pitchFamily="18" charset="0"/>
                  </a:rPr>
                  <a:t>Cierre</a:t>
                </a:r>
              </a:p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¿Cómo resolvería la ecuación?</a:t>
                </a: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ES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d>
                        <m:dPr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ES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ES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ES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MX" altLang="es-PE" sz="2800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  <a:p>
                <a:pPr marL="357188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:r>
                  <a:rPr lang="es-ES" altLang="es-PE" sz="2800" i="1" dirty="0">
                    <a:solidFill>
                      <a:srgbClr val="D60093"/>
                    </a:solidFill>
                    <a:latin typeface="Times New Roman" panose="02020603050405020304" pitchFamily="18" charset="0"/>
                  </a:rPr>
                  <a:t>Respuesta: </a:t>
                </a: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Igualando cada factor a cero.</a:t>
                </a:r>
                <a:endParaRPr lang="es-ES" altLang="es-PE" sz="2800" i="1" dirty="0">
                  <a:solidFill>
                    <a:srgbClr val="D60093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s-ES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ES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altLang="es-PE" sz="2800" i="1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s-PE" altLang="es-PE" sz="2800" b="0" i="1" smtClean="0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PE" altLang="es-PE" sz="2800" i="1">
                        <a:solidFill>
                          <a:srgbClr val="00CC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s-MX" altLang="es-PE" sz="2800" dirty="0">
                    <a:solidFill>
                      <a:srgbClr val="00CC00"/>
                    </a:solidFill>
                    <a:latin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s-ES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ES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ES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MX" altLang="es-PE" sz="2800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8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s-PE" altLang="es-PE" sz="28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80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s-PE" altLang="es-PE" sz="2800" b="0" i="1" smtClean="0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ES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s-PE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MX" altLang="es-PE" sz="2800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ES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ES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s-PE" altLang="es-P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ES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MX" altLang="es-PE" sz="2800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674" name="Text Box 5">
                <a:extLst>
                  <a:ext uri="{FF2B5EF4-FFF2-40B4-BE49-F238E27FC236}">
                    <a16:creationId xmlns:a16="http://schemas.microsoft.com/office/drawing/2014/main" id="{B7460D8C-A64F-2A10-A530-78A7797A6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692696"/>
                <a:ext cx="7920000" cy="5558701"/>
              </a:xfrm>
              <a:prstGeom prst="rect">
                <a:avLst/>
              </a:prstGeom>
              <a:blipFill>
                <a:blip r:embed="rId3"/>
                <a:stretch>
                  <a:fillRect l="-1538" t="-10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5" name="Rectangle 9">
            <a:extLst>
              <a:ext uri="{FF2B5EF4-FFF2-40B4-BE49-F238E27FC236}">
                <a16:creationId xmlns:a16="http://schemas.microsoft.com/office/drawing/2014/main" id="{BBCA8822-8106-74DD-86BD-B0BD34D1B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76" name="Rectangle 11">
            <a:extLst>
              <a:ext uri="{FF2B5EF4-FFF2-40B4-BE49-F238E27FC236}">
                <a16:creationId xmlns:a16="http://schemas.microsoft.com/office/drawing/2014/main" id="{B67F335B-0DFC-0EEE-AA49-133FE0C40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77" name="Rectangle 15">
            <a:extLst>
              <a:ext uri="{FF2B5EF4-FFF2-40B4-BE49-F238E27FC236}">
                <a16:creationId xmlns:a16="http://schemas.microsoft.com/office/drawing/2014/main" id="{796A2B25-C8C6-FC54-097B-49AB3986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79" name="Rectangle 17">
            <a:extLst>
              <a:ext uri="{FF2B5EF4-FFF2-40B4-BE49-F238E27FC236}">
                <a16:creationId xmlns:a16="http://schemas.microsoft.com/office/drawing/2014/main" id="{3D938292-EE2D-F305-2ECD-AB5D7455F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80" name="Rectangle 7">
            <a:extLst>
              <a:ext uri="{FF2B5EF4-FFF2-40B4-BE49-F238E27FC236}">
                <a16:creationId xmlns:a16="http://schemas.microsoft.com/office/drawing/2014/main" id="{54B5AE1F-10ED-DA0E-9AB5-C1B6C2DEA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525AF805-5C9B-903D-1AC5-4248E75A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2AFC2AD6-E438-E792-DB09-34BE19DDE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7" name="19 Marcador de número de diapositiva">
            <a:extLst>
              <a:ext uri="{FF2B5EF4-FFF2-40B4-BE49-F238E27FC236}">
                <a16:creationId xmlns:a16="http://schemas.microsoft.com/office/drawing/2014/main" id="{963B2B29-07D1-F038-ECC4-7BE5B61D9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24</a:t>
            </a:fld>
            <a:endParaRPr lang="es-PE" altLang="es-PE"/>
          </a:p>
        </p:txBody>
      </p:sp>
      <p:sp>
        <p:nvSpPr>
          <p:cNvPr id="20" name="9 Marcador de pie de página">
            <a:extLst>
              <a:ext uri="{FF2B5EF4-FFF2-40B4-BE49-F238E27FC236}">
                <a16:creationId xmlns:a16="http://schemas.microsoft.com/office/drawing/2014/main" id="{CF518480-39E5-3416-8F32-3BB4C00D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353636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79613" y="548680"/>
            <a:ext cx="4824412" cy="720725"/>
          </a:xfrm>
        </p:spPr>
        <p:txBody>
          <a:bodyPr/>
          <a:lstStyle/>
          <a:p>
            <a:pPr eaLnBrk="1" hangingPunct="1"/>
            <a:r>
              <a:rPr lang="es-MX" altLang="es-PE" sz="3200" dirty="0">
                <a:solidFill>
                  <a:srgbClr val="00CC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Trabajo</a:t>
            </a:r>
            <a:r>
              <a:rPr lang="es-MX" altLang="es-PE" sz="3600" dirty="0">
                <a:solidFill>
                  <a:srgbClr val="00CC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en casa</a:t>
            </a:r>
            <a:endParaRPr lang="es-PE" altLang="es-PE" sz="3600" dirty="0">
              <a:solidFill>
                <a:srgbClr val="00CC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30723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5" t="39323" r="66241" b="24185"/>
          <a:stretch>
            <a:fillRect/>
          </a:stretch>
        </p:blipFill>
        <p:spPr bwMode="auto">
          <a:xfrm>
            <a:off x="6443860" y="1268760"/>
            <a:ext cx="2160588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392" name="Text Box 14"/>
              <p:cNvSpPr txBox="1">
                <a:spLocks noChangeArrowheads="1"/>
              </p:cNvSpPr>
              <p:nvPr/>
            </p:nvSpPr>
            <p:spPr bwMode="auto">
              <a:xfrm>
                <a:off x="611187" y="1541197"/>
                <a:ext cx="5400000" cy="1759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</a:pPr>
                <a:r>
                  <a:rPr lang="es-ES" alt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precio </a:t>
                </a:r>
                <a:r>
                  <a:rPr lang="es-ES" altLang="es-PE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s-ES" altLang="es-PE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alt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soles por unidad</a:t>
                </a:r>
                <a:r>
                  <a:rPr lang="es-ES" altLang="es-PE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s-ES" alt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por la venta de </a:t>
                </a:r>
                <a:r>
                  <a:rPr lang="es-ES" altLang="es-PE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s-ES" alt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cámaras, se modela así: </a:t>
                </a:r>
                <a14:m>
                  <m:oMath xmlns:m="http://schemas.openxmlformats.org/officeDocument/2006/math">
                    <m:r>
                      <a:rPr lang="es-ES" altLang="es-PE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s-PE" altLang="es-PE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altLang="es-PE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500</m:t>
                    </m:r>
                    <m:r>
                      <a:rPr lang="es-ES" altLang="es-PE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altLang="es-PE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15</m:t>
                    </m:r>
                    <m:r>
                      <a:rPr lang="es-ES" altLang="es-PE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ES" altLang="es-PE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ES" altLang="es-PE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8775" indent="-358775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ES" altLang="es-PE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	¿</a:t>
                </a:r>
                <a:r>
                  <a:rPr lang="es-ES" alt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Cuántas cámaras se pueden comprar a un precio de 455 soles</a:t>
                </a:r>
                <a:r>
                  <a:rPr lang="es-ES" altLang="es-PE" sz="2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es-ES" alt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639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187" y="1541197"/>
                <a:ext cx="5400000" cy="1759712"/>
              </a:xfrm>
              <a:prstGeom prst="rect">
                <a:avLst/>
              </a:prstGeom>
              <a:blipFill>
                <a:blip r:embed="rId4"/>
                <a:stretch>
                  <a:fillRect l="-1467" t="-1389" r="-1467" b="-62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14"/>
              <p:cNvSpPr txBox="1">
                <a:spLocks noChangeArrowheads="1"/>
              </p:cNvSpPr>
              <p:nvPr/>
            </p:nvSpPr>
            <p:spPr bwMode="auto">
              <a:xfrm>
                <a:off x="612000" y="3479825"/>
                <a:ext cx="7920000" cy="2762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357188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ES" altLang="es-PE" sz="2200" i="1" dirty="0">
                    <a:solidFill>
                      <a:srgbClr val="00CC00"/>
                    </a:solidFill>
                    <a:latin typeface="Times New Roman" panose="02020603050405020304" pitchFamily="18" charset="0"/>
                  </a:rPr>
                  <a:t>Solución:</a:t>
                </a:r>
              </a:p>
              <a:p>
                <a:pPr marL="452438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s-PE" alt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ES" altLang="es-PE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500</m:t>
                      </m:r>
                      <m:r>
                        <a:rPr lang="es-ES" alt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ES" altLang="es-PE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s-ES" altLang="es-PE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altLang="es-PE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455</m:t>
                      </m:r>
                    </m:oMath>
                  </m:oMathPara>
                </a14:m>
                <a:endParaRPr lang="es-ES" altLang="es-PE" sz="2200" i="1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  <a:p>
                <a:pPr marL="452438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45</m:t>
                      </m:r>
                      <m:r>
                        <a:rPr lang="es-PE" alt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s-ES" altLang="es-PE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lang="es-ES" altLang="es-PE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s-ES" altLang="es-PE" sz="2200" i="1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  <a:p>
                <a:pPr marL="452438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s-ES" altLang="es-PE" sz="2200" i="1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  <a:p>
                <a:pPr marL="1619250" indent="-1262063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600"/>
                  </a:spcAft>
                  <a:buNone/>
                </a:pPr>
                <a:r>
                  <a:rPr lang="es-ES" altLang="es-PE" sz="2200" i="1" dirty="0">
                    <a:solidFill>
                      <a:srgbClr val="D60093"/>
                    </a:solidFill>
                    <a:latin typeface="Times New Roman" panose="02020603050405020304" pitchFamily="18" charset="0"/>
                  </a:rPr>
                  <a:t>Respuesta:	</a:t>
                </a:r>
                <a:r>
                  <a:rPr lang="es-ES" alt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un precio de 455 soles se pueden comprar</a:t>
                </a:r>
                <a:r>
                  <a:rPr lang="es-PE" altLang="es-PE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ES" altLang="es-PE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cámaras. </a:t>
                </a:r>
                <a:endParaRPr lang="es-ES" altLang="es-PE" sz="2200" i="1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3479825"/>
                <a:ext cx="7920000" cy="2762423"/>
              </a:xfrm>
              <a:prstGeom prst="rect">
                <a:avLst/>
              </a:prstGeom>
              <a:blipFill>
                <a:blip r:embed="rId5"/>
                <a:stretch>
                  <a:fillRect t="-883" b="-35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9 Marcador de número de diapositiva">
            <a:extLst>
              <a:ext uri="{FF2B5EF4-FFF2-40B4-BE49-F238E27FC236}">
                <a16:creationId xmlns:a16="http://schemas.microsoft.com/office/drawing/2014/main" id="{0B12B0D9-66EB-47F2-B5BB-12913480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25</a:t>
            </a:fld>
            <a:endParaRPr lang="es-PE" altLang="es-PE"/>
          </a:p>
        </p:txBody>
      </p:sp>
      <p:sp>
        <p:nvSpPr>
          <p:cNvPr id="13" name="9 Marcador de pie de página">
            <a:extLst>
              <a:ext uri="{FF2B5EF4-FFF2-40B4-BE49-F238E27FC236}">
                <a16:creationId xmlns:a16="http://schemas.microsoft.com/office/drawing/2014/main" id="{E2B127E7-8D4D-4B8D-B7EA-4B5C4F35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5C12065-D280-43DA-440C-B2FA3ACDB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B4CD8E3-A1BA-8A62-329C-F63B8811FF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79613" y="404664"/>
            <a:ext cx="4824412" cy="720725"/>
          </a:xfrm>
        </p:spPr>
        <p:txBody>
          <a:bodyPr/>
          <a:lstStyle/>
          <a:p>
            <a:pPr eaLnBrk="1" hangingPunct="1"/>
            <a:r>
              <a:rPr lang="es-MX" altLang="es-PE" sz="2400" dirty="0">
                <a:solidFill>
                  <a:srgbClr val="00CC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Trabajo en casa</a:t>
            </a:r>
            <a:endParaRPr lang="es-PE" altLang="es-PE" sz="2400" dirty="0">
              <a:solidFill>
                <a:srgbClr val="00CC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92" name="Text Box 14">
                <a:extLst>
                  <a:ext uri="{FF2B5EF4-FFF2-40B4-BE49-F238E27FC236}">
                    <a16:creationId xmlns:a16="http://schemas.microsoft.com/office/drawing/2014/main" id="{BCAF6C3C-EC55-307F-0950-0801A76BF2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000" y="1397181"/>
                <a:ext cx="7920000" cy="4526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</a:pPr>
                <a:r>
                  <a:rPr lang="es-ES" altLang="es-PE" sz="16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precio </a:t>
                </a:r>
                <a:r>
                  <a:rPr lang="es-ES" altLang="es-PE" sz="16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s-ES" altLang="es-PE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altLang="es-PE" sz="16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soles por unidad</a:t>
                </a:r>
                <a:r>
                  <a:rPr lang="es-ES" altLang="es-PE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s-ES" altLang="es-PE" sz="16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por la venta de </a:t>
                </a:r>
                <a:r>
                  <a:rPr lang="es-ES" altLang="es-PE" sz="16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s-ES" altLang="es-PE" sz="16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cámaras, se modela así: </a:t>
                </a:r>
                <a14:m>
                  <m:oMath xmlns:m="http://schemas.openxmlformats.org/officeDocument/2006/math">
                    <m:r>
                      <a:rPr lang="es-ES" altLang="es-PE" sz="1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s-PE" altLang="es-PE" sz="165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altLang="es-PE" sz="1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500</m:t>
                    </m:r>
                    <m:r>
                      <a:rPr lang="es-ES" altLang="es-PE" sz="165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ES" altLang="es-PE" sz="1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15</m:t>
                    </m:r>
                    <m:r>
                      <a:rPr lang="es-ES" altLang="es-PE" sz="16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ES" altLang="es-PE" sz="165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s-ES" altLang="es-PE" sz="16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58775" indent="-358775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FontTx/>
                  <a:buNone/>
                </a:pPr>
                <a:r>
                  <a:rPr lang="es-ES" altLang="es-PE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	</a:t>
                </a:r>
                <a:r>
                  <a:rPr lang="es-ES" altLang="es-PE" sz="16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el ingreso del vendedor es igual </a:t>
                </a:r>
                <a:r>
                  <a:rPr lang="es-ES" altLang="es-PE" sz="165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𝐼</a:t>
                </a:r>
                <a:r>
                  <a:rPr lang="es-PE" altLang="es-PE" sz="1650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ES" altLang="es-PE" sz="165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𝑥</a:t>
                </a:r>
                <a:r>
                  <a:rPr lang="es-ES" altLang="es-PE" sz="1650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s-ES" altLang="es-PE" sz="165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500</a:t>
                </a:r>
                <a:r>
                  <a:rPr lang="es-ES" altLang="es-PE" sz="1650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−</a:t>
                </a:r>
                <a:r>
                  <a:rPr lang="es-ES" altLang="es-PE" sz="165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15𝑥</a:t>
                </a:r>
                <a:r>
                  <a:rPr lang="es-ES" altLang="es-PE" sz="1650" dirty="0">
                    <a:solidFill>
                      <a:srgbClr val="FF00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s-ES" altLang="es-PE" sz="16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s-ES" altLang="es-PE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</a:t>
                </a:r>
                <a:r>
                  <a:rPr lang="es-ES" altLang="es-PE" sz="16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cuántas cámaras deberá vender para obtener un ingreso igual a 3685 soles</a:t>
                </a:r>
                <a:r>
                  <a:rPr lang="es-ES" altLang="es-PE" sz="165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357188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:r>
                  <a:rPr lang="es-ES" altLang="es-PE" sz="1650" i="1" dirty="0">
                    <a:solidFill>
                      <a:srgbClr val="00CC00"/>
                    </a:solidFill>
                    <a:latin typeface="Times New Roman" panose="02020603050405020304" pitchFamily="18" charset="0"/>
                  </a:rPr>
                  <a:t>Solución:</a:t>
                </a:r>
              </a:p>
              <a:p>
                <a:pPr marL="452438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165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m:rPr>
                          <m:nor/>
                        </m:rPr>
                        <a:rPr lang="es-PE" altLang="es-PE" sz="165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altLang="es-PE" sz="165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s-ES" altLang="es-PE" sz="165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ES" altLang="es-PE" sz="165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500</m:t>
                      </m:r>
                      <m:r>
                        <m:rPr>
                          <m:nor/>
                        </m:rPr>
                        <a:rPr lang="es-ES" altLang="es-PE" sz="165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s-ES" altLang="es-PE" sz="165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</m:t>
                      </m:r>
                      <m:r>
                        <m:rPr>
                          <m:nor/>
                        </m:rPr>
                        <a:rPr lang="es-ES" altLang="es-PE" sz="165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s-ES" altLang="es-PE" sz="165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s-PE" altLang="es-PE" sz="16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altLang="es-PE" sz="16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3685</m:t>
                      </m:r>
                    </m:oMath>
                  </m:oMathPara>
                </a14:m>
                <a:endParaRPr lang="es-ES" altLang="es-PE" sz="1650" i="1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  <a:p>
                <a:pPr marL="452438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165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PE" altLang="es-PE" sz="16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altLang="es-PE" sz="165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15</m:t>
                      </m:r>
                      <m:sSup>
                        <m:sSupPr>
                          <m:ctrlPr>
                            <a:rPr lang="es-ES" altLang="es-PE" sz="16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altLang="es-PE" sz="16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altLang="es-PE" sz="165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PE" sz="1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s-ES" altLang="es-PE" sz="165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500</m:t>
                      </m:r>
                      <m:r>
                        <a:rPr lang="es-ES" altLang="es-PE" sz="165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165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s-ES" altLang="es-PE" sz="16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3685</m:t>
                      </m:r>
                    </m:oMath>
                  </m:oMathPara>
                </a14:m>
                <a:endParaRPr lang="es-ES" altLang="es-PE" sz="1650" i="1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  <a:p>
                <a:pPr marL="452438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altLang="es-PE" sz="165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16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165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11</m:t>
                      </m:r>
                      <m:r>
                        <a:rPr lang="es-PE" altLang="es-PE" sz="165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165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s-PE" altLang="es-PE" sz="1650" i="1">
                          <a:solidFill>
                            <a:srgbClr val="00CC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ES" altLang="es-PE" sz="165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16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16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165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67</m:t>
                          </m:r>
                        </m:num>
                        <m:den>
                          <m:r>
                            <a:rPr lang="es-PE" altLang="es-PE" sz="165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ES" altLang="es-PE" sz="1650" i="1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  <a:p>
                <a:pPr marL="355600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2400"/>
                  </a:spcAft>
                  <a:buNone/>
                </a:pPr>
                <a:r>
                  <a:rPr lang="es-ES" altLang="es-PE" sz="16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Dado que </a:t>
                </a:r>
                <a14:m>
                  <m:oMath xmlns:m="http://schemas.openxmlformats.org/officeDocument/2006/math">
                    <m:r>
                      <a:rPr lang="es-ES" altLang="es-PE" sz="16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ES" altLang="es-PE" sz="16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el número de cámaras, este debe ser un número entero, por lo que descartaremos la fracción.</a:t>
                </a:r>
                <a:endParaRPr lang="es-ES" altLang="es-PE" sz="1650" i="1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  <a:p>
                <a:pPr marL="1347788" indent="-990600" algn="just" eaLnBrk="1" hangingPunct="1">
                  <a:lnSpc>
                    <a:spcPct val="114000"/>
                  </a:lnSpc>
                  <a:spcBef>
                    <a:spcPct val="0"/>
                  </a:spcBef>
                  <a:spcAft>
                    <a:spcPts val="1200"/>
                  </a:spcAft>
                  <a:buNone/>
                </a:pPr>
                <a:r>
                  <a:rPr lang="es-ES" altLang="es-PE" sz="1650" i="1" dirty="0">
                    <a:solidFill>
                      <a:srgbClr val="D60093"/>
                    </a:solidFill>
                    <a:latin typeface="Times New Roman" panose="02020603050405020304" pitchFamily="18" charset="0"/>
                  </a:rPr>
                  <a:t>Respuesta:	</a:t>
                </a:r>
                <a:r>
                  <a:rPr lang="es-ES" altLang="es-PE" sz="16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Deberá vender 11 cámaras para obtener un ingreso igual a 3685 soles. </a:t>
                </a:r>
                <a:endParaRPr lang="es-ES" altLang="es-PE" sz="1650" i="1" dirty="0">
                  <a:solidFill>
                    <a:srgbClr val="00CC0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392" name="Text Box 14">
                <a:extLst>
                  <a:ext uri="{FF2B5EF4-FFF2-40B4-BE49-F238E27FC236}">
                    <a16:creationId xmlns:a16="http://schemas.microsoft.com/office/drawing/2014/main" id="{BCAF6C3C-EC55-307F-0950-0801A76BF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1397181"/>
                <a:ext cx="7920000" cy="4526496"/>
              </a:xfrm>
              <a:prstGeom prst="rect">
                <a:avLst/>
              </a:prstGeom>
              <a:blipFill>
                <a:blip r:embed="rId3"/>
                <a:stretch>
                  <a:fillRect l="-462" t="-135" r="-385" b="-8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19 Marcador de número de diapositiva">
            <a:extLst>
              <a:ext uri="{FF2B5EF4-FFF2-40B4-BE49-F238E27FC236}">
                <a16:creationId xmlns:a16="http://schemas.microsoft.com/office/drawing/2014/main" id="{0BE466A1-FB66-5A80-E2E2-DA5A7A58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26</a:t>
            </a:fld>
            <a:endParaRPr lang="es-PE" altLang="es-PE"/>
          </a:p>
        </p:txBody>
      </p:sp>
      <p:sp>
        <p:nvSpPr>
          <p:cNvPr id="13" name="9 Marcador de pie de página">
            <a:extLst>
              <a:ext uri="{FF2B5EF4-FFF2-40B4-BE49-F238E27FC236}">
                <a16:creationId xmlns:a16="http://schemas.microsoft.com/office/drawing/2014/main" id="{9955A5C5-55AB-F572-B4DC-D071D9CB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  <p:extLst>
      <p:ext uri="{BB962C8B-B14F-4D97-AF65-F5344CB8AC3E}">
        <p14:creationId xmlns:p14="http://schemas.microsoft.com/office/powerpoint/2010/main" val="7226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3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60000" y="560293"/>
            <a:ext cx="48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FF0000"/>
                </a:solidFill>
                <a:latin typeface="Times New Roman" panose="02020603050405020304" pitchFamily="18" charset="0"/>
              </a:rPr>
              <a:t>Ecuaciones de segundo grado</a:t>
            </a:r>
            <a:endParaRPr lang="es-PE" altLang="es-PE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2" name="8 CuadroTexto"/>
              <p:cNvSpPr txBox="1">
                <a:spLocks noChangeArrowheads="1"/>
              </p:cNvSpPr>
              <p:nvPr/>
            </p:nvSpPr>
            <p:spPr bwMode="auto">
              <a:xfrm>
                <a:off x="755576" y="1420092"/>
                <a:ext cx="7920000" cy="4601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1     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s-PE" altLang="es-PE" sz="2800" dirty="0"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0  </m:t>
                    </m:r>
                    <m:r>
                      <a:rPr lang="es-PE" altLang="es-PE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  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dirty="0"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3      </m:t>
                    </m:r>
                    <m:r>
                      <a:rPr lang="es-PE" altLang="es-PE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    </m:t>
                    </m:r>
                  </m:oMath>
                </a14:m>
                <a:r>
                  <a:rPr lang="es-PE" altLang="es-PE" sz="2800" dirty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</a:t>
                </a:r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PE" alt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s-PE" altLang="es-PE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92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420092"/>
                <a:ext cx="7920000" cy="4601196"/>
              </a:xfrm>
              <a:prstGeom prst="rect">
                <a:avLst/>
              </a:prstGeom>
              <a:blipFill>
                <a:blip r:embed="rId3"/>
                <a:stretch>
                  <a:fillRect l="-2771" t="-1854" b="-3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3</a:t>
            </a:fld>
            <a:endParaRPr lang="es-PE" altLang="es-PE"/>
          </a:p>
        </p:txBody>
      </p:sp>
      <p:sp>
        <p:nvSpPr>
          <p:cNvPr id="20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03648" y="2223433"/>
            <a:ext cx="936104" cy="43200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1403648" y="2223481"/>
            <a:ext cx="936000" cy="43200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rot="10800000">
            <a:off x="1871648" y="2115537"/>
            <a:ext cx="1332200" cy="1044000"/>
          </a:xfrm>
          <a:prstGeom prst="bentConnector3">
            <a:avLst>
              <a:gd name="adj1" fmla="val 100335"/>
            </a:avLst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2987856" y="2187537"/>
            <a:ext cx="288000" cy="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2987856" y="2655481"/>
            <a:ext cx="288000" cy="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3312000" y="2907617"/>
            <a:ext cx="720000" cy="0"/>
          </a:xfrm>
          <a:prstGeom prst="line">
            <a:avLst/>
          </a:prstGeom>
          <a:ln w="127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8 CuadroTexto"/>
          <p:cNvSpPr txBox="1">
            <a:spLocks noChangeArrowheads="1"/>
          </p:cNvSpPr>
          <p:nvPr/>
        </p:nvSpPr>
        <p:spPr bwMode="auto">
          <a:xfrm>
            <a:off x="5148064" y="2134017"/>
            <a:ext cx="295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ES" altLang="es-PE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Aspa simple </a:t>
            </a:r>
          </a:p>
        </p:txBody>
      </p:sp>
    </p:spTree>
    <p:extLst>
      <p:ext uri="{BB962C8B-B14F-4D97-AF65-F5344CB8AC3E}">
        <p14:creationId xmlns:p14="http://schemas.microsoft.com/office/powerpoint/2010/main" val="3203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0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60000" y="560293"/>
            <a:ext cx="48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FF0000"/>
                </a:solidFill>
                <a:latin typeface="Times New Roman" panose="02020603050405020304" pitchFamily="18" charset="0"/>
              </a:rPr>
              <a:t>Ecuaciones de segundo grado</a:t>
            </a:r>
            <a:endParaRPr lang="es-PE" altLang="es-PE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4</a:t>
            </a:fld>
            <a:endParaRPr lang="es-PE" altLang="es-PE"/>
          </a:p>
        </p:txBody>
      </p:sp>
      <p:sp>
        <p:nvSpPr>
          <p:cNvPr id="20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8 CuadroTexto"/>
              <p:cNvSpPr txBox="1">
                <a:spLocks noChangeArrowheads="1"/>
              </p:cNvSpPr>
              <p:nvPr/>
            </p:nvSpPr>
            <p:spPr bwMode="auto">
              <a:xfrm>
                <a:off x="719736" y="1488443"/>
                <a:ext cx="7920000" cy="446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endParaRPr lang="es-PE" altLang="es-PE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PE" altLang="es-PE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s-PE" altLang="es-PE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dirty="0"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dirty="0"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3      </m:t>
                    </m:r>
                    <m:r>
                      <a:rPr lang="es-PE" altLang="es-PE" sz="280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s-PE" altLang="es-PE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s-PE" altLang="es-PE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</a:t>
                </a:r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736" y="1488443"/>
                <a:ext cx="7920000" cy="4460837"/>
              </a:xfrm>
              <a:prstGeom prst="rect">
                <a:avLst/>
              </a:prstGeom>
              <a:blipFill>
                <a:blip r:embed="rId3"/>
                <a:stretch>
                  <a:fillRect l="-2694" t="-1913" b="-38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8 CuadroTexto"/>
          <p:cNvSpPr txBox="1">
            <a:spLocks noChangeArrowheads="1"/>
          </p:cNvSpPr>
          <p:nvPr/>
        </p:nvSpPr>
        <p:spPr bwMode="auto">
          <a:xfrm>
            <a:off x="5508432" y="1954906"/>
            <a:ext cx="2952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s-ES" altLang="es-PE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Diferencia de cuadrados </a:t>
            </a:r>
          </a:p>
        </p:txBody>
      </p:sp>
    </p:spTree>
    <p:extLst>
      <p:ext uri="{BB962C8B-B14F-4D97-AF65-F5344CB8AC3E}">
        <p14:creationId xmlns:p14="http://schemas.microsoft.com/office/powerpoint/2010/main" val="402153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088000" y="539969"/>
            <a:ext cx="496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PE" altLang="es-PE" dirty="0">
                <a:solidFill>
                  <a:srgbClr val="FF0000"/>
                </a:solidFill>
                <a:latin typeface="Times New Roman" panose="02020603050405020304" pitchFamily="18" charset="0"/>
              </a:rPr>
              <a:t>Resolución por factorización</a:t>
            </a:r>
            <a:endParaRPr lang="es-ES" altLang="es-PE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Text Box 6"/>
              <p:cNvSpPr txBox="1">
                <a:spLocks noChangeArrowheads="1"/>
              </p:cNvSpPr>
              <p:nvPr/>
            </p:nvSpPr>
            <p:spPr bwMode="auto">
              <a:xfrm>
                <a:off x="611982" y="2816992"/>
                <a:ext cx="7920037" cy="540000"/>
              </a:xfrm>
              <a:prstGeom prst="rect">
                <a:avLst/>
              </a:prstGeom>
              <a:noFill/>
              <a:ln w="31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s-PE" altLang="es-PE" sz="2800" dirty="0">
                    <a:solidFill>
                      <a:srgbClr val="00CC00"/>
                    </a:solidFill>
                    <a:latin typeface="Times New Roman" panose="02020603050405020304" pitchFamily="18" charset="0"/>
                  </a:rPr>
                  <a:t>Propiedad: </a:t>
                </a:r>
                <a14:m>
                  <m:oMath xmlns:m="http://schemas.openxmlformats.org/officeDocument/2006/math">
                    <m:r>
                      <a:rPr lang="es-PE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r>
                      <a:rPr lang="es-PE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PE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PE" altLang="es-PE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PE" altLang="es-PE" sz="2800" dirty="0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225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982" y="2816992"/>
                <a:ext cx="7920037" cy="540000"/>
              </a:xfrm>
              <a:prstGeom prst="rect">
                <a:avLst/>
              </a:prstGeom>
              <a:blipFill>
                <a:blip r:embed="rId3"/>
                <a:stretch>
                  <a:fillRect l="-231" t="-11111" b="-25556"/>
                </a:stretch>
              </a:blipFill>
              <a:ln w="3175">
                <a:solidFill>
                  <a:srgbClr val="FF9933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612000" y="1464022"/>
            <a:ext cx="7920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r"/>
                <a:tab pos="2806700" algn="ctr"/>
                <a:tab pos="5611813" algn="r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r"/>
                <a:tab pos="2806700" algn="ctr"/>
                <a:tab pos="5611813" algn="r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49263" algn="r"/>
                <a:tab pos="2806700" algn="ctr"/>
                <a:tab pos="5611813" algn="r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49263" algn="r"/>
                <a:tab pos="2806700" algn="ctr"/>
                <a:tab pos="5611813" algn="r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s-E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Tiene como objetivo expresar la ecuación cuadrática como un producto de factores igual a cero.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12000" y="3501008"/>
                <a:ext cx="7920000" cy="2545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just" eaLnBrk="1" hangingPunct="1">
                  <a:lnSpc>
                    <a:spcPct val="200000"/>
                  </a:lnSpc>
                  <a:spcBef>
                    <a:spcPct val="0"/>
                  </a:spcBef>
                  <a:buClr>
                    <a:srgbClr val="00B0F0"/>
                  </a:buClr>
                </a:pPr>
                <a:r>
                  <a:rPr lang="es-ES" altLang="es-PE" sz="2800" dirty="0">
                    <a:latin typeface="Times New Roman" panose="02020603050405020304" pitchFamily="18" charset="0"/>
                  </a:rPr>
                  <a:t> Diferencia de cuadrados: Resuelva</a:t>
                </a:r>
                <a:r>
                  <a:rPr lang="es-PE" altLang="es-PE" sz="28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</m:oMath>
                </a14:m>
                <a:endParaRPr lang="es-PE" altLang="es-PE" sz="2800" b="0" dirty="0">
                  <a:ea typeface="Cambria Math" panose="02040503050406030204" pitchFamily="18" charset="0"/>
                </a:endParaRPr>
              </a:p>
              <a:p>
                <a:pPr algn="just" eaLnBrk="1" hangingPunct="1">
                  <a:lnSpc>
                    <a:spcPct val="200000"/>
                  </a:lnSpc>
                  <a:spcBef>
                    <a:spcPct val="0"/>
                  </a:spcBef>
                  <a:buClr>
                    <a:srgbClr val="00B0F0"/>
                  </a:buClr>
                </a:pPr>
                <a:r>
                  <a:rPr lang="es-ES" altLang="es-PE" sz="2800" dirty="0">
                    <a:latin typeface="Times New Roman" panose="02020603050405020304" pitchFamily="18" charset="0"/>
                  </a:rPr>
                  <a:t> Factor común: Resuelva  </a:t>
                </a:r>
                <a14:m>
                  <m:oMath xmlns:m="http://schemas.openxmlformats.org/officeDocument/2006/math">
                    <m:r>
                      <a:rPr lang="es-PE" altLang="es-P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ES" altLang="es-PE" sz="28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lnSpc>
                    <a:spcPct val="200000"/>
                  </a:lnSpc>
                  <a:spcBef>
                    <a:spcPct val="0"/>
                  </a:spcBef>
                  <a:buClr>
                    <a:srgbClr val="00B0F0"/>
                  </a:buClr>
                </a:pPr>
                <a:r>
                  <a:rPr lang="es-ES" altLang="es-PE" sz="2800" dirty="0">
                    <a:latin typeface="Times New Roman" panose="02020603050405020304" pitchFamily="18" charset="0"/>
                  </a:rPr>
                  <a:t> Aspa simple: Resuelva  </a:t>
                </a:r>
                <a14:m>
                  <m:oMath xmlns:m="http://schemas.openxmlformats.org/officeDocument/2006/math">
                    <m:r>
                      <a:rPr lang="es-PE" altLang="es-PE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ES" altLang="es-PE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3501008"/>
                <a:ext cx="7920000" cy="2545762"/>
              </a:xfrm>
              <a:prstGeom prst="rect">
                <a:avLst/>
              </a:prstGeom>
              <a:blipFill>
                <a:blip r:embed="rId4"/>
                <a:stretch>
                  <a:fillRect l="-1385" b="-57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0" y="228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2300" name="Rectangle 13"/>
          <p:cNvSpPr>
            <a:spLocks noChangeArrowheads="1"/>
          </p:cNvSpPr>
          <p:nvPr/>
        </p:nvSpPr>
        <p:spPr bwMode="auto">
          <a:xfrm>
            <a:off x="0" y="2000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230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21" name="19 Marcador de número de diapositiva">
            <a:extLst>
              <a:ext uri="{FF2B5EF4-FFF2-40B4-BE49-F238E27FC236}">
                <a16:creationId xmlns:a16="http://schemas.microsoft.com/office/drawing/2014/main" id="{2FCE09DC-6C85-421C-94C1-4A571967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5</a:t>
            </a:fld>
            <a:endParaRPr lang="es-PE" altLang="es-PE"/>
          </a:p>
        </p:txBody>
      </p:sp>
      <p:sp>
        <p:nvSpPr>
          <p:cNvPr id="22" name="9 Marcador de pie de página">
            <a:extLst>
              <a:ext uri="{FF2B5EF4-FFF2-40B4-BE49-F238E27FC236}">
                <a16:creationId xmlns:a16="http://schemas.microsoft.com/office/drawing/2014/main" id="{FE3CB707-5257-46A3-BC53-67DAC3DF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nimBg="1"/>
      <p:bldP spid="22532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60000" y="548680"/>
            <a:ext cx="48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FF0000"/>
                </a:solidFill>
                <a:latin typeface="Times New Roman" panose="02020603050405020304" pitchFamily="18" charset="0"/>
              </a:rPr>
              <a:t>Resolución por factorización</a:t>
            </a:r>
            <a:endParaRPr lang="es-PE" altLang="es-PE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6</a:t>
            </a:fld>
            <a:endParaRPr lang="es-PE" altLang="es-PE"/>
          </a:p>
        </p:txBody>
      </p:sp>
      <p:sp>
        <p:nvSpPr>
          <p:cNvPr id="20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8 CuadroTexto"/>
              <p:cNvSpPr txBox="1">
                <a:spLocks noChangeArrowheads="1"/>
              </p:cNvSpPr>
              <p:nvPr/>
            </p:nvSpPr>
            <p:spPr bwMode="auto">
              <a:xfrm>
                <a:off x="755904" y="1488443"/>
                <a:ext cx="7920000" cy="446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</m:t>
                    </m:r>
                  </m:oMath>
                </a14:m>
                <a:endParaRPr lang="es-PE" altLang="es-PE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PE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PE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PE" altLang="es-PE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s-PE" altLang="es-PE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dirty="0"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dirty="0"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4      </m:t>
                    </m:r>
                    <m:r>
                      <a:rPr lang="es-PE" altLang="es-PE" sz="280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s-PE" altLang="es-PE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s-PE" altLang="es-PE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</a:t>
                </a:r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d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904" y="1488443"/>
                <a:ext cx="7920000" cy="4460837"/>
              </a:xfrm>
              <a:prstGeom prst="rect">
                <a:avLst/>
              </a:prstGeom>
              <a:blipFill>
                <a:blip r:embed="rId3"/>
                <a:stretch>
                  <a:fillRect l="-2694" t="-1913" b="-38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8 CuadroTexto"/>
          <p:cNvSpPr txBox="1">
            <a:spLocks noChangeArrowheads="1"/>
          </p:cNvSpPr>
          <p:nvPr/>
        </p:nvSpPr>
        <p:spPr bwMode="auto">
          <a:xfrm>
            <a:off x="5508432" y="1919154"/>
            <a:ext cx="29520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s-ES" altLang="es-PE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Diferencia de cuadrados </a:t>
            </a:r>
          </a:p>
        </p:txBody>
      </p:sp>
    </p:spTree>
    <p:extLst>
      <p:ext uri="{BB962C8B-B14F-4D97-AF65-F5344CB8AC3E}">
        <p14:creationId xmlns:p14="http://schemas.microsoft.com/office/powerpoint/2010/main" val="40505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60000" y="548680"/>
            <a:ext cx="48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FF0000"/>
                </a:solidFill>
                <a:latin typeface="Times New Roman" panose="02020603050405020304" pitchFamily="18" charset="0"/>
              </a:rPr>
              <a:t>Resolución por factorización</a:t>
            </a:r>
            <a:endParaRPr lang="es-PE" altLang="es-PE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5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7</a:t>
            </a:fld>
            <a:endParaRPr lang="es-PE" altLang="es-PE"/>
          </a:p>
        </p:txBody>
      </p:sp>
      <p:sp>
        <p:nvSpPr>
          <p:cNvPr id="20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8 CuadroTexto"/>
              <p:cNvSpPr txBox="1">
                <a:spLocks noChangeArrowheads="1"/>
              </p:cNvSpPr>
              <p:nvPr/>
            </p:nvSpPr>
            <p:spPr bwMode="auto">
              <a:xfrm>
                <a:off x="612000" y="1701575"/>
                <a:ext cx="7920000" cy="4031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</a:t>
                </a:r>
                <a14:m>
                  <m:oMath xmlns:m="http://schemas.openxmlformats.org/officeDocument/2006/math">
                    <m:r>
                      <a:rPr lang="es-PE" altLang="es-PE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PE" altLang="es-PE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altLang="es-PE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PE" altLang="es-PE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∨</m:t>
                    </m:r>
                    <m:r>
                      <a:rPr lang="es-PE" altLang="es-PE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dirty="0"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PE" altLang="es-PE" sz="1000" dirty="0"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0         </m:t>
                      </m:r>
                      <m:r>
                        <a:rPr lang="es-PE" altLang="es-PE" sz="280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r>
                        <a:rPr lang="es-PE" altLang="es-PE" sz="28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lnSpc>
                    <a:spcPct val="114000"/>
                  </a:lnSpc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altLang="es-PE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f>
                            <m:fPr>
                              <m:ctrlPr>
                                <a:rPr lang="es-PE" altLang="es-P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1701575"/>
                <a:ext cx="7920000" cy="4031681"/>
              </a:xfrm>
              <a:prstGeom prst="rect">
                <a:avLst/>
              </a:prstGeom>
              <a:blipFill>
                <a:blip r:embed="rId3"/>
                <a:stretch>
                  <a:fillRect l="-2692" t="-2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8 CuadroTexto"/>
          <p:cNvSpPr txBox="1">
            <a:spLocks noChangeArrowheads="1"/>
          </p:cNvSpPr>
          <p:nvPr/>
        </p:nvSpPr>
        <p:spPr bwMode="auto">
          <a:xfrm>
            <a:off x="5652392" y="1992322"/>
            <a:ext cx="24480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s-ES" altLang="es-PE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Factorizando el Factor común monomio</a:t>
            </a:r>
          </a:p>
        </p:txBody>
      </p:sp>
    </p:spTree>
    <p:extLst>
      <p:ext uri="{BB962C8B-B14F-4D97-AF65-F5344CB8AC3E}">
        <p14:creationId xmlns:p14="http://schemas.microsoft.com/office/powerpoint/2010/main" val="349711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160000" y="560293"/>
            <a:ext cx="4824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s-MX" altLang="es-PE" dirty="0">
                <a:solidFill>
                  <a:srgbClr val="FF0000"/>
                </a:solidFill>
                <a:latin typeface="Times New Roman" panose="02020603050405020304" pitchFamily="18" charset="0"/>
              </a:rPr>
              <a:t>Ecuaciones de segundo grado</a:t>
            </a:r>
            <a:endParaRPr lang="es-PE" altLang="es-PE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2" name="8 CuadroTexto"/>
              <p:cNvSpPr txBox="1">
                <a:spLocks noChangeArrowheads="1"/>
              </p:cNvSpPr>
              <p:nvPr/>
            </p:nvSpPr>
            <p:spPr bwMode="auto">
              <a:xfrm>
                <a:off x="612000" y="1365411"/>
                <a:ext cx="7920000" cy="4977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 </a:t>
                </a:r>
                <a14:m>
                  <m:oMath xmlns:m="http://schemas.openxmlformats.org/officeDocument/2006/math">
                    <m:r>
                      <a:rPr lang="es-PE" altLang="es-PE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s-PE" altLang="es-PE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PE" altLang="es-PE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</m:oMath>
                </a14:m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PE" altLang="es-PE" sz="28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2     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PE" altLang="es-PE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s-PE" altLang="es-PE" sz="2800" dirty="0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r>
                  <a:rPr lang="es-ES" altLang="es-PE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:r>
                  <a:rPr lang="es-PE" altLang="es-PE" sz="2800" dirty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s-PE" altLang="es-PE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s-PE" altLang="es-PE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s-PE" altLang="es-PE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  <m:d>
                      <m:dPr>
                        <m:ctrlP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s-PE" altLang="es-PE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PE" altLang="es-PE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s-PE" altLang="es-PE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PE" altLang="es-PE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PE" altLang="es-PE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0  </m:t>
                      </m:r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altLang="es-PE" sz="28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  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s-PE" altLang="es-PE" sz="2800" dirty="0"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PE" altLang="es-PE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s-PE" altLang="es-PE" sz="2800" i="1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∨   </m:t>
                      </m:r>
                      <m:r>
                        <a:rPr lang="es-PE" altLang="es-PE" sz="2800" b="0" i="1" smtClean="0">
                          <a:solidFill>
                            <a:srgbClr val="00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s-PE" altLang="es-PE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PE" altLang="es-PE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:endParaRPr lang="es-ES" altLang="es-PE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altLang="es-PE" sz="2800" b="0" i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CS</m:t>
                      </m:r>
                      <m:r>
                        <a:rPr lang="es-PE" altLang="es-PE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s-PE" altLang="es-PE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PE" altLang="es-PE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PE" altLang="es-PE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PE" altLang="es-PE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PE" altLang="es-PE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s-PE" altLang="es-PE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s-ES" altLang="es-PE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492" name="8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2000" y="1365411"/>
                <a:ext cx="7920000" cy="4977453"/>
              </a:xfrm>
              <a:prstGeom prst="rect">
                <a:avLst/>
              </a:prstGeom>
              <a:blipFill>
                <a:blip r:embed="rId3"/>
                <a:stretch>
                  <a:fillRect l="-2692" t="-22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57" name="19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8</a:t>
            </a:fld>
            <a:endParaRPr lang="es-PE" altLang="es-PE"/>
          </a:p>
        </p:txBody>
      </p:sp>
      <p:sp>
        <p:nvSpPr>
          <p:cNvPr id="20" name="9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 flipV="1">
            <a:off x="1403648" y="2043089"/>
            <a:ext cx="936104" cy="43200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>
            <a:off x="1403648" y="2043137"/>
            <a:ext cx="936000" cy="43200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rot="10800000">
            <a:off x="1871648" y="1935185"/>
            <a:ext cx="1332200" cy="972000"/>
          </a:xfrm>
          <a:prstGeom prst="bentConnector3">
            <a:avLst>
              <a:gd name="adj1" fmla="val 100335"/>
            </a:avLst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2987824" y="1988840"/>
            <a:ext cx="288000" cy="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2987824" y="2420888"/>
            <a:ext cx="288000" cy="0"/>
          </a:xfrm>
          <a:prstGeom prst="straightConnector1">
            <a:avLst/>
          </a:prstGeom>
          <a:ln>
            <a:solidFill>
              <a:srgbClr val="00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3347864" y="2691161"/>
            <a:ext cx="756000" cy="0"/>
          </a:xfrm>
          <a:prstGeom prst="line">
            <a:avLst/>
          </a:prstGeom>
          <a:ln w="127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8 CuadroTexto"/>
          <p:cNvSpPr txBox="1">
            <a:spLocks noChangeArrowheads="1"/>
          </p:cNvSpPr>
          <p:nvPr/>
        </p:nvSpPr>
        <p:spPr bwMode="auto">
          <a:xfrm>
            <a:off x="5508104" y="2050279"/>
            <a:ext cx="2952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s-ES" altLang="es-PE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Aspa simple </a:t>
            </a:r>
          </a:p>
        </p:txBody>
      </p:sp>
    </p:spTree>
    <p:extLst>
      <p:ext uri="{BB962C8B-B14F-4D97-AF65-F5344CB8AC3E}">
        <p14:creationId xmlns:p14="http://schemas.microsoft.com/office/powerpoint/2010/main" val="307028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0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Text Box 5"/>
          <p:cNvSpPr txBox="1">
            <a:spLocks noChangeArrowheads="1"/>
          </p:cNvSpPr>
          <p:nvPr/>
        </p:nvSpPr>
        <p:spPr bwMode="auto">
          <a:xfrm>
            <a:off x="5508104" y="4727351"/>
            <a:ext cx="2880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MX" altLang="es-PE" b="1" dirty="0">
                <a:solidFill>
                  <a:schemeClr val="accent1"/>
                </a:solidFill>
                <a:latin typeface="Times New Roman" panose="02020603050405020304" pitchFamily="18" charset="0"/>
              </a:rPr>
              <a:t>TRABAJO EN  CLASE</a:t>
            </a:r>
          </a:p>
        </p:txBody>
      </p:sp>
      <p:sp>
        <p:nvSpPr>
          <p:cNvPr id="1433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434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434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sp>
        <p:nvSpPr>
          <p:cNvPr id="1434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PE" altLang="es-PE" sz="1800">
              <a:latin typeface="Arial" panose="020B0604020202020204" pitchFamily="34" charset="0"/>
            </a:endParaRPr>
          </a:p>
        </p:txBody>
      </p:sp>
      <p:pic>
        <p:nvPicPr>
          <p:cNvPr id="24586" name="Picture 2" descr="Resultado de imagen para trabajo en clas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1" t="12165" r="17597" b="16369"/>
          <a:stretch/>
        </p:blipFill>
        <p:spPr bwMode="auto">
          <a:xfrm>
            <a:off x="1547664" y="1340768"/>
            <a:ext cx="4032250" cy="253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19 Marcador de número de diapositiva">
            <a:extLst>
              <a:ext uri="{FF2B5EF4-FFF2-40B4-BE49-F238E27FC236}">
                <a16:creationId xmlns:a16="http://schemas.microsoft.com/office/drawing/2014/main" id="{009EF6CB-BEF0-48B7-99F3-1E602ADA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640000" y="6336000"/>
            <a:ext cx="360000" cy="360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fld id="{873A3E8E-7B97-4ECF-92BE-913922F23F71}" type="slidenum">
              <a:rPr lang="es-PE" altLang="es-PE"/>
              <a:pPr algn="ctr"/>
              <a:t>9</a:t>
            </a:fld>
            <a:endParaRPr lang="es-PE" altLang="es-PE"/>
          </a:p>
        </p:txBody>
      </p:sp>
      <p:sp>
        <p:nvSpPr>
          <p:cNvPr id="12" name="9 Marcador de pie de página">
            <a:extLst>
              <a:ext uri="{FF2B5EF4-FFF2-40B4-BE49-F238E27FC236}">
                <a16:creationId xmlns:a16="http://schemas.microsoft.com/office/drawing/2014/main" id="{C11D2DAC-086F-4FDD-94A0-000DD703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492000" y="6480000"/>
            <a:ext cx="2160000" cy="10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 dirty="0">
                <a:solidFill>
                  <a:srgbClr val="898989"/>
                </a:solidFill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13454</TotalTime>
  <Words>1525</Words>
  <Application>Microsoft Office PowerPoint</Application>
  <PresentationFormat>Presentación en pantalla (4:3)</PresentationFormat>
  <Paragraphs>285</Paragraphs>
  <Slides>26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Wingdings</vt:lpstr>
      <vt:lpstr>Tema de Office</vt:lpstr>
      <vt:lpstr> Fundamentos para el Cálculo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Trabajo en casa</vt:lpstr>
      <vt:lpstr>Trabajo en casa</vt:lpstr>
    </vt:vector>
  </TitlesOfParts>
  <Company>Casa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Raul</dc:creator>
  <cp:lastModifiedBy>Alfonso Piero de Jesús Arrué Arbieto</cp:lastModifiedBy>
  <cp:revision>227</cp:revision>
  <dcterms:created xsi:type="dcterms:W3CDTF">2011-02-27T01:29:01Z</dcterms:created>
  <dcterms:modified xsi:type="dcterms:W3CDTF">2025-01-21T16:17:04Z</dcterms:modified>
</cp:coreProperties>
</file>