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70" r:id="rId3"/>
    <p:sldId id="369" r:id="rId4"/>
    <p:sldId id="363" r:id="rId5"/>
    <p:sldId id="347" r:id="rId6"/>
    <p:sldId id="348" r:id="rId7"/>
    <p:sldId id="349" r:id="rId8"/>
    <p:sldId id="350" r:id="rId9"/>
    <p:sldId id="371" r:id="rId10"/>
    <p:sldId id="372" r:id="rId11"/>
    <p:sldId id="373" r:id="rId12"/>
    <p:sldId id="374" r:id="rId13"/>
    <p:sldId id="375" r:id="rId14"/>
    <p:sldId id="376" r:id="rId15"/>
    <p:sldId id="344" r:id="rId16"/>
    <p:sldId id="377" r:id="rId17"/>
    <p:sldId id="378" r:id="rId18"/>
  </p:sldIdLst>
  <p:sldSz cx="9144000" cy="6858000" type="screen4x3"/>
  <p:notesSz cx="6858000" cy="9144000"/>
  <p:defaultTextStyle>
    <a:defPPr>
      <a:defRPr lang="es-P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FFCC99"/>
    <a:srgbClr val="009900"/>
    <a:srgbClr val="D60093"/>
    <a:srgbClr val="FF3399"/>
    <a:srgbClr val="E9EDF4"/>
    <a:srgbClr val="FFFF99"/>
    <a:srgbClr val="FFCC66"/>
    <a:srgbClr val="99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36089-7C04-4201-BC7E-9A6FEF4C62E2}" v="4" dt="2023-01-12T14:13:17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279" autoAdjust="0"/>
    <p:restoredTop sz="94727" autoAdjust="0"/>
  </p:normalViewPr>
  <p:slideViewPr>
    <p:cSldViewPr>
      <p:cViewPr varScale="1">
        <p:scale>
          <a:sx n="69" d="100"/>
          <a:sy n="69" d="100"/>
        </p:scale>
        <p:origin x="42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onso Piero de Jesús Arrué Arbieto" userId="1904f002d41b4795" providerId="LiveId" clId="{BD5A97DD-917F-438F-87AB-CAB8C9467FA9}"/>
    <pc:docChg chg="undo custSel modSld">
      <pc:chgData name="Alfonso Piero de Jesús Arrué Arbieto" userId="1904f002d41b4795" providerId="LiveId" clId="{BD5A97DD-917F-438F-87AB-CAB8C9467FA9}" dt="2022-01-13T18:56:36.134" v="64" actId="478"/>
      <pc:docMkLst>
        <pc:docMk/>
      </pc:docMkLst>
      <pc:sldChg chg="modAnim">
        <pc:chgData name="Alfonso Piero de Jesús Arrué Arbieto" userId="1904f002d41b4795" providerId="LiveId" clId="{BD5A97DD-917F-438F-87AB-CAB8C9467FA9}" dt="2022-01-13T18:37:04.529" v="35"/>
        <pc:sldMkLst>
          <pc:docMk/>
          <pc:sldMk cId="3533113004" sldId="371"/>
        </pc:sldMkLst>
      </pc:sldChg>
      <pc:sldChg chg="addSp delSp modSp mod">
        <pc:chgData name="Alfonso Piero de Jesús Arrué Arbieto" userId="1904f002d41b4795" providerId="LiveId" clId="{BD5A97DD-917F-438F-87AB-CAB8C9467FA9}" dt="2022-01-13T18:48:54.026" v="51" actId="21"/>
        <pc:sldMkLst>
          <pc:docMk/>
          <pc:sldMk cId="3092841800" sldId="373"/>
        </pc:sldMkLst>
        <pc:picChg chg="add del mod">
          <ac:chgData name="Alfonso Piero de Jesús Arrué Arbieto" userId="1904f002d41b4795" providerId="LiveId" clId="{BD5A97DD-917F-438F-87AB-CAB8C9467FA9}" dt="2022-01-13T14:09:16.385" v="2" actId="21"/>
          <ac:picMkLst>
            <pc:docMk/>
            <pc:sldMk cId="3092841800" sldId="373"/>
            <ac:picMk id="7" creationId="{34465082-D89E-4C48-8A51-88AFAE5D3922}"/>
          </ac:picMkLst>
        </pc:picChg>
        <pc:picChg chg="add del mod modCrop">
          <ac:chgData name="Alfonso Piero de Jesús Arrué Arbieto" userId="1904f002d41b4795" providerId="LiveId" clId="{BD5A97DD-917F-438F-87AB-CAB8C9467FA9}" dt="2022-01-13T18:48:54.026" v="51" actId="21"/>
          <ac:picMkLst>
            <pc:docMk/>
            <pc:sldMk cId="3092841800" sldId="373"/>
            <ac:picMk id="8" creationId="{911931D0-B08A-41FC-9263-FDDCAEA7AFB0}"/>
          </ac:picMkLst>
        </pc:picChg>
        <pc:inkChg chg="add">
          <ac:chgData name="Alfonso Piero de Jesús Arrué Arbieto" userId="1904f002d41b4795" providerId="LiveId" clId="{BD5A97DD-917F-438F-87AB-CAB8C9467FA9}" dt="2022-01-13T18:45:17.413" v="36" actId="9405"/>
          <ac:inkMkLst>
            <pc:docMk/>
            <pc:sldMk cId="3092841800" sldId="373"/>
            <ac:inkMk id="6" creationId="{42EDC347-1E5B-460F-9CB9-33FB5D7C6FD9}"/>
          </ac:inkMkLst>
        </pc:inkChg>
      </pc:sldChg>
      <pc:sldChg chg="addSp delSp modSp mod">
        <pc:chgData name="Alfonso Piero de Jesús Arrué Arbieto" userId="1904f002d41b4795" providerId="LiveId" clId="{BD5A97DD-917F-438F-87AB-CAB8C9467FA9}" dt="2022-01-13T18:51:32.545" v="54" actId="21"/>
        <pc:sldMkLst>
          <pc:docMk/>
          <pc:sldMk cId="225317800" sldId="374"/>
        </pc:sldMkLst>
        <pc:picChg chg="add del mod modCrop">
          <ac:chgData name="Alfonso Piero de Jesús Arrué Arbieto" userId="1904f002d41b4795" providerId="LiveId" clId="{BD5A97DD-917F-438F-87AB-CAB8C9467FA9}" dt="2022-01-13T14:12:19.723" v="9" actId="21"/>
          <ac:picMkLst>
            <pc:docMk/>
            <pc:sldMk cId="225317800" sldId="374"/>
            <ac:picMk id="19" creationId="{4A6444AF-862A-43EF-9B05-1CB66AC0FAC3}"/>
          </ac:picMkLst>
        </pc:picChg>
        <pc:picChg chg="add del mod modCrop">
          <ac:chgData name="Alfonso Piero de Jesús Arrué Arbieto" userId="1904f002d41b4795" providerId="LiveId" clId="{BD5A97DD-917F-438F-87AB-CAB8C9467FA9}" dt="2022-01-13T18:51:32.545" v="54" actId="21"/>
          <ac:picMkLst>
            <pc:docMk/>
            <pc:sldMk cId="225317800" sldId="374"/>
            <ac:picMk id="19" creationId="{ED9DD00E-3E0F-4222-9194-F3FBA73D765C}"/>
          </ac:picMkLst>
        </pc:picChg>
      </pc:sldChg>
      <pc:sldChg chg="addSp delSp modSp mod">
        <pc:chgData name="Alfonso Piero de Jesús Arrué Arbieto" userId="1904f002d41b4795" providerId="LiveId" clId="{BD5A97DD-917F-438F-87AB-CAB8C9467FA9}" dt="2022-01-13T18:53:39.496" v="58" actId="21"/>
        <pc:sldMkLst>
          <pc:docMk/>
          <pc:sldMk cId="986429181" sldId="375"/>
        </pc:sldMkLst>
        <pc:picChg chg="add del mod modCrop">
          <ac:chgData name="Alfonso Piero de Jesús Arrué Arbieto" userId="1904f002d41b4795" providerId="LiveId" clId="{BD5A97DD-917F-438F-87AB-CAB8C9467FA9}" dt="2022-01-13T14:14:58.608" v="19" actId="21"/>
          <ac:picMkLst>
            <pc:docMk/>
            <pc:sldMk cId="986429181" sldId="375"/>
            <ac:picMk id="21" creationId="{BB0CCF0E-B4C9-48E7-ACEE-DC79CF07D603}"/>
          </ac:picMkLst>
        </pc:picChg>
        <pc:picChg chg="add del mod modCrop">
          <ac:chgData name="Alfonso Piero de Jesús Arrué Arbieto" userId="1904f002d41b4795" providerId="LiveId" clId="{BD5A97DD-917F-438F-87AB-CAB8C9467FA9}" dt="2022-01-13T18:53:39.496" v="58" actId="21"/>
          <ac:picMkLst>
            <pc:docMk/>
            <pc:sldMk cId="986429181" sldId="375"/>
            <ac:picMk id="21" creationId="{EDFC84AE-180B-4734-84AC-36F3BB157932}"/>
          </ac:picMkLst>
        </pc:picChg>
      </pc:sldChg>
      <pc:sldChg chg="addSp delSp modSp mod">
        <pc:chgData name="Alfonso Piero de Jesús Arrué Arbieto" userId="1904f002d41b4795" providerId="LiveId" clId="{BD5A97DD-917F-438F-87AB-CAB8C9467FA9}" dt="2022-01-13T18:56:36.134" v="64" actId="478"/>
        <pc:sldMkLst>
          <pc:docMk/>
          <pc:sldMk cId="4230044383" sldId="376"/>
        </pc:sldMkLst>
        <pc:picChg chg="add del mod">
          <ac:chgData name="Alfonso Piero de Jesús Arrué Arbieto" userId="1904f002d41b4795" providerId="LiveId" clId="{BD5A97DD-917F-438F-87AB-CAB8C9467FA9}" dt="2022-01-13T18:56:36.134" v="64" actId="478"/>
          <ac:picMkLst>
            <pc:docMk/>
            <pc:sldMk cId="4230044383" sldId="376"/>
            <ac:picMk id="14" creationId="{8D40CC97-6AA4-4ACF-AF9D-4162521800F8}"/>
          </ac:picMkLst>
        </pc:picChg>
        <pc:picChg chg="add del mod modCrop">
          <ac:chgData name="Alfonso Piero de Jesús Arrué Arbieto" userId="1904f002d41b4795" providerId="LiveId" clId="{BD5A97DD-917F-438F-87AB-CAB8C9467FA9}" dt="2022-01-13T14:17:55.531" v="33" actId="478"/>
          <ac:picMkLst>
            <pc:docMk/>
            <pc:sldMk cId="4230044383" sldId="376"/>
            <ac:picMk id="14" creationId="{960A62E9-7C67-4244-9805-84E1CC7DA1B3}"/>
          </ac:picMkLst>
        </pc:picChg>
      </pc:sldChg>
    </pc:docChg>
  </pc:docChgLst>
  <pc:docChgLst>
    <pc:chgData name="Alfonso Piero de Jesús Arrué Arbieto" userId="1904f002d41b4795" providerId="LiveId" clId="{D8B16D24-EC1C-4BE6-8E59-08F31A034AB6}"/>
    <pc:docChg chg="custSel modSld">
      <pc:chgData name="Alfonso Piero de Jesús Arrué Arbieto" userId="1904f002d41b4795" providerId="LiveId" clId="{D8B16D24-EC1C-4BE6-8E59-08F31A034AB6}" dt="2021-08-20T21:21:40.826" v="33" actId="478"/>
      <pc:docMkLst>
        <pc:docMk/>
      </pc:docMkLst>
      <pc:sldChg chg="addSp delSp modSp mod">
        <pc:chgData name="Alfonso Piero de Jesús Arrué Arbieto" userId="1904f002d41b4795" providerId="LiveId" clId="{D8B16D24-EC1C-4BE6-8E59-08F31A034AB6}" dt="2021-08-20T21:14:37.927" v="21" actId="21"/>
        <pc:sldMkLst>
          <pc:docMk/>
          <pc:sldMk cId="3092841800" sldId="373"/>
        </pc:sldMkLst>
        <pc:picChg chg="add del mod">
          <ac:chgData name="Alfonso Piero de Jesús Arrué Arbieto" userId="1904f002d41b4795" providerId="LiveId" clId="{D8B16D24-EC1C-4BE6-8E59-08F31A034AB6}" dt="2021-08-20T21:14:37.927" v="21" actId="21"/>
          <ac:picMkLst>
            <pc:docMk/>
            <pc:sldMk cId="3092841800" sldId="373"/>
            <ac:picMk id="7" creationId="{97887A6E-C592-4E6E-9033-79DBDFD85055}"/>
          </ac:picMkLst>
        </pc:picChg>
        <pc:picChg chg="add del mod">
          <ac:chgData name="Alfonso Piero de Jesús Arrué Arbieto" userId="1904f002d41b4795" providerId="LiveId" clId="{D8B16D24-EC1C-4BE6-8E59-08F31A034AB6}" dt="2021-08-20T17:22:03.619" v="5" actId="21"/>
          <ac:picMkLst>
            <pc:docMk/>
            <pc:sldMk cId="3092841800" sldId="373"/>
            <ac:picMk id="7" creationId="{C49B741F-13BB-4427-883A-BA99574934C3}"/>
          </ac:picMkLst>
        </pc:picChg>
      </pc:sldChg>
      <pc:sldChg chg="addSp delSp modSp mod">
        <pc:chgData name="Alfonso Piero de Jesús Arrué Arbieto" userId="1904f002d41b4795" providerId="LiveId" clId="{D8B16D24-EC1C-4BE6-8E59-08F31A034AB6}" dt="2021-08-20T21:17:19.354" v="25" actId="21"/>
        <pc:sldMkLst>
          <pc:docMk/>
          <pc:sldMk cId="225317800" sldId="374"/>
        </pc:sldMkLst>
        <pc:picChg chg="add del mod modCrop">
          <ac:chgData name="Alfonso Piero de Jesús Arrué Arbieto" userId="1904f002d41b4795" providerId="LiveId" clId="{D8B16D24-EC1C-4BE6-8E59-08F31A034AB6}" dt="2021-08-20T21:17:19.354" v="25" actId="21"/>
          <ac:picMkLst>
            <pc:docMk/>
            <pc:sldMk cId="225317800" sldId="374"/>
            <ac:picMk id="19" creationId="{11A8C5F0-C975-4127-9A19-8C7C774C052D}"/>
          </ac:picMkLst>
        </pc:picChg>
        <pc:picChg chg="add del mod">
          <ac:chgData name="Alfonso Piero de Jesús Arrué Arbieto" userId="1904f002d41b4795" providerId="LiveId" clId="{D8B16D24-EC1C-4BE6-8E59-08F31A034AB6}" dt="2021-08-20T17:24:23.367" v="8" actId="21"/>
          <ac:picMkLst>
            <pc:docMk/>
            <pc:sldMk cId="225317800" sldId="374"/>
            <ac:picMk id="19" creationId="{E77426A9-A766-4997-9400-6791339FD004}"/>
          </ac:picMkLst>
        </pc:picChg>
      </pc:sldChg>
      <pc:sldChg chg="addSp delSp modSp mod">
        <pc:chgData name="Alfonso Piero de Jesús Arrué Arbieto" userId="1904f002d41b4795" providerId="LiveId" clId="{D8B16D24-EC1C-4BE6-8E59-08F31A034AB6}" dt="2021-08-20T21:19:17.600" v="29" actId="21"/>
        <pc:sldMkLst>
          <pc:docMk/>
          <pc:sldMk cId="986429181" sldId="375"/>
        </pc:sldMkLst>
        <pc:picChg chg="add del mod modCrop">
          <ac:chgData name="Alfonso Piero de Jesús Arrué Arbieto" userId="1904f002d41b4795" providerId="LiveId" clId="{D8B16D24-EC1C-4BE6-8E59-08F31A034AB6}" dt="2021-08-20T17:26:33.568" v="12" actId="21"/>
          <ac:picMkLst>
            <pc:docMk/>
            <pc:sldMk cId="986429181" sldId="375"/>
            <ac:picMk id="21" creationId="{0479922C-4EF1-4B82-8780-159224985CF5}"/>
          </ac:picMkLst>
        </pc:picChg>
        <pc:picChg chg="add del mod modCrop">
          <ac:chgData name="Alfonso Piero de Jesús Arrué Arbieto" userId="1904f002d41b4795" providerId="LiveId" clId="{D8B16D24-EC1C-4BE6-8E59-08F31A034AB6}" dt="2021-08-20T21:19:17.600" v="29" actId="21"/>
          <ac:picMkLst>
            <pc:docMk/>
            <pc:sldMk cId="986429181" sldId="375"/>
            <ac:picMk id="21" creationId="{6F8D0935-9BD9-4B21-B73B-AD432362F249}"/>
          </ac:picMkLst>
        </pc:picChg>
      </pc:sldChg>
      <pc:sldChg chg="addSp delSp modSp mod">
        <pc:chgData name="Alfonso Piero de Jesús Arrué Arbieto" userId="1904f002d41b4795" providerId="LiveId" clId="{D8B16D24-EC1C-4BE6-8E59-08F31A034AB6}" dt="2021-08-20T21:21:40.826" v="33" actId="478"/>
        <pc:sldMkLst>
          <pc:docMk/>
          <pc:sldMk cId="4230044383" sldId="376"/>
        </pc:sldMkLst>
        <pc:picChg chg="add del mod modCrop">
          <ac:chgData name="Alfonso Piero de Jesús Arrué Arbieto" userId="1904f002d41b4795" providerId="LiveId" clId="{D8B16D24-EC1C-4BE6-8E59-08F31A034AB6}" dt="2021-08-20T21:21:40.826" v="33" actId="478"/>
          <ac:picMkLst>
            <pc:docMk/>
            <pc:sldMk cId="4230044383" sldId="376"/>
            <ac:picMk id="14" creationId="{011FE4EF-ADBB-48E3-9575-F2287B7B6466}"/>
          </ac:picMkLst>
        </pc:picChg>
        <pc:picChg chg="add del mod modCrop">
          <ac:chgData name="Alfonso Piero de Jesús Arrué Arbieto" userId="1904f002d41b4795" providerId="LiveId" clId="{D8B16D24-EC1C-4BE6-8E59-08F31A034AB6}" dt="2021-08-20T17:30:29.762" v="16" actId="478"/>
          <ac:picMkLst>
            <pc:docMk/>
            <pc:sldMk cId="4230044383" sldId="376"/>
            <ac:picMk id="14" creationId="{9B3CA7BF-D6FF-4199-9C19-2466C3A52306}"/>
          </ac:picMkLst>
        </pc:picChg>
      </pc:sldChg>
    </pc:docChg>
  </pc:docChgLst>
  <pc:docChgLst>
    <pc:chgData name="Alfonso Piero de Jesús Arrué Arbieto" userId="1904f002d41b4795" providerId="LiveId" clId="{94036089-7C04-4201-BC7E-9A6FEF4C62E2}"/>
    <pc:docChg chg="undo custSel modSld">
      <pc:chgData name="Alfonso Piero de Jesús Arrué Arbieto" userId="1904f002d41b4795" providerId="LiveId" clId="{94036089-7C04-4201-BC7E-9A6FEF4C62E2}" dt="2023-01-12T14:16:34.072" v="26" actId="478"/>
      <pc:docMkLst>
        <pc:docMk/>
      </pc:docMkLst>
      <pc:sldChg chg="addSp delSp modSp mod">
        <pc:chgData name="Alfonso Piero de Jesús Arrué Arbieto" userId="1904f002d41b4795" providerId="LiveId" clId="{94036089-7C04-4201-BC7E-9A6FEF4C62E2}" dt="2023-01-12T14:05:00.227" v="3" actId="21"/>
        <pc:sldMkLst>
          <pc:docMk/>
          <pc:sldMk cId="936424622" sldId="372"/>
        </pc:sldMkLst>
        <pc:picChg chg="add del mod modCrop">
          <ac:chgData name="Alfonso Piero de Jesús Arrué Arbieto" userId="1904f002d41b4795" providerId="LiveId" clId="{94036089-7C04-4201-BC7E-9A6FEF4C62E2}" dt="2023-01-12T14:05:00.227" v="3" actId="21"/>
          <ac:picMkLst>
            <pc:docMk/>
            <pc:sldMk cId="936424622" sldId="372"/>
            <ac:picMk id="3" creationId="{76C1A42B-7B21-AF3F-937F-353BA85BFE5E}"/>
          </ac:picMkLst>
        </pc:picChg>
      </pc:sldChg>
      <pc:sldChg chg="addSp delSp modSp mod">
        <pc:chgData name="Alfonso Piero de Jesús Arrué Arbieto" userId="1904f002d41b4795" providerId="LiveId" clId="{94036089-7C04-4201-BC7E-9A6FEF4C62E2}" dt="2023-01-12T14:07:53.466" v="6" actId="21"/>
        <pc:sldMkLst>
          <pc:docMk/>
          <pc:sldMk cId="3092841800" sldId="373"/>
        </pc:sldMkLst>
        <pc:picChg chg="add del mod">
          <ac:chgData name="Alfonso Piero de Jesús Arrué Arbieto" userId="1904f002d41b4795" providerId="LiveId" clId="{94036089-7C04-4201-BC7E-9A6FEF4C62E2}" dt="2023-01-12T14:07:53.466" v="6" actId="21"/>
          <ac:picMkLst>
            <pc:docMk/>
            <pc:sldMk cId="3092841800" sldId="373"/>
            <ac:picMk id="7" creationId="{7A26D66F-E0BA-119E-512D-EF29BFDF224A}"/>
          </ac:picMkLst>
        </pc:picChg>
      </pc:sldChg>
      <pc:sldChg chg="addSp delSp modSp mod">
        <pc:chgData name="Alfonso Piero de Jesús Arrué Arbieto" userId="1904f002d41b4795" providerId="LiveId" clId="{94036089-7C04-4201-BC7E-9A6FEF4C62E2}" dt="2023-01-12T14:10:42.630" v="10" actId="21"/>
        <pc:sldMkLst>
          <pc:docMk/>
          <pc:sldMk cId="225317800" sldId="374"/>
        </pc:sldMkLst>
        <pc:picChg chg="add del mod modCrop">
          <ac:chgData name="Alfonso Piero de Jesús Arrué Arbieto" userId="1904f002d41b4795" providerId="LiveId" clId="{94036089-7C04-4201-BC7E-9A6FEF4C62E2}" dt="2023-01-12T14:10:42.630" v="10" actId="21"/>
          <ac:picMkLst>
            <pc:docMk/>
            <pc:sldMk cId="225317800" sldId="374"/>
            <ac:picMk id="4" creationId="{F4A76D7A-0C4B-5F5A-6969-AC54EAF348DD}"/>
          </ac:picMkLst>
        </pc:picChg>
      </pc:sldChg>
      <pc:sldChg chg="addSp delSp modSp mod">
        <pc:chgData name="Alfonso Piero de Jesús Arrué Arbieto" userId="1904f002d41b4795" providerId="LiveId" clId="{94036089-7C04-4201-BC7E-9A6FEF4C62E2}" dt="2023-01-12T14:13:14.055" v="20" actId="21"/>
        <pc:sldMkLst>
          <pc:docMk/>
          <pc:sldMk cId="986429181" sldId="375"/>
        </pc:sldMkLst>
        <pc:picChg chg="add del mod modCrop">
          <ac:chgData name="Alfonso Piero de Jesús Arrué Arbieto" userId="1904f002d41b4795" providerId="LiveId" clId="{94036089-7C04-4201-BC7E-9A6FEF4C62E2}" dt="2023-01-12T14:13:14.055" v="20" actId="21"/>
          <ac:picMkLst>
            <pc:docMk/>
            <pc:sldMk cId="986429181" sldId="375"/>
            <ac:picMk id="4" creationId="{7F62B642-2357-C79E-0A65-0D9B8E1E929C}"/>
          </ac:picMkLst>
        </pc:picChg>
      </pc:sldChg>
      <pc:sldChg chg="addSp delSp modSp mod">
        <pc:chgData name="Alfonso Piero de Jesús Arrué Arbieto" userId="1904f002d41b4795" providerId="LiveId" clId="{94036089-7C04-4201-BC7E-9A6FEF4C62E2}" dt="2023-01-12T14:16:34.072" v="26" actId="478"/>
        <pc:sldMkLst>
          <pc:docMk/>
          <pc:sldMk cId="4230044383" sldId="376"/>
        </pc:sldMkLst>
        <pc:picChg chg="add del mod modCrop">
          <ac:chgData name="Alfonso Piero de Jesús Arrué Arbieto" userId="1904f002d41b4795" providerId="LiveId" clId="{94036089-7C04-4201-BC7E-9A6FEF4C62E2}" dt="2023-01-12T14:16:34.072" v="26" actId="478"/>
          <ac:picMkLst>
            <pc:docMk/>
            <pc:sldMk cId="4230044383" sldId="376"/>
            <ac:picMk id="4" creationId="{6B721CB8-DABF-FDF2-D397-BBF615B46FE0}"/>
          </ac:picMkLst>
        </pc:picChg>
      </pc:sldChg>
    </pc:docChg>
  </pc:docChgLst>
  <pc:docChgLst>
    <pc:chgData name="Alfonso Piero de Jesús Arrué Arbieto" userId="1904f002d41b4795" providerId="LiveId" clId="{E2535FC7-05B7-41DA-8ABB-DBC9C1F10E19}"/>
    <pc:docChg chg="custSel modSld">
      <pc:chgData name="Alfonso Piero de Jesús Arrué Arbieto" userId="1904f002d41b4795" providerId="LiveId" clId="{E2535FC7-05B7-41DA-8ABB-DBC9C1F10E19}" dt="2022-08-19T09:22:41.030" v="28" actId="207"/>
      <pc:docMkLst>
        <pc:docMk/>
      </pc:docMkLst>
      <pc:sldChg chg="modSp mod">
        <pc:chgData name="Alfonso Piero de Jesús Arrué Arbieto" userId="1904f002d41b4795" providerId="LiveId" clId="{E2535FC7-05B7-41DA-8ABB-DBC9C1F10E19}" dt="2022-08-19T09:22:41.030" v="28" actId="207"/>
        <pc:sldMkLst>
          <pc:docMk/>
          <pc:sldMk cId="0" sldId="256"/>
        </pc:sldMkLst>
        <pc:spChg chg="mod">
          <ac:chgData name="Alfonso Piero de Jesús Arrué Arbieto" userId="1904f002d41b4795" providerId="LiveId" clId="{E2535FC7-05B7-41DA-8ABB-DBC9C1F10E19}" dt="2022-08-19T09:22:41.030" v="28" actId="207"/>
          <ac:spMkLst>
            <pc:docMk/>
            <pc:sldMk cId="0" sldId="256"/>
            <ac:spMk id="11267" creationId="{00000000-0000-0000-0000-000000000000}"/>
          </ac:spMkLst>
        </pc:spChg>
      </pc:sldChg>
      <pc:sldChg chg="modAnim">
        <pc:chgData name="Alfonso Piero de Jesús Arrué Arbieto" userId="1904f002d41b4795" providerId="LiveId" clId="{E2535FC7-05B7-41DA-8ABB-DBC9C1F10E19}" dt="2022-08-19T09:19:56.080" v="23"/>
        <pc:sldMkLst>
          <pc:docMk/>
          <pc:sldMk cId="3533113004" sldId="371"/>
        </pc:sldMkLst>
      </pc:sldChg>
      <pc:sldChg chg="addSp delSp modSp mod">
        <pc:chgData name="Alfonso Piero de Jesús Arrué Arbieto" userId="1904f002d41b4795" providerId="LiveId" clId="{E2535FC7-05B7-41DA-8ABB-DBC9C1F10E19}" dt="2022-08-18T21:12:43.920" v="3" actId="21"/>
        <pc:sldMkLst>
          <pc:docMk/>
          <pc:sldMk cId="3092841800" sldId="373"/>
        </pc:sldMkLst>
        <pc:picChg chg="add del mod modCrop">
          <ac:chgData name="Alfonso Piero de Jesús Arrué Arbieto" userId="1904f002d41b4795" providerId="LiveId" clId="{E2535FC7-05B7-41DA-8ABB-DBC9C1F10E19}" dt="2022-08-18T21:12:43.920" v="3" actId="21"/>
          <ac:picMkLst>
            <pc:docMk/>
            <pc:sldMk cId="3092841800" sldId="373"/>
            <ac:picMk id="8" creationId="{ED0F9A84-5C9F-F5D3-5F34-E8FB2723AE0A}"/>
          </ac:picMkLst>
        </pc:picChg>
      </pc:sldChg>
      <pc:sldChg chg="addSp delSp modSp mod">
        <pc:chgData name="Alfonso Piero de Jesús Arrué Arbieto" userId="1904f002d41b4795" providerId="LiveId" clId="{E2535FC7-05B7-41DA-8ABB-DBC9C1F10E19}" dt="2022-08-19T09:20:14.590" v="24" actId="478"/>
        <pc:sldMkLst>
          <pc:docMk/>
          <pc:sldMk cId="225317800" sldId="374"/>
        </pc:sldMkLst>
        <pc:picChg chg="add del mod modCrop">
          <ac:chgData name="Alfonso Piero de Jesús Arrué Arbieto" userId="1904f002d41b4795" providerId="LiveId" clId="{E2535FC7-05B7-41DA-8ABB-DBC9C1F10E19}" dt="2022-08-19T09:20:14.590" v="24" actId="478"/>
          <ac:picMkLst>
            <pc:docMk/>
            <pc:sldMk cId="225317800" sldId="374"/>
            <ac:picMk id="4" creationId="{311FA045-9315-6833-A3A9-6B099FA972A9}"/>
          </ac:picMkLst>
        </pc:picChg>
      </pc:sldChg>
      <pc:sldChg chg="addSp delSp modSp mod">
        <pc:chgData name="Alfonso Piero de Jesús Arrué Arbieto" userId="1904f002d41b4795" providerId="LiveId" clId="{E2535FC7-05B7-41DA-8ABB-DBC9C1F10E19}" dt="2022-08-18T21:18:59.846" v="9" actId="21"/>
        <pc:sldMkLst>
          <pc:docMk/>
          <pc:sldMk cId="986429181" sldId="375"/>
        </pc:sldMkLst>
        <pc:picChg chg="add del mod">
          <ac:chgData name="Alfonso Piero de Jesús Arrué Arbieto" userId="1904f002d41b4795" providerId="LiveId" clId="{E2535FC7-05B7-41DA-8ABB-DBC9C1F10E19}" dt="2022-08-18T21:18:59.846" v="9" actId="21"/>
          <ac:picMkLst>
            <pc:docMk/>
            <pc:sldMk cId="986429181" sldId="375"/>
            <ac:picMk id="4" creationId="{E7BB1ED7-B811-77C0-9903-26048647B154}"/>
          </ac:picMkLst>
        </pc:picChg>
      </pc:sldChg>
      <pc:sldChg chg="addSp delSp modSp mod">
        <pc:chgData name="Alfonso Piero de Jesús Arrué Arbieto" userId="1904f002d41b4795" providerId="LiveId" clId="{E2535FC7-05B7-41DA-8ABB-DBC9C1F10E19}" dt="2022-08-18T21:22:41.185" v="13" actId="478"/>
        <pc:sldMkLst>
          <pc:docMk/>
          <pc:sldMk cId="4230044383" sldId="376"/>
        </pc:sldMkLst>
        <pc:picChg chg="add del mod modCrop">
          <ac:chgData name="Alfonso Piero de Jesús Arrué Arbieto" userId="1904f002d41b4795" providerId="LiveId" clId="{E2535FC7-05B7-41DA-8ABB-DBC9C1F10E19}" dt="2022-08-18T21:22:41.185" v="13" actId="478"/>
          <ac:picMkLst>
            <pc:docMk/>
            <pc:sldMk cId="4230044383" sldId="376"/>
            <ac:picMk id="4" creationId="{0B0B9B5C-004D-2254-402A-E00D462AD3EA}"/>
          </ac:picMkLst>
        </pc:picChg>
      </pc:sldChg>
    </pc:docChg>
  </pc:docChgLst>
  <pc:docChgLst>
    <pc:chgData name="Alfonso Piero de Jesús Arrué Arbieto" userId="1904f002d41b4795" providerId="LiveId" clId="{2A145558-DF67-4DFF-B0A5-DB918C5E974B}"/>
    <pc:docChg chg="custSel modSld">
      <pc:chgData name="Alfonso Piero de Jesús Arrué Arbieto" userId="1904f002d41b4795" providerId="LiveId" clId="{2A145558-DF67-4DFF-B0A5-DB918C5E974B}" dt="2022-03-25T17:21:49.076" v="47" actId="478"/>
      <pc:docMkLst>
        <pc:docMk/>
      </pc:docMkLst>
      <pc:sldChg chg="addSp delSp modSp mod">
        <pc:chgData name="Alfonso Piero de Jesús Arrué Arbieto" userId="1904f002d41b4795" providerId="LiveId" clId="{2A145558-DF67-4DFF-B0A5-DB918C5E974B}" dt="2022-03-25T17:10:14.640" v="38" actId="21"/>
        <pc:sldMkLst>
          <pc:docMk/>
          <pc:sldMk cId="3092841800" sldId="373"/>
        </pc:sldMkLst>
        <pc:picChg chg="add del mod modCrop">
          <ac:chgData name="Alfonso Piero de Jesús Arrué Arbieto" userId="1904f002d41b4795" providerId="LiveId" clId="{2A145558-DF67-4DFF-B0A5-DB918C5E974B}" dt="2022-03-25T17:10:14.640" v="38" actId="21"/>
          <ac:picMkLst>
            <pc:docMk/>
            <pc:sldMk cId="3092841800" sldId="373"/>
            <ac:picMk id="8" creationId="{A2483FC3-75B3-4251-865B-3DFE4334E5C1}"/>
          </ac:picMkLst>
        </pc:picChg>
        <pc:picChg chg="add del mod modCrop">
          <ac:chgData name="Alfonso Piero de Jesús Arrué Arbieto" userId="1904f002d41b4795" providerId="LiveId" clId="{2A145558-DF67-4DFF-B0A5-DB918C5E974B}" dt="2022-03-25T01:03:48.764" v="22" actId="21"/>
          <ac:picMkLst>
            <pc:docMk/>
            <pc:sldMk cId="3092841800" sldId="373"/>
            <ac:picMk id="8" creationId="{D728A613-3152-4BC9-A771-66A456FD8798}"/>
          </ac:picMkLst>
        </pc:picChg>
        <pc:picChg chg="add del mod modCrop">
          <ac:chgData name="Alfonso Piero de Jesús Arrué Arbieto" userId="1904f002d41b4795" providerId="LiveId" clId="{2A145558-DF67-4DFF-B0A5-DB918C5E974B}" dt="2022-03-24T23:05:42.111" v="3" actId="21"/>
          <ac:picMkLst>
            <pc:docMk/>
            <pc:sldMk cId="3092841800" sldId="373"/>
            <ac:picMk id="8" creationId="{DAE950DE-D720-4C87-80A5-BC386079F395}"/>
          </ac:picMkLst>
        </pc:picChg>
      </pc:sldChg>
      <pc:sldChg chg="addSp delSp modSp mod">
        <pc:chgData name="Alfonso Piero de Jesús Arrué Arbieto" userId="1904f002d41b4795" providerId="LiveId" clId="{2A145558-DF67-4DFF-B0A5-DB918C5E974B}" dt="2022-03-25T17:14:31.977" v="42" actId="21"/>
        <pc:sldMkLst>
          <pc:docMk/>
          <pc:sldMk cId="225317800" sldId="374"/>
        </pc:sldMkLst>
        <pc:picChg chg="add del mod modCrop">
          <ac:chgData name="Alfonso Piero de Jesús Arrué Arbieto" userId="1904f002d41b4795" providerId="LiveId" clId="{2A145558-DF67-4DFF-B0A5-DB918C5E974B}" dt="2022-03-25T01:06:40.328" v="26" actId="21"/>
          <ac:picMkLst>
            <pc:docMk/>
            <pc:sldMk cId="225317800" sldId="374"/>
            <ac:picMk id="19" creationId="{38594FF1-553D-4BD9-BA5F-BA6D99606B02}"/>
          </ac:picMkLst>
        </pc:picChg>
        <pc:picChg chg="add del mod modCrop">
          <ac:chgData name="Alfonso Piero de Jesús Arrué Arbieto" userId="1904f002d41b4795" providerId="LiveId" clId="{2A145558-DF67-4DFF-B0A5-DB918C5E974B}" dt="2022-03-24T23:08:26.494" v="7" actId="21"/>
          <ac:picMkLst>
            <pc:docMk/>
            <pc:sldMk cId="225317800" sldId="374"/>
            <ac:picMk id="19" creationId="{CEB80495-4BCD-4B23-89B6-CFE49CE5203B}"/>
          </ac:picMkLst>
        </pc:picChg>
        <pc:picChg chg="add del mod modCrop">
          <ac:chgData name="Alfonso Piero de Jesús Arrué Arbieto" userId="1904f002d41b4795" providerId="LiveId" clId="{2A145558-DF67-4DFF-B0A5-DB918C5E974B}" dt="2022-03-25T17:14:31.977" v="42" actId="21"/>
          <ac:picMkLst>
            <pc:docMk/>
            <pc:sldMk cId="225317800" sldId="374"/>
            <ac:picMk id="19" creationId="{F94567F5-4D7B-4D09-A943-0142D97FBCC3}"/>
          </ac:picMkLst>
        </pc:picChg>
      </pc:sldChg>
      <pc:sldChg chg="addSp delSp modSp mod">
        <pc:chgData name="Alfonso Piero de Jesús Arrué Arbieto" userId="1904f002d41b4795" providerId="LiveId" clId="{2A145558-DF67-4DFF-B0A5-DB918C5E974B}" dt="2022-03-25T17:17:34.877" v="45" actId="21"/>
        <pc:sldMkLst>
          <pc:docMk/>
          <pc:sldMk cId="986429181" sldId="375"/>
        </pc:sldMkLst>
        <pc:picChg chg="add del mod modCrop">
          <ac:chgData name="Alfonso Piero de Jesús Arrué Arbieto" userId="1904f002d41b4795" providerId="LiveId" clId="{2A145558-DF67-4DFF-B0A5-DB918C5E974B}" dt="2022-03-25T01:11:19.516" v="30" actId="21"/>
          <ac:picMkLst>
            <pc:docMk/>
            <pc:sldMk cId="986429181" sldId="375"/>
            <ac:picMk id="21" creationId="{6D5594B8-BDD6-477C-ADF4-31923586CEC5}"/>
          </ac:picMkLst>
        </pc:picChg>
        <pc:picChg chg="add del mod modCrop">
          <ac:chgData name="Alfonso Piero de Jesús Arrué Arbieto" userId="1904f002d41b4795" providerId="LiveId" clId="{2A145558-DF67-4DFF-B0A5-DB918C5E974B}" dt="2022-03-24T23:11:06.124" v="11" actId="21"/>
          <ac:picMkLst>
            <pc:docMk/>
            <pc:sldMk cId="986429181" sldId="375"/>
            <ac:picMk id="21" creationId="{A9A0EE3F-62B9-409B-B0CC-04D5783686A4}"/>
          </ac:picMkLst>
        </pc:picChg>
        <pc:picChg chg="add del mod modCrop">
          <ac:chgData name="Alfonso Piero de Jesús Arrué Arbieto" userId="1904f002d41b4795" providerId="LiveId" clId="{2A145558-DF67-4DFF-B0A5-DB918C5E974B}" dt="2022-03-25T17:17:34.877" v="45" actId="21"/>
          <ac:picMkLst>
            <pc:docMk/>
            <pc:sldMk cId="986429181" sldId="375"/>
            <ac:picMk id="21" creationId="{CD533B2B-5319-4A08-8450-66FE8804F8FA}"/>
          </ac:picMkLst>
        </pc:picChg>
      </pc:sldChg>
      <pc:sldChg chg="addSp delSp modSp mod">
        <pc:chgData name="Alfonso Piero de Jesús Arrué Arbieto" userId="1904f002d41b4795" providerId="LiveId" clId="{2A145558-DF67-4DFF-B0A5-DB918C5E974B}" dt="2022-03-25T17:21:49.076" v="47" actId="478"/>
        <pc:sldMkLst>
          <pc:docMk/>
          <pc:sldMk cId="4230044383" sldId="376"/>
        </pc:sldMkLst>
        <pc:picChg chg="add del mod">
          <ac:chgData name="Alfonso Piero de Jesús Arrué Arbieto" userId="1904f002d41b4795" providerId="LiveId" clId="{2A145558-DF67-4DFF-B0A5-DB918C5E974B}" dt="2022-03-24T23:14:08.333" v="14" actId="478"/>
          <ac:picMkLst>
            <pc:docMk/>
            <pc:sldMk cId="4230044383" sldId="376"/>
            <ac:picMk id="14" creationId="{0D723997-AFD7-48E5-A874-352D1A5CE2A7}"/>
          </ac:picMkLst>
        </pc:picChg>
        <pc:picChg chg="add del mod">
          <ac:chgData name="Alfonso Piero de Jesús Arrué Arbieto" userId="1904f002d41b4795" providerId="LiveId" clId="{2A145558-DF67-4DFF-B0A5-DB918C5E974B}" dt="2022-03-25T17:21:49.076" v="47" actId="478"/>
          <ac:picMkLst>
            <pc:docMk/>
            <pc:sldMk cId="4230044383" sldId="376"/>
            <ac:picMk id="14" creationId="{33D97A89-4BD0-4515-ADE5-A66911470862}"/>
          </ac:picMkLst>
        </pc:picChg>
        <pc:picChg chg="add del mod">
          <ac:chgData name="Alfonso Piero de Jesús Arrué Arbieto" userId="1904f002d41b4795" providerId="LiveId" clId="{2A145558-DF67-4DFF-B0A5-DB918C5E974B}" dt="2022-03-25T01:14:23.433" v="34" actId="478"/>
          <ac:picMkLst>
            <pc:docMk/>
            <pc:sldMk cId="4230044383" sldId="376"/>
            <ac:picMk id="14" creationId="{651203E2-4FD1-4B7F-ADD1-58F7B5412D9B}"/>
          </ac:picMkLst>
        </pc:picChg>
      </pc:sldChg>
      <pc:sldChg chg="modSp">
        <pc:chgData name="Alfonso Piero de Jesús Arrué Arbieto" userId="1904f002d41b4795" providerId="LiveId" clId="{2A145558-DF67-4DFF-B0A5-DB918C5E974B}" dt="2022-03-24T23:29:21.608" v="18" actId="20577"/>
        <pc:sldMkLst>
          <pc:docMk/>
          <pc:sldMk cId="1140165428" sldId="378"/>
        </pc:sldMkLst>
        <pc:spChg chg="mod">
          <ac:chgData name="Alfonso Piero de Jesús Arrué Arbieto" userId="1904f002d41b4795" providerId="LiveId" clId="{2A145558-DF67-4DFF-B0A5-DB918C5E974B}" dt="2022-03-24T23:29:21.608" v="18" actId="20577"/>
          <ac:spMkLst>
            <pc:docMk/>
            <pc:sldMk cId="1140165428" sldId="378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0631BB0-DDCA-446C-B111-64011583FAC5}" type="datetimeFigureOut">
              <a:rPr lang="es-ES"/>
              <a:pPr>
                <a:defRPr/>
              </a:pPr>
              <a:t>12/01/2023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BFDA002-8D52-490C-85DE-E72F0B36CEC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2585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3T18:45:1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10666,'0'0'2465,"-40"0"-3049,40 7 496,0 4-160,0 0 8,0 4-737,0 10-551,0-11-560,0 1-761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D3AC357-E793-421A-9B3A-BCC7DBF351F7}" type="datetimeFigureOut">
              <a:rPr lang="es-PE"/>
              <a:pPr>
                <a:defRPr/>
              </a:pPr>
              <a:t>12/01/2023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0851FF-4664-4874-8B6C-96827139B46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89729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/>
          </a:p>
        </p:txBody>
      </p:sp>
      <p:sp>
        <p:nvSpPr>
          <p:cNvPr id="61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1A06134-67ED-4432-9955-7263ABF386EE}" type="slidenum">
              <a:rPr lang="es-PE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s-PE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31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/>
          </a:p>
        </p:txBody>
      </p:sp>
      <p:sp>
        <p:nvSpPr>
          <p:cNvPr id="112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3603BE0-BD85-4D0C-A6D4-EBB3DEF3028E}" type="slidenum">
              <a:rPr lang="es-PE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s-PE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4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0F4C821-3699-4E12-A4A2-67A61CBBA881}" type="slidenum">
              <a:rPr lang="es-ES" altLang="es-PE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s-ES" altLang="es-PE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3400"/>
            <a:ext cx="54895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/>
          <a:p>
            <a:pPr eaLnBrk="1" hangingPunct="1"/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064943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 dirty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755D4EF-4F00-4409-871B-B22790914C5E}" type="slidenum">
              <a:rPr lang="es-ES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s-ES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848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/>
          </a:p>
        </p:txBody>
      </p:sp>
      <p:sp>
        <p:nvSpPr>
          <p:cNvPr id="102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174F213-4866-4103-A55E-B2C2F5B66CE7}" type="slidenum">
              <a:rPr lang="es-ES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s-ES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249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/>
          </a:p>
        </p:txBody>
      </p:sp>
      <p:sp>
        <p:nvSpPr>
          <p:cNvPr id="122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4124A08-4934-4B86-B73D-ED431B43CE30}" type="slidenum">
              <a:rPr lang="es-ES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s-ES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083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/>
          </a:p>
        </p:txBody>
      </p:sp>
      <p:sp>
        <p:nvSpPr>
          <p:cNvPr id="143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1CED207-14CE-482D-B636-98CDBD6A6DDB}" type="slidenum">
              <a:rPr lang="es-ES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s-ES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635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0851FF-4664-4874-8B6C-96827139B464}" type="slidenum">
              <a:rPr lang="es-PE" smtClean="0"/>
              <a:pPr>
                <a:defRPr/>
              </a:pPr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0792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/>
          </a:p>
        </p:txBody>
      </p:sp>
      <p:sp>
        <p:nvSpPr>
          <p:cNvPr id="19460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43" tIns="45222" rIns="90443" bIns="45222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D31E9DE-DD14-460D-A386-0335A28E0374}" type="slidenum">
              <a:rPr lang="es-ES" altLang="es-PE"/>
              <a:pPr algn="r" eaLnBrk="1" hangingPunct="1">
                <a:spcBef>
                  <a:spcPct val="0"/>
                </a:spcBef>
              </a:pPr>
              <a:t>15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82358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EF831-A74E-4428-B2B7-DBC2E897A7E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027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C935E-B953-4EB9-ABCD-CF79C636EF9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885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A8E97-CDDD-4D2A-8C88-E877FCF8DCE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0931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787208" cy="1143000"/>
          </a:xfrm>
        </p:spPr>
        <p:txBody>
          <a:bodyPr>
            <a:normAutofit/>
          </a:bodyPr>
          <a:lstStyle>
            <a:lvl1pPr algn="ctr">
              <a:defRPr lang="es-PE" sz="2900" b="1" i="0" u="none" kern="1200" dirty="0">
                <a:solidFill>
                  <a:srgbClr val="33333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2987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57500" y="6356350"/>
            <a:ext cx="33575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118F6-6B63-4F0E-A7C5-D5B546AEF4C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003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47BAD-1648-43EC-A5D7-C4EE83CC5CC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940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3087D-A9C5-4B18-B82D-6120E4768C94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080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183E9-EA9D-4EED-AFBE-6E66D5F0D3E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225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800C8-7CDE-4418-8568-B4F2F617C980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907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5359D-5A90-4774-993E-2D73A5E4207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021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1CA4E-731C-465A-8585-8C4D027BD29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128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06962-0C1B-446D-A59D-C6119F24D59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771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título del patrón</a:t>
            </a:r>
            <a:endParaRPr lang="es-PE" altLang="es-PE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  <a:endParaRPr lang="es-PE" alt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4C3E4CD-EC8D-4D78-99CC-D824F9206AE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403" r:id="rId2"/>
    <p:sldLayoutId id="2147484394" r:id="rId3"/>
    <p:sldLayoutId id="2147484395" r:id="rId4"/>
    <p:sldLayoutId id="2147484396" r:id="rId5"/>
    <p:sldLayoutId id="2147484397" r:id="rId6"/>
    <p:sldLayoutId id="2147484398" r:id="rId7"/>
    <p:sldLayoutId id="2147484399" r:id="rId8"/>
    <p:sldLayoutId id="2147484400" r:id="rId9"/>
    <p:sldLayoutId id="2147484401" r:id="rId10"/>
    <p:sldLayoutId id="2147484402" r:id="rId11"/>
    <p:sldLayoutId id="2147484404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1.png"/><Relationship Id="rId3" Type="http://schemas.openxmlformats.org/officeDocument/2006/relationships/image" Target="../media/image24.png"/><Relationship Id="rId7" Type="http://schemas.openxmlformats.org/officeDocument/2006/relationships/image" Target="../media/image260.png"/><Relationship Id="rId12" Type="http://schemas.openxmlformats.org/officeDocument/2006/relationships/customXml" Target="../ink/ink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9.png"/><Relationship Id="rId10" Type="http://schemas.openxmlformats.org/officeDocument/2006/relationships/image" Target="../media/image6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ctrTitle"/>
          </p:nvPr>
        </p:nvSpPr>
        <p:spPr>
          <a:xfrm>
            <a:off x="4032448" y="785813"/>
            <a:ext cx="4572000" cy="1296000"/>
          </a:xfrm>
        </p:spPr>
        <p:txBody>
          <a:bodyPr/>
          <a:lstStyle/>
          <a:p>
            <a:pPr algn="r" eaLnBrk="1" hangingPunct="1"/>
            <a:r>
              <a:rPr lang="es-PE" altLang="es-PE" sz="4000" dirty="0">
                <a:solidFill>
                  <a:srgbClr val="0099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Fundamentos para el Cálculo</a:t>
            </a:r>
          </a:p>
        </p:txBody>
      </p:sp>
      <p:sp>
        <p:nvSpPr>
          <p:cNvPr id="11267" name="2 Subtítulo"/>
          <p:cNvSpPr>
            <a:spLocks noGrp="1"/>
          </p:cNvSpPr>
          <p:nvPr>
            <p:ph type="subTitle" idx="1"/>
          </p:nvPr>
        </p:nvSpPr>
        <p:spPr>
          <a:xfrm>
            <a:off x="1512440" y="2601216"/>
            <a:ext cx="7020000" cy="2772000"/>
          </a:xfrm>
        </p:spPr>
        <p:txBody>
          <a:bodyPr anchor="ctr"/>
          <a:lstStyle/>
          <a:p>
            <a:pPr algn="r" eaLnBrk="1" hangingPunct="1">
              <a:buFont typeface="Arial" charset="0"/>
              <a:buNone/>
              <a:defRPr/>
            </a:pPr>
            <a:r>
              <a:rPr lang="es-PE" altLang="es-PE" dirty="0">
                <a:solidFill>
                  <a:schemeClr val="accent6"/>
                </a:solidFill>
                <a:latin typeface="Times New Roman" pitchFamily="18" charset="0"/>
                <a:ea typeface="ＭＳ Ｐゴシック" pitchFamily="34" charset="-128"/>
              </a:rPr>
              <a:t>Unidad 1: </a:t>
            </a:r>
            <a:r>
              <a:rPr lang="es-PE" altLang="es-PE" b="1" dirty="0">
                <a:solidFill>
                  <a:schemeClr val="accent6"/>
                </a:solidFill>
                <a:latin typeface="Times New Roman" pitchFamily="18" charset="0"/>
                <a:ea typeface="ＭＳ Ｐゴシック" pitchFamily="34" charset="-128"/>
              </a:rPr>
              <a:t>Conceptos fundamentales de álgebra</a:t>
            </a:r>
            <a:endParaRPr lang="es-PE" altLang="es-PE" dirty="0">
              <a:solidFill>
                <a:schemeClr val="accent6"/>
              </a:solidFill>
              <a:latin typeface="Times New Roman" pitchFamily="18" charset="0"/>
              <a:ea typeface="ＭＳ Ｐゴシック" pitchFamily="34" charset="-128"/>
            </a:endParaRPr>
          </a:p>
          <a:p>
            <a:pPr algn="l" eaLnBrk="1" hangingPunct="1">
              <a:buFont typeface="Arial" charset="0"/>
              <a:buNone/>
              <a:defRPr/>
            </a:pPr>
            <a:r>
              <a:rPr lang="es-PE" altLang="es-PE" dirty="0">
                <a:solidFill>
                  <a:srgbClr val="C00000"/>
                </a:solidFill>
                <a:latin typeface="Times New Roman" pitchFamily="18" charset="0"/>
                <a:ea typeface="ＭＳ Ｐゴシック" pitchFamily="34" charset="-128"/>
              </a:rPr>
              <a:t>  </a:t>
            </a:r>
            <a:r>
              <a:rPr lang="es-PE" altLang="es-PE" dirty="0">
                <a:solidFill>
                  <a:srgbClr val="99CC00"/>
                </a:solidFill>
                <a:latin typeface="Times New Roman" pitchFamily="18" charset="0"/>
                <a:ea typeface="ＭＳ Ｐゴシック" pitchFamily="34" charset="-128"/>
              </a:rPr>
              <a:t>Sesión 1.3:</a:t>
            </a:r>
          </a:p>
          <a:p>
            <a:pPr marL="354013" indent="-177800" algn="r">
              <a:lnSpc>
                <a:spcPct val="90000"/>
              </a:lnSpc>
              <a:buFont typeface="Arial" charset="0"/>
              <a:buChar char="•"/>
              <a:defRPr/>
            </a:pPr>
            <a:r>
              <a:rPr lang="es-PE" altLang="es-PE" dirty="0">
                <a:solidFill>
                  <a:srgbClr val="00B0F0"/>
                </a:solidFill>
                <a:latin typeface="Times New Roman" pitchFamily="18" charset="0"/>
                <a:ea typeface="ＭＳ Ｐゴシック" pitchFamily="34" charset="-128"/>
              </a:rPr>
              <a:t>Aplicaciones de ecuaciones de primer y segundo grado</a:t>
            </a:r>
            <a:r>
              <a:rPr lang="es-MX" altLang="es-PE" dirty="0">
                <a:solidFill>
                  <a:srgbClr val="00B0F0"/>
                </a:solidFill>
                <a:latin typeface="Times New Roman" pitchFamily="18" charset="0"/>
                <a:ea typeface="ＭＳ Ｐゴシック" pitchFamily="34" charset="-128"/>
              </a:rPr>
              <a:t>.</a:t>
            </a:r>
            <a:endParaRPr lang="es-PE" altLang="es-PE" dirty="0">
              <a:solidFill>
                <a:srgbClr val="00B0F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pic>
        <p:nvPicPr>
          <p:cNvPr id="5126" name="Picture 2" descr="http://orientacion.universia.edu.pe/imgs2011/imagenes/upc-logo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96" y="620824"/>
            <a:ext cx="1296000" cy="12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</a:t>
            </a:fld>
            <a:endParaRPr lang="es-PE" altLang="es-PE" sz="1200">
              <a:solidFill>
                <a:srgbClr val="898989"/>
              </a:solidFill>
            </a:endParaRPr>
          </a:p>
        </p:txBody>
      </p:sp>
      <p:sp>
        <p:nvSpPr>
          <p:cNvPr id="9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10</a:t>
            </a:fld>
            <a:endParaRPr lang="es-PE" altLang="es-PE" sz="1200">
              <a:solidFill>
                <a:srgbClr val="898989"/>
              </a:solidFill>
            </a:endParaRPr>
          </a:p>
        </p:txBody>
      </p:sp>
      <p:sp>
        <p:nvSpPr>
          <p:cNvPr id="10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263151"/>
                  </p:ext>
                </p:extLst>
              </p:nvPr>
            </p:nvGraphicFramePr>
            <p:xfrm>
              <a:off x="612000" y="515825"/>
              <a:ext cx="7920000" cy="58263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3616">
                      <a:extLst>
                        <a:ext uri="{9D8B030D-6E8A-4147-A177-3AD203B41FA5}">
                          <a16:colId xmlns:a16="http://schemas.microsoft.com/office/drawing/2014/main" val="3153131566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318827188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3249966592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3753431542"/>
                        </a:ext>
                      </a:extLst>
                    </a:gridCol>
                    <a:gridCol w="1304096">
                      <a:extLst>
                        <a:ext uri="{9D8B030D-6E8A-4147-A177-3AD203B41FA5}">
                          <a16:colId xmlns:a16="http://schemas.microsoft.com/office/drawing/2014/main" val="1246331736"/>
                        </a:ext>
                      </a:extLst>
                    </a:gridCol>
                    <a:gridCol w="1000160">
                      <a:extLst>
                        <a:ext uri="{9D8B030D-6E8A-4147-A177-3AD203B41FA5}">
                          <a16:colId xmlns:a16="http://schemas.microsoft.com/office/drawing/2014/main" val="411820368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284565860"/>
                        </a:ext>
                      </a:extLst>
                    </a:gridCol>
                    <a:gridCol w="775744">
                      <a:extLst>
                        <a:ext uri="{9D8B030D-6E8A-4147-A177-3AD203B41FA5}">
                          <a16:colId xmlns:a16="http://schemas.microsoft.com/office/drawing/2014/main" val="3744852524"/>
                        </a:ext>
                      </a:extLst>
                    </a:gridCol>
                    <a:gridCol w="880000">
                      <a:extLst>
                        <a:ext uri="{9D8B030D-6E8A-4147-A177-3AD203B41FA5}">
                          <a16:colId xmlns:a16="http://schemas.microsoft.com/office/drawing/2014/main" val="1372843633"/>
                        </a:ext>
                      </a:extLst>
                    </a:gridCol>
                  </a:tblGrid>
                  <a:tr h="600000"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s-ES" sz="14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Desarrolle los siguientes ejercicios propuestos, aplicando lo aprendido.</a:t>
                          </a:r>
                          <a:endParaRPr lang="es-PE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P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P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P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P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P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P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P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P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0682556"/>
                      </a:ext>
                    </a:extLst>
                  </a:tr>
                  <a:tr h="600000">
                    <a:tc>
                      <a:txBody>
                        <a:bodyPr/>
                        <a:lstStyle/>
                        <a:p>
                          <a:pPr algn="ctr"/>
                          <a:endParaRPr lang="es-PE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 venta 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 unitario 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i="1" baseline="-25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 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fijo 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i="1" baseline="-25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Ecuaciones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s-ES" sz="14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y </a:t>
                          </a:r>
                          <a:r>
                            <a:rPr lang="es-ES" sz="14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Nº de unidades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Ingreso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Utilidad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8083420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a.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75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1000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PE" sz="14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s-PE" sz="14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a:rPr lang="es-PE" sz="1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PE" sz="1400" b="0" i="1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PE" sz="14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s-PE" sz="1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PE" sz="1400" b="0" i="1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PE" sz="14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U</m:t>
                                </m:r>
                                <m:r>
                                  <a:rPr lang="es-PE" sz="1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PE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50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3000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0072653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b.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50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PE" sz="14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s-PE" sz="14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a:rPr lang="es-PE" sz="1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PE" sz="1400" b="0" i="1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PE" sz="14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s-PE" sz="1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PE" sz="1400" b="0" i="1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PE" sz="14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U</m:t>
                                </m:r>
                                <m:r>
                                  <a:rPr lang="es-PE" sz="1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s-PE" sz="14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20</m:t>
                                </m:r>
                                <m:r>
                                  <a:rPr lang="es-PE" sz="14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  <m:r>
                                  <a:rPr lang="es-PE" sz="1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s-PE" sz="14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400</m:t>
                                </m:r>
                              </m:oMath>
                            </m:oMathPara>
                          </a14:m>
                          <a:endParaRPr lang="es-PE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2200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61699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c.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PE" sz="14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s-PE" sz="14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a:rPr lang="es-PE" sz="1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PE" sz="1400" b="0" i="1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PE" sz="14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s-PE" sz="1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s-PE" sz="14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  <m:r>
                                  <a:rPr lang="es-PE" sz="14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  <m:r>
                                  <a:rPr lang="es-PE" sz="1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s-PE" sz="14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s-PE" sz="1400" b="0" i="1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PE" sz="14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U</m:t>
                                </m:r>
                                <m:r>
                                  <a:rPr lang="es-PE" sz="1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PE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500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4794417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d.</a:t>
                          </a:r>
                          <a:endParaRPr lang="es-PE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</a:t>
                          </a:r>
                          <a:endParaRPr lang="es-PE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PE" sz="14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s-PE" sz="14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a:rPr lang="es-PE" sz="1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s-PE" sz="14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17,5</m:t>
                                </m:r>
                                <m:r>
                                  <a:rPr lang="es-PE" sz="14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s-PE" sz="1400" b="0" i="1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PE" sz="14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s-PE" sz="1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PE" sz="1400" b="0" i="1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PE" sz="14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U</m:t>
                                </m:r>
                                <m:r>
                                  <a:rPr lang="es-PE" sz="1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PE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3500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1000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434365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263151"/>
                  </p:ext>
                </p:extLst>
              </p:nvPr>
            </p:nvGraphicFramePr>
            <p:xfrm>
              <a:off x="612000" y="515825"/>
              <a:ext cx="7920000" cy="58263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3616">
                      <a:extLst>
                        <a:ext uri="{9D8B030D-6E8A-4147-A177-3AD203B41FA5}">
                          <a16:colId xmlns:a16="http://schemas.microsoft.com/office/drawing/2014/main" val="3153131566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2318827188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3249966592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3753431542"/>
                        </a:ext>
                      </a:extLst>
                    </a:gridCol>
                    <a:gridCol w="1304096">
                      <a:extLst>
                        <a:ext uri="{9D8B030D-6E8A-4147-A177-3AD203B41FA5}">
                          <a16:colId xmlns:a16="http://schemas.microsoft.com/office/drawing/2014/main" val="1246331736"/>
                        </a:ext>
                      </a:extLst>
                    </a:gridCol>
                    <a:gridCol w="1000160">
                      <a:extLst>
                        <a:ext uri="{9D8B030D-6E8A-4147-A177-3AD203B41FA5}">
                          <a16:colId xmlns:a16="http://schemas.microsoft.com/office/drawing/2014/main" val="411820368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284565860"/>
                        </a:ext>
                      </a:extLst>
                    </a:gridCol>
                    <a:gridCol w="775744">
                      <a:extLst>
                        <a:ext uri="{9D8B030D-6E8A-4147-A177-3AD203B41FA5}">
                          <a16:colId xmlns:a16="http://schemas.microsoft.com/office/drawing/2014/main" val="3744852524"/>
                        </a:ext>
                      </a:extLst>
                    </a:gridCol>
                    <a:gridCol w="880000">
                      <a:extLst>
                        <a:ext uri="{9D8B030D-6E8A-4147-A177-3AD203B41FA5}">
                          <a16:colId xmlns:a16="http://schemas.microsoft.com/office/drawing/2014/main" val="1372843633"/>
                        </a:ext>
                      </a:extLst>
                    </a:gridCol>
                  </a:tblGrid>
                  <a:tr h="600000"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s-ES" sz="14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Desarrolle los siguientes ejercicios propuestos, aplicando lo aprendido.</a:t>
                          </a:r>
                          <a:endParaRPr lang="es-PE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P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P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P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P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P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P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P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P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0682556"/>
                      </a:ext>
                    </a:extLst>
                  </a:tr>
                  <a:tr h="1385870">
                    <a:tc>
                      <a:txBody>
                        <a:bodyPr/>
                        <a:lstStyle/>
                        <a:p>
                          <a:pPr algn="ctr"/>
                          <a:endParaRPr lang="es-PE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 venta 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 unitario 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i="1" baseline="-25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 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fijo 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i="1" baseline="-25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Ecuaciones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s-ES" sz="14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y </a:t>
                          </a:r>
                          <a:r>
                            <a:rPr lang="es-ES" sz="14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Nº de unidades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Ingreso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Utilidad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400" b="1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8083420"/>
                      </a:ext>
                    </a:extLst>
                  </a:tr>
                  <a:tr h="9601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a.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75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1000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7850" t="-206962" r="-271028" b="-30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50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3000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0072653"/>
                      </a:ext>
                    </a:extLst>
                  </a:tr>
                  <a:tr h="9601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b.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50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7850" t="-306962" r="-271028" b="-20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2200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61699"/>
                      </a:ext>
                    </a:extLst>
                  </a:tr>
                  <a:tr h="9601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c.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7850" t="-409554" r="-271028" b="-1019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500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4794417"/>
                      </a:ext>
                    </a:extLst>
                  </a:tr>
                  <a:tr h="9601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d.</a:t>
                          </a:r>
                          <a:endParaRPr lang="es-PE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</a:t>
                          </a:r>
                          <a:endParaRPr lang="es-PE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7850" t="-506329" r="-271028" b="-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3500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1000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434365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3642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11</a:t>
            </a:fld>
            <a:endParaRPr lang="es-PE" altLang="es-PE" sz="1200">
              <a:solidFill>
                <a:srgbClr val="898989"/>
              </a:solidFill>
            </a:endParaRPr>
          </a:p>
        </p:txBody>
      </p:sp>
      <p:sp>
        <p:nvSpPr>
          <p:cNvPr id="10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3659714"/>
                  </p:ext>
                </p:extLst>
              </p:nvPr>
            </p:nvGraphicFramePr>
            <p:xfrm>
              <a:off x="612000" y="1574375"/>
              <a:ext cx="7920000" cy="2345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3616">
                      <a:extLst>
                        <a:ext uri="{9D8B030D-6E8A-4147-A177-3AD203B41FA5}">
                          <a16:colId xmlns:a16="http://schemas.microsoft.com/office/drawing/2014/main" val="3153131566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318827188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3249966592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3753431542"/>
                        </a:ext>
                      </a:extLst>
                    </a:gridCol>
                    <a:gridCol w="1448112">
                      <a:extLst>
                        <a:ext uri="{9D8B030D-6E8A-4147-A177-3AD203B41FA5}">
                          <a16:colId xmlns:a16="http://schemas.microsoft.com/office/drawing/2014/main" val="1246331736"/>
                        </a:ext>
                      </a:extLst>
                    </a:gridCol>
                    <a:gridCol w="1000160">
                      <a:extLst>
                        <a:ext uri="{9D8B030D-6E8A-4147-A177-3AD203B41FA5}">
                          <a16:colId xmlns:a16="http://schemas.microsoft.com/office/drawing/2014/main" val="411820368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284565860"/>
                        </a:ext>
                      </a:extLst>
                    </a:gridCol>
                    <a:gridCol w="775744">
                      <a:extLst>
                        <a:ext uri="{9D8B030D-6E8A-4147-A177-3AD203B41FA5}">
                          <a16:colId xmlns:a16="http://schemas.microsoft.com/office/drawing/2014/main" val="3744852524"/>
                        </a:ext>
                      </a:extLst>
                    </a:gridCol>
                    <a:gridCol w="880000">
                      <a:extLst>
                        <a:ext uri="{9D8B030D-6E8A-4147-A177-3AD203B41FA5}">
                          <a16:colId xmlns:a16="http://schemas.microsoft.com/office/drawing/2014/main" val="1372843633"/>
                        </a:ext>
                      </a:extLst>
                    </a:gridCol>
                  </a:tblGrid>
                  <a:tr h="924739">
                    <a:tc>
                      <a:txBody>
                        <a:bodyPr/>
                        <a:lstStyle/>
                        <a:p>
                          <a:pPr algn="ctr"/>
                          <a:endParaRPr lang="es-PE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 venta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 unitario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i="1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fijo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i="1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Ecuaciones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y 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Nº de unidades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Ingreso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Utilidad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8083420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a.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9ED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75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1000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PE" sz="14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s-PE" sz="14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a:rPr lang="es-PE" sz="1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PE" sz="1400" b="0" i="1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PE" sz="14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s-PE" sz="1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PE" sz="1400" b="0" i="1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PE" sz="14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U</m:t>
                                </m:r>
                                <m:r>
                                  <a:rPr lang="es-PE" sz="1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PE" sz="1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50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3000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0072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3659714"/>
                  </p:ext>
                </p:extLst>
              </p:nvPr>
            </p:nvGraphicFramePr>
            <p:xfrm>
              <a:off x="612000" y="1574375"/>
              <a:ext cx="7920000" cy="2345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3616">
                      <a:extLst>
                        <a:ext uri="{9D8B030D-6E8A-4147-A177-3AD203B41FA5}">
                          <a16:colId xmlns:a16="http://schemas.microsoft.com/office/drawing/2014/main" val="3153131566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318827188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3249966592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3753431542"/>
                        </a:ext>
                      </a:extLst>
                    </a:gridCol>
                    <a:gridCol w="1448112">
                      <a:extLst>
                        <a:ext uri="{9D8B030D-6E8A-4147-A177-3AD203B41FA5}">
                          <a16:colId xmlns:a16="http://schemas.microsoft.com/office/drawing/2014/main" val="1246331736"/>
                        </a:ext>
                      </a:extLst>
                    </a:gridCol>
                    <a:gridCol w="1000160">
                      <a:extLst>
                        <a:ext uri="{9D8B030D-6E8A-4147-A177-3AD203B41FA5}">
                          <a16:colId xmlns:a16="http://schemas.microsoft.com/office/drawing/2014/main" val="411820368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284565860"/>
                        </a:ext>
                      </a:extLst>
                    </a:gridCol>
                    <a:gridCol w="775744">
                      <a:extLst>
                        <a:ext uri="{9D8B030D-6E8A-4147-A177-3AD203B41FA5}">
                          <a16:colId xmlns:a16="http://schemas.microsoft.com/office/drawing/2014/main" val="3744852524"/>
                        </a:ext>
                      </a:extLst>
                    </a:gridCol>
                    <a:gridCol w="880000">
                      <a:extLst>
                        <a:ext uri="{9D8B030D-6E8A-4147-A177-3AD203B41FA5}">
                          <a16:colId xmlns:a16="http://schemas.microsoft.com/office/drawing/2014/main" val="1372843633"/>
                        </a:ext>
                      </a:extLst>
                    </a:gridCol>
                  </a:tblGrid>
                  <a:tr h="1385870">
                    <a:tc>
                      <a:txBody>
                        <a:bodyPr/>
                        <a:lstStyle/>
                        <a:p>
                          <a:pPr algn="ctr"/>
                          <a:endParaRPr lang="es-PE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 venta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 unitario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i="1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fijo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i="1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Ecuaciones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y 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Nº de unidades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Ingreso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Utilidad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8083420"/>
                      </a:ext>
                    </a:extLst>
                  </a:tr>
                  <a:tr h="9601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a.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9ED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75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1000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5063" t="-144937" r="-244726" b="-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50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3000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00726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552" y="620688"/>
            <a:ext cx="1764000" cy="6492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s-ES" sz="3200" dirty="0">
                <a:solidFill>
                  <a:srgbClr val="FF0000"/>
                </a:solidFill>
                <a:latin typeface="Times New Roman" pitchFamily="18" charset="0"/>
                <a:ea typeface="+mj-ea"/>
                <a:cs typeface="+mj-cs"/>
              </a:rPr>
              <a:t>Solución: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1135858" y="4515637"/>
                <a:ext cx="2860078" cy="1338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PE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s-PE" i="1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75</m:t>
                      </m:r>
                      <m:d>
                        <m:d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e>
                      </m:d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$ 3750</m:t>
                      </m:r>
                    </m:oMath>
                  </m:oMathPara>
                </a14:m>
                <a:endParaRPr lang="es-PE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endParaRPr lang="es-PE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b="0" i="1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U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3750</m:t>
                      </m:r>
                      <m:r>
                        <a:rPr lang="es-P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00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$</m:t>
                      </m:r>
                      <m:r>
                        <a:rPr lang="es-P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750</m:t>
                      </m:r>
                    </m:oMath>
                  </m:oMathPara>
                </a14:m>
                <a:endParaRPr lang="es-PE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58" y="4515637"/>
                <a:ext cx="2860078" cy="13388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5328632" y="4509120"/>
                <a:ext cx="3059792" cy="1338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i="1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𝐶𝑢</m:t>
                      </m:r>
                      <m:d>
                        <m:d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e>
                      </m:d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1000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3000</m:t>
                      </m:r>
                    </m:oMath>
                  </m:oMathPara>
                </a14:m>
                <a:endParaRPr lang="es-PE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50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𝐶𝑢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2000</m:t>
                      </m:r>
                    </m:oMath>
                  </m:oMathPara>
                </a14:m>
                <a:endParaRPr lang="es-PE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𝐶𝑢</m:t>
                    </m:r>
                  </m:oMath>
                </a14:m>
                <a:r>
                  <a:rPr lang="es-PE" dirty="0">
                    <a:solidFill>
                      <a:srgbClr val="FF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$</m:t>
                    </m:r>
                    <m:r>
                      <a:rPr lang="es-P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P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40</m:t>
                    </m:r>
                  </m:oMath>
                </a14:m>
                <a:endParaRPr lang="es-PE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632" y="4509120"/>
                <a:ext cx="3059792" cy="1338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3866942" y="3546000"/>
                <a:ext cx="1137106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35</m:t>
                      </m:r>
                      <m:r>
                        <a:rPr lang="es-PE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s-PE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1000</m:t>
                      </m:r>
                    </m:oMath>
                  </m:oMathPara>
                </a14:m>
                <a:endParaRPr lang="es-PE" sz="1400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942" y="3546000"/>
                <a:ext cx="1137106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3851920" y="2924944"/>
                <a:ext cx="525144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PE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75</m:t>
                      </m:r>
                      <m:r>
                        <a:rPr lang="es-PE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</m:oMath>
                  </m:oMathPara>
                </a14:m>
                <a:endParaRPr lang="es-PE" sz="1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924944"/>
                <a:ext cx="525144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6192000" y="3212976"/>
                <a:ext cx="588623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1400" b="0" i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s-PE" sz="1400" i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75</m:t>
                      </m:r>
                      <m:r>
                        <m:rPr>
                          <m:nor/>
                        </m:rPr>
                        <a:rPr lang="es-PE" sz="1400" b="0" i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sz="1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000" y="3212976"/>
                <a:ext cx="588623" cy="4154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/>
              <p:cNvSpPr/>
              <p:nvPr/>
            </p:nvSpPr>
            <p:spPr>
              <a:xfrm>
                <a:off x="7857244" y="3212976"/>
                <a:ext cx="498855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1400" i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75</m:t>
                      </m:r>
                      <m:r>
                        <m:rPr>
                          <m:nor/>
                        </m:rPr>
                        <a:rPr lang="es-PE" sz="1400" b="0" i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sz="1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244" y="3212976"/>
                <a:ext cx="498855" cy="4154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2195736" y="3212976"/>
                <a:ext cx="409086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1400" b="0" i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40</m:t>
                      </m:r>
                    </m:oMath>
                  </m:oMathPara>
                </a14:m>
                <a:endParaRPr lang="es-PE" sz="1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12976"/>
                <a:ext cx="409086" cy="4154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/>
              <p:cNvSpPr/>
              <p:nvPr/>
            </p:nvSpPr>
            <p:spPr>
              <a:xfrm>
                <a:off x="3862132" y="3212976"/>
                <a:ext cx="1141916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PE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40</m:t>
                      </m:r>
                      <m:r>
                        <a:rPr lang="es-PE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s-PE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1000</m:t>
                      </m:r>
                    </m:oMath>
                  </m:oMathPara>
                </a14:m>
                <a:endParaRPr lang="es-PE" sz="1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132" y="3212976"/>
                <a:ext cx="1141916" cy="4154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42EDC347-1E5B-460F-9CB9-33FB5D7C6FD9}"/>
                  </a:ext>
                </a:extLst>
              </p14:cNvPr>
              <p14:cNvContentPartPr/>
              <p14:nvPr/>
            </p14:nvContentPartPr>
            <p14:xfrm>
              <a:off x="8243100" y="724230"/>
              <a:ext cx="14760" cy="3528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42EDC347-1E5B-460F-9CB9-33FB5D7C6F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34460" y="715230"/>
                <a:ext cx="32400" cy="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284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12</a:t>
            </a:fld>
            <a:endParaRPr lang="es-PE" altLang="es-PE" sz="1200">
              <a:solidFill>
                <a:srgbClr val="898989"/>
              </a:solidFill>
            </a:endParaRPr>
          </a:p>
        </p:txBody>
      </p:sp>
      <p:sp>
        <p:nvSpPr>
          <p:cNvPr id="10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1853661"/>
                  </p:ext>
                </p:extLst>
              </p:nvPr>
            </p:nvGraphicFramePr>
            <p:xfrm>
              <a:off x="612000" y="620688"/>
              <a:ext cx="7920000" cy="2384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3616">
                      <a:extLst>
                        <a:ext uri="{9D8B030D-6E8A-4147-A177-3AD203B41FA5}">
                          <a16:colId xmlns:a16="http://schemas.microsoft.com/office/drawing/2014/main" val="3153131566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318827188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3249966592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3753431542"/>
                        </a:ext>
                      </a:extLst>
                    </a:gridCol>
                    <a:gridCol w="1448112">
                      <a:extLst>
                        <a:ext uri="{9D8B030D-6E8A-4147-A177-3AD203B41FA5}">
                          <a16:colId xmlns:a16="http://schemas.microsoft.com/office/drawing/2014/main" val="1246331736"/>
                        </a:ext>
                      </a:extLst>
                    </a:gridCol>
                    <a:gridCol w="1000160">
                      <a:extLst>
                        <a:ext uri="{9D8B030D-6E8A-4147-A177-3AD203B41FA5}">
                          <a16:colId xmlns:a16="http://schemas.microsoft.com/office/drawing/2014/main" val="411820368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284565860"/>
                        </a:ext>
                      </a:extLst>
                    </a:gridCol>
                    <a:gridCol w="775744">
                      <a:extLst>
                        <a:ext uri="{9D8B030D-6E8A-4147-A177-3AD203B41FA5}">
                          <a16:colId xmlns:a16="http://schemas.microsoft.com/office/drawing/2014/main" val="3744852524"/>
                        </a:ext>
                      </a:extLst>
                    </a:gridCol>
                    <a:gridCol w="880000">
                      <a:extLst>
                        <a:ext uri="{9D8B030D-6E8A-4147-A177-3AD203B41FA5}">
                          <a16:colId xmlns:a16="http://schemas.microsoft.com/office/drawing/2014/main" val="1372843633"/>
                        </a:ext>
                      </a:extLst>
                    </a:gridCol>
                  </a:tblGrid>
                  <a:tr h="600000">
                    <a:tc>
                      <a:txBody>
                        <a:bodyPr/>
                        <a:lstStyle/>
                        <a:p>
                          <a:pPr algn="ctr"/>
                          <a:endParaRPr lang="es-PE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 venta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 unitario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i="1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fijo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i="1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Ecuaciones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y 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Nº de unidades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Ingreso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Utilidad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8083420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b.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50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PE" sz="14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s-PE" sz="14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a:rPr lang="es-PE" sz="1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PE" sz="1400" b="0" i="1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PE" sz="14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s-PE" sz="1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PE" sz="1400" b="0" i="1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PE" sz="14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U</m:t>
                                </m:r>
                                <m:r>
                                  <a:rPr lang="es-PE" sz="1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s-PE" sz="14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20</m:t>
                                </m:r>
                                <m:r>
                                  <a:rPr lang="es-PE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  <m:r>
                                  <a:rPr lang="es-PE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s-PE" sz="14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s-PE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s-PE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2200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0072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1853661"/>
                  </p:ext>
                </p:extLst>
              </p:nvPr>
            </p:nvGraphicFramePr>
            <p:xfrm>
              <a:off x="612000" y="620688"/>
              <a:ext cx="7920000" cy="2384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3616">
                      <a:extLst>
                        <a:ext uri="{9D8B030D-6E8A-4147-A177-3AD203B41FA5}">
                          <a16:colId xmlns:a16="http://schemas.microsoft.com/office/drawing/2014/main" val="3153131566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318827188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3249966592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3753431542"/>
                        </a:ext>
                      </a:extLst>
                    </a:gridCol>
                    <a:gridCol w="1448112">
                      <a:extLst>
                        <a:ext uri="{9D8B030D-6E8A-4147-A177-3AD203B41FA5}">
                          <a16:colId xmlns:a16="http://schemas.microsoft.com/office/drawing/2014/main" val="1246331736"/>
                        </a:ext>
                      </a:extLst>
                    </a:gridCol>
                    <a:gridCol w="1000160">
                      <a:extLst>
                        <a:ext uri="{9D8B030D-6E8A-4147-A177-3AD203B41FA5}">
                          <a16:colId xmlns:a16="http://schemas.microsoft.com/office/drawing/2014/main" val="411820368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284565860"/>
                        </a:ext>
                      </a:extLst>
                    </a:gridCol>
                    <a:gridCol w="775744">
                      <a:extLst>
                        <a:ext uri="{9D8B030D-6E8A-4147-A177-3AD203B41FA5}">
                          <a16:colId xmlns:a16="http://schemas.microsoft.com/office/drawing/2014/main" val="3744852524"/>
                        </a:ext>
                      </a:extLst>
                    </a:gridCol>
                    <a:gridCol w="880000">
                      <a:extLst>
                        <a:ext uri="{9D8B030D-6E8A-4147-A177-3AD203B41FA5}">
                          <a16:colId xmlns:a16="http://schemas.microsoft.com/office/drawing/2014/main" val="1372843633"/>
                        </a:ext>
                      </a:extLst>
                    </a:gridCol>
                  </a:tblGrid>
                  <a:tr h="1385870">
                    <a:tc>
                      <a:txBody>
                        <a:bodyPr/>
                        <a:lstStyle/>
                        <a:p>
                          <a:pPr algn="ctr"/>
                          <a:endParaRPr lang="es-PE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 venta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 unitario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i="1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fijo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i="1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Ecuaciones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y 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Nº de unidades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Ingreso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Utilidad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8083420"/>
                      </a:ext>
                    </a:extLst>
                  </a:tr>
                  <a:tr h="9982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b.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50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5063" t="-139634" r="-244726" b="-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2200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00726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5456338" y="4178404"/>
                <a:ext cx="2860078" cy="1338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PE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s-PE" i="1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  <m:d>
                        <m:d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s-PE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$ 3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00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endParaRPr lang="es-PE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b="0" i="1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U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00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s-P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20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$</m:t>
                      </m:r>
                      <m:r>
                        <a:rPr lang="es-P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80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338" y="4178404"/>
                <a:ext cx="2860078" cy="1338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1080160" y="4154304"/>
                <a:ext cx="3059792" cy="1287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i="1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00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22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00</m:t>
                      </m:r>
                    </m:oMath>
                  </m:oMathPara>
                </a14:m>
                <a:endParaRPr lang="es-PE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30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18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00</m:t>
                      </m:r>
                    </m:oMath>
                  </m:oMathPara>
                </a14:m>
                <a:endParaRPr lang="es-PE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s-P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s-P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s-PE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PE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unidades</a:t>
                </a: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60" y="4154304"/>
                <a:ext cx="3059792" cy="1287468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3870000" y="1961992"/>
                <a:ext cx="529953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PE" sz="14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s-PE" sz="1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s-PE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</m:oMath>
                  </m:oMathPara>
                </a14:m>
                <a:endParaRPr lang="es-PE" sz="1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000" y="1961992"/>
                <a:ext cx="529953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6192000" y="2293422"/>
                <a:ext cx="588623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1400" b="0" i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3000</m:t>
                      </m:r>
                    </m:oMath>
                  </m:oMathPara>
                </a14:m>
                <a:endParaRPr lang="es-PE" sz="1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000" y="2293422"/>
                <a:ext cx="588623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/>
              <p:cNvSpPr/>
              <p:nvPr/>
            </p:nvSpPr>
            <p:spPr>
              <a:xfrm>
                <a:off x="7857244" y="2276872"/>
                <a:ext cx="498855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1400" b="0" i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800</m:t>
                      </m:r>
                    </m:oMath>
                  </m:oMathPara>
                </a14:m>
                <a:endParaRPr lang="es-PE" sz="1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244" y="2276872"/>
                <a:ext cx="498855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2190927" y="2293422"/>
                <a:ext cx="418704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1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s-PE" sz="1400" b="0" i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sz="1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927" y="2293422"/>
                <a:ext cx="418704" cy="4154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/>
              <p:cNvSpPr/>
              <p:nvPr/>
            </p:nvSpPr>
            <p:spPr>
              <a:xfrm>
                <a:off x="3911825" y="2276872"/>
                <a:ext cx="1008000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PE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s-PE" sz="14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s-PE" sz="14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s-PE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 sz="1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s-PE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00</m:t>
                      </m:r>
                    </m:oMath>
                  </m:oMathPara>
                </a14:m>
                <a:endParaRPr lang="es-PE" sz="1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825" y="2276872"/>
                <a:ext cx="1008000" cy="4154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7435F81D-3EBE-4108-B77B-C34D8DFDE0BE}"/>
                  </a:ext>
                </a:extLst>
              </p:cNvPr>
              <p:cNvSpPr/>
              <p:nvPr/>
            </p:nvSpPr>
            <p:spPr>
              <a:xfrm>
                <a:off x="2931688" y="2303904"/>
                <a:ext cx="527709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14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400</m:t>
                      </m:r>
                    </m:oMath>
                  </m:oMathPara>
                </a14:m>
                <a:endParaRPr lang="es-PE" sz="1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7435F81D-3EBE-4108-B77B-C34D8DFDE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688" y="2303904"/>
                <a:ext cx="527709" cy="4154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ECF45BD8-92A9-42DC-9989-E6BB6DC2336A}"/>
                  </a:ext>
                </a:extLst>
              </p:cNvPr>
              <p:cNvSpPr/>
              <p:nvPr/>
            </p:nvSpPr>
            <p:spPr>
              <a:xfrm>
                <a:off x="5359279" y="2293422"/>
                <a:ext cx="418704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1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m:rPr>
                          <m:nor/>
                        </m:rPr>
                        <a:rPr lang="es-PE" sz="1400" b="0" i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sz="1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ECF45BD8-92A9-42DC-9989-E6BB6DC23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279" y="2293422"/>
                <a:ext cx="418704" cy="4154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1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13</a:t>
            </a:fld>
            <a:endParaRPr lang="es-PE" altLang="es-PE" sz="1200">
              <a:solidFill>
                <a:srgbClr val="898989"/>
              </a:solidFill>
            </a:endParaRPr>
          </a:p>
        </p:txBody>
      </p:sp>
      <p:sp>
        <p:nvSpPr>
          <p:cNvPr id="10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231638"/>
                  </p:ext>
                </p:extLst>
              </p:nvPr>
            </p:nvGraphicFramePr>
            <p:xfrm>
              <a:off x="612000" y="620688"/>
              <a:ext cx="7920000" cy="2384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3616">
                      <a:extLst>
                        <a:ext uri="{9D8B030D-6E8A-4147-A177-3AD203B41FA5}">
                          <a16:colId xmlns:a16="http://schemas.microsoft.com/office/drawing/2014/main" val="3153131566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318827188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3249966592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3753431542"/>
                        </a:ext>
                      </a:extLst>
                    </a:gridCol>
                    <a:gridCol w="1448112">
                      <a:extLst>
                        <a:ext uri="{9D8B030D-6E8A-4147-A177-3AD203B41FA5}">
                          <a16:colId xmlns:a16="http://schemas.microsoft.com/office/drawing/2014/main" val="1246331736"/>
                        </a:ext>
                      </a:extLst>
                    </a:gridCol>
                    <a:gridCol w="1000160">
                      <a:extLst>
                        <a:ext uri="{9D8B030D-6E8A-4147-A177-3AD203B41FA5}">
                          <a16:colId xmlns:a16="http://schemas.microsoft.com/office/drawing/2014/main" val="411820368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284565860"/>
                        </a:ext>
                      </a:extLst>
                    </a:gridCol>
                    <a:gridCol w="775744">
                      <a:extLst>
                        <a:ext uri="{9D8B030D-6E8A-4147-A177-3AD203B41FA5}">
                          <a16:colId xmlns:a16="http://schemas.microsoft.com/office/drawing/2014/main" val="3744852524"/>
                        </a:ext>
                      </a:extLst>
                    </a:gridCol>
                    <a:gridCol w="880000">
                      <a:extLst>
                        <a:ext uri="{9D8B030D-6E8A-4147-A177-3AD203B41FA5}">
                          <a16:colId xmlns:a16="http://schemas.microsoft.com/office/drawing/2014/main" val="1372843633"/>
                        </a:ext>
                      </a:extLst>
                    </a:gridCol>
                  </a:tblGrid>
                  <a:tr h="600000">
                    <a:tc>
                      <a:txBody>
                        <a:bodyPr/>
                        <a:lstStyle/>
                        <a:p>
                          <a:pPr algn="ctr"/>
                          <a:endParaRPr lang="es-PE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 venta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 unitario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i="1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fijo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i="1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Ecuaciones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y 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Nº de unidades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Ingreso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Utilidad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8083420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c.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9ED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PE" sz="14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s-PE" sz="14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a:rPr lang="es-PE" sz="1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PE" sz="1400" b="0" i="1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PE" sz="14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s-PE" sz="1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s-PE" sz="14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  <m:r>
                                  <a:rPr lang="es-PE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  <m:r>
                                  <a:rPr lang="es-PE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s-PE" sz="14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s-PE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s-PE" sz="1400" b="0" i="1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PE" sz="14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U</m:t>
                                </m:r>
                                <m:r>
                                  <a:rPr lang="es-PE" sz="1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PE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500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PE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0072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231638"/>
                  </p:ext>
                </p:extLst>
              </p:nvPr>
            </p:nvGraphicFramePr>
            <p:xfrm>
              <a:off x="612000" y="620688"/>
              <a:ext cx="7920000" cy="2384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3616">
                      <a:extLst>
                        <a:ext uri="{9D8B030D-6E8A-4147-A177-3AD203B41FA5}">
                          <a16:colId xmlns:a16="http://schemas.microsoft.com/office/drawing/2014/main" val="3153131566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318827188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3249966592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3753431542"/>
                        </a:ext>
                      </a:extLst>
                    </a:gridCol>
                    <a:gridCol w="1448112">
                      <a:extLst>
                        <a:ext uri="{9D8B030D-6E8A-4147-A177-3AD203B41FA5}">
                          <a16:colId xmlns:a16="http://schemas.microsoft.com/office/drawing/2014/main" val="1246331736"/>
                        </a:ext>
                      </a:extLst>
                    </a:gridCol>
                    <a:gridCol w="1000160">
                      <a:extLst>
                        <a:ext uri="{9D8B030D-6E8A-4147-A177-3AD203B41FA5}">
                          <a16:colId xmlns:a16="http://schemas.microsoft.com/office/drawing/2014/main" val="411820368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284565860"/>
                        </a:ext>
                      </a:extLst>
                    </a:gridCol>
                    <a:gridCol w="775744">
                      <a:extLst>
                        <a:ext uri="{9D8B030D-6E8A-4147-A177-3AD203B41FA5}">
                          <a16:colId xmlns:a16="http://schemas.microsoft.com/office/drawing/2014/main" val="3744852524"/>
                        </a:ext>
                      </a:extLst>
                    </a:gridCol>
                    <a:gridCol w="880000">
                      <a:extLst>
                        <a:ext uri="{9D8B030D-6E8A-4147-A177-3AD203B41FA5}">
                          <a16:colId xmlns:a16="http://schemas.microsoft.com/office/drawing/2014/main" val="1372843633"/>
                        </a:ext>
                      </a:extLst>
                    </a:gridCol>
                  </a:tblGrid>
                  <a:tr h="1385870">
                    <a:tc>
                      <a:txBody>
                        <a:bodyPr/>
                        <a:lstStyle/>
                        <a:p>
                          <a:pPr algn="ctr"/>
                          <a:endParaRPr lang="es-PE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 venta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 unitario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i="1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fijo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i="1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Ecuaciones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y 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Nº de unidades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Ingreso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Utilidad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8083420"/>
                      </a:ext>
                    </a:extLst>
                  </a:tr>
                  <a:tr h="9982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c.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9ED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5063" t="-139634" r="-244726" b="-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500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PE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00726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6628651" y="4365104"/>
                <a:ext cx="204780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i="1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PE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$ </m:t>
                      </m:r>
                      <m:r>
                        <a:rPr lang="es-PE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$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12,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endParaRPr lang="es-PE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651" y="4365104"/>
                <a:ext cx="2047805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107504" y="4293096"/>
                <a:ext cx="305979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s-PE" i="1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U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500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$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i="1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$ 500</m:t>
                      </m:r>
                    </m:oMath>
                  </m:oMathPara>
                </a14:m>
                <a:endParaRPr lang="es-PE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293096"/>
                <a:ext cx="3059792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3905792" y="1961992"/>
                <a:ext cx="666208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PE" sz="1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12,</m:t>
                      </m:r>
                      <m:r>
                        <a:rPr lang="es-PE" sz="14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s-PE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</m:oMath>
                  </m:oMathPara>
                </a14:m>
                <a:endParaRPr lang="es-PE" sz="1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792" y="1961992"/>
                <a:ext cx="666208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6232075" y="2293422"/>
                <a:ext cx="508473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1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es-PE" sz="1400" b="0" i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00</m:t>
                      </m:r>
                    </m:oMath>
                  </m:oMathPara>
                </a14:m>
                <a:endParaRPr lang="es-PE" sz="1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075" y="2293422"/>
                <a:ext cx="508473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2190927" y="2293422"/>
                <a:ext cx="418704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1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s-PE" sz="1400" b="0" i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sz="1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927" y="2293422"/>
                <a:ext cx="418704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/>
              <p:cNvSpPr/>
              <p:nvPr/>
            </p:nvSpPr>
            <p:spPr>
              <a:xfrm>
                <a:off x="3924650" y="2581454"/>
                <a:ext cx="1079398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PE" sz="1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2,5</m:t>
                      </m:r>
                      <m:r>
                        <a:rPr lang="es-PE" sz="14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s-PE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1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s-PE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00</m:t>
                      </m:r>
                    </m:oMath>
                  </m:oMathPara>
                </a14:m>
                <a:endParaRPr lang="es-PE" sz="1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650" y="2581454"/>
                <a:ext cx="1079398" cy="4154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7435F81D-3EBE-4108-B77B-C34D8DFDE0BE}"/>
                  </a:ext>
                </a:extLst>
              </p:cNvPr>
              <p:cNvSpPr/>
              <p:nvPr/>
            </p:nvSpPr>
            <p:spPr>
              <a:xfrm>
                <a:off x="2931688" y="2303904"/>
                <a:ext cx="527709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1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s-PE" sz="14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00</m:t>
                      </m:r>
                    </m:oMath>
                  </m:oMathPara>
                </a14:m>
                <a:endParaRPr lang="es-PE" sz="1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7435F81D-3EBE-4108-B77B-C34D8DFDE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688" y="2303904"/>
                <a:ext cx="527709" cy="4154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ECF45BD8-92A9-42DC-9989-E6BB6DC2336A}"/>
                  </a:ext>
                </a:extLst>
              </p:cNvPr>
              <p:cNvSpPr/>
              <p:nvPr/>
            </p:nvSpPr>
            <p:spPr>
              <a:xfrm>
                <a:off x="5359279" y="2293422"/>
                <a:ext cx="418704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14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s-PE" sz="1400" b="0" i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sz="1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ECF45BD8-92A9-42DC-9989-E6BB6DC23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279" y="2293422"/>
                <a:ext cx="418704" cy="4154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F74CB3E3-DD8E-4F22-9644-FA543E2D90DF}"/>
                  </a:ext>
                </a:extLst>
              </p:cNvPr>
              <p:cNvSpPr/>
              <p:nvPr/>
            </p:nvSpPr>
            <p:spPr>
              <a:xfrm>
                <a:off x="1271613" y="2303904"/>
                <a:ext cx="564578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1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s-PE" sz="14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2,5</m:t>
                      </m:r>
                    </m:oMath>
                  </m:oMathPara>
                </a14:m>
                <a:endParaRPr lang="es-PE" sz="1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F74CB3E3-DD8E-4F22-9644-FA543E2D9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613" y="2303904"/>
                <a:ext cx="564578" cy="4154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FAAE8C7C-0749-40BC-AFA5-C472030329BB}"/>
                  </a:ext>
                </a:extLst>
              </p:cNvPr>
              <p:cNvSpPr/>
              <p:nvPr/>
            </p:nvSpPr>
            <p:spPr>
              <a:xfrm>
                <a:off x="3042104" y="4149080"/>
                <a:ext cx="3059792" cy="12887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i="1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00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00</m:t>
                      </m:r>
                    </m:oMath>
                  </m:oMathPara>
                </a14:m>
                <a:endParaRPr lang="es-PE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00</m:t>
                      </m:r>
                    </m:oMath>
                  </m:oMathPara>
                </a14:m>
                <a:endParaRPr lang="es-PE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s-P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s-P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s-PE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PE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unidades</a:t>
                </a:r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FAAE8C7C-0749-40BC-AFA5-C472030329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104" y="4149080"/>
                <a:ext cx="3059792" cy="1288751"/>
              </a:xfrm>
              <a:prstGeom prst="rect">
                <a:avLst/>
              </a:prstGeom>
              <a:blipFill>
                <a:blip r:embed="rId12"/>
                <a:stretch>
                  <a:fillRect b="-710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42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14</a:t>
            </a:fld>
            <a:endParaRPr lang="es-PE" altLang="es-PE" sz="1200">
              <a:solidFill>
                <a:srgbClr val="898989"/>
              </a:solidFill>
            </a:endParaRPr>
          </a:p>
        </p:txBody>
      </p:sp>
      <p:sp>
        <p:nvSpPr>
          <p:cNvPr id="10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879810"/>
                  </p:ext>
                </p:extLst>
              </p:nvPr>
            </p:nvGraphicFramePr>
            <p:xfrm>
              <a:off x="612000" y="620688"/>
              <a:ext cx="7920000" cy="2384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3616">
                      <a:extLst>
                        <a:ext uri="{9D8B030D-6E8A-4147-A177-3AD203B41FA5}">
                          <a16:colId xmlns:a16="http://schemas.microsoft.com/office/drawing/2014/main" val="3153131566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318827188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3249966592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3753431542"/>
                        </a:ext>
                      </a:extLst>
                    </a:gridCol>
                    <a:gridCol w="1448112">
                      <a:extLst>
                        <a:ext uri="{9D8B030D-6E8A-4147-A177-3AD203B41FA5}">
                          <a16:colId xmlns:a16="http://schemas.microsoft.com/office/drawing/2014/main" val="1246331736"/>
                        </a:ext>
                      </a:extLst>
                    </a:gridCol>
                    <a:gridCol w="1000160">
                      <a:extLst>
                        <a:ext uri="{9D8B030D-6E8A-4147-A177-3AD203B41FA5}">
                          <a16:colId xmlns:a16="http://schemas.microsoft.com/office/drawing/2014/main" val="411820368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284565860"/>
                        </a:ext>
                      </a:extLst>
                    </a:gridCol>
                    <a:gridCol w="775744">
                      <a:extLst>
                        <a:ext uri="{9D8B030D-6E8A-4147-A177-3AD203B41FA5}">
                          <a16:colId xmlns:a16="http://schemas.microsoft.com/office/drawing/2014/main" val="3744852524"/>
                        </a:ext>
                      </a:extLst>
                    </a:gridCol>
                    <a:gridCol w="880000">
                      <a:extLst>
                        <a:ext uri="{9D8B030D-6E8A-4147-A177-3AD203B41FA5}">
                          <a16:colId xmlns:a16="http://schemas.microsoft.com/office/drawing/2014/main" val="1372843633"/>
                        </a:ext>
                      </a:extLst>
                    </a:gridCol>
                  </a:tblGrid>
                  <a:tr h="600000">
                    <a:tc>
                      <a:txBody>
                        <a:bodyPr/>
                        <a:lstStyle/>
                        <a:p>
                          <a:pPr algn="ctr"/>
                          <a:endParaRPr lang="es-PE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 venta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 unitario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i="1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fijo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i="1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Ecuaciones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y 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Nº de unidades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Ingreso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Utilidad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8083420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d.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PE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PE" sz="14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s-PE" sz="14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a:rPr lang="es-PE" sz="1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s-PE" sz="14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17,</m:t>
                                </m:r>
                                <m:r>
                                  <a:rPr lang="es-PE" sz="140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  <m:r>
                                  <a:rPr lang="es-PE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s-PE" sz="1400" b="0" i="1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PE" sz="14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s-PE" sz="1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PE" sz="1400" b="0" i="1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3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PE" sz="14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U</m:t>
                                </m:r>
                                <m:r>
                                  <a:rPr lang="es-PE" sz="14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PE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PE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3500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PE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1000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0072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879810"/>
                  </p:ext>
                </p:extLst>
              </p:nvPr>
            </p:nvGraphicFramePr>
            <p:xfrm>
              <a:off x="612000" y="620688"/>
              <a:ext cx="7920000" cy="23840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3616">
                      <a:extLst>
                        <a:ext uri="{9D8B030D-6E8A-4147-A177-3AD203B41FA5}">
                          <a16:colId xmlns:a16="http://schemas.microsoft.com/office/drawing/2014/main" val="3153131566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318827188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3249966592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3753431542"/>
                        </a:ext>
                      </a:extLst>
                    </a:gridCol>
                    <a:gridCol w="1448112">
                      <a:extLst>
                        <a:ext uri="{9D8B030D-6E8A-4147-A177-3AD203B41FA5}">
                          <a16:colId xmlns:a16="http://schemas.microsoft.com/office/drawing/2014/main" val="1246331736"/>
                        </a:ext>
                      </a:extLst>
                    </a:gridCol>
                    <a:gridCol w="1000160">
                      <a:extLst>
                        <a:ext uri="{9D8B030D-6E8A-4147-A177-3AD203B41FA5}">
                          <a16:colId xmlns:a16="http://schemas.microsoft.com/office/drawing/2014/main" val="411820368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284565860"/>
                        </a:ext>
                      </a:extLst>
                    </a:gridCol>
                    <a:gridCol w="775744">
                      <a:extLst>
                        <a:ext uri="{9D8B030D-6E8A-4147-A177-3AD203B41FA5}">
                          <a16:colId xmlns:a16="http://schemas.microsoft.com/office/drawing/2014/main" val="3744852524"/>
                        </a:ext>
                      </a:extLst>
                    </a:gridCol>
                    <a:gridCol w="880000">
                      <a:extLst>
                        <a:ext uri="{9D8B030D-6E8A-4147-A177-3AD203B41FA5}">
                          <a16:colId xmlns:a16="http://schemas.microsoft.com/office/drawing/2014/main" val="1372843633"/>
                        </a:ext>
                      </a:extLst>
                    </a:gridCol>
                  </a:tblGrid>
                  <a:tr h="1385870">
                    <a:tc>
                      <a:txBody>
                        <a:bodyPr/>
                        <a:lstStyle/>
                        <a:p>
                          <a:pPr algn="ctr"/>
                          <a:endParaRPr lang="es-PE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9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 venta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 unitario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i="1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fijo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i="1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Ecuaciones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y 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Nº de unidades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Ingreso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Utilidad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4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4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8083420"/>
                      </a:ext>
                    </a:extLst>
                  </a:tr>
                  <a:tr h="9982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d.</a:t>
                          </a: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PE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5063" t="-139634" r="-244726" b="-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PE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3500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PE" sz="14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1000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00726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1403648" y="3635439"/>
                <a:ext cx="2629246" cy="2169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i="1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U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3500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s-PE" i="1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$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1000</m:t>
                      </m:r>
                    </m:oMath>
                  </m:oMathPara>
                </a14:m>
                <a:endParaRPr lang="es-PE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i="1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$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2500</m:t>
                      </m:r>
                    </m:oMath>
                  </m:oMathPara>
                </a14:m>
                <a:endParaRPr lang="es-PE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endParaRPr lang="es-PE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PE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s-PE" i="1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7,5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$ 3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50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s-P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PE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00</m:t>
                    </m:r>
                  </m:oMath>
                </a14:m>
                <a:r>
                  <a:rPr lang="es-PE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unidades</a:t>
                </a:r>
                <a:endParaRPr lang="es-PE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635439"/>
                <a:ext cx="2629246" cy="2169825"/>
              </a:xfrm>
              <a:prstGeom prst="rect">
                <a:avLst/>
              </a:prstGeom>
              <a:blipFill>
                <a:blip r:embed="rId3"/>
                <a:stretch>
                  <a:fillRect b="-140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5247196" y="4177439"/>
                <a:ext cx="2664000" cy="1123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i="1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5</m:t>
                      </m:r>
                      <m:d>
                        <m:d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  <m:r>
                            <a:rPr lang="es-PE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PE" i="1"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s-PE" b="0" i="1" smtClean="0"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</m:t>
                          </m:r>
                        </m:sub>
                      </m:sSub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25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00</m:t>
                      </m:r>
                    </m:oMath>
                  </m:oMathPara>
                </a14:m>
                <a:endParaRPr lang="es-PE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PE" i="1"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s-PE" i="1"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$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15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00</m:t>
                      </m:r>
                    </m:oMath>
                  </m:oMathPara>
                </a14:m>
                <a:endParaRPr lang="es-PE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96" y="4177439"/>
                <a:ext cx="2664000" cy="1123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3851920" y="2581454"/>
                <a:ext cx="1278170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PE" sz="1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12,5</m:t>
                      </m:r>
                      <m:r>
                        <a:rPr lang="es-PE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s-PE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1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15</m:t>
                      </m:r>
                      <m:r>
                        <a:rPr lang="es-PE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00</m:t>
                      </m:r>
                    </m:oMath>
                  </m:oMathPara>
                </a14:m>
                <a:endParaRPr lang="es-PE" sz="1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581454"/>
                <a:ext cx="1278170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7020272" y="2293422"/>
                <a:ext cx="588623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1400" b="0" i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2500</m:t>
                      </m:r>
                    </m:oMath>
                  </m:oMathPara>
                </a14:m>
                <a:endParaRPr lang="es-PE" sz="1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2293422"/>
                <a:ext cx="588623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1332000" y="2293422"/>
                <a:ext cx="50400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140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s-PE" sz="1400" b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7,5</m:t>
                      </m:r>
                    </m:oMath>
                  </m:oMathPara>
                </a14:m>
                <a:endParaRPr lang="es-PE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000" y="2293422"/>
                <a:ext cx="504000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/>
              <p:cNvSpPr/>
              <p:nvPr/>
            </p:nvSpPr>
            <p:spPr>
              <a:xfrm>
                <a:off x="3894561" y="2276872"/>
                <a:ext cx="1042529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PE" sz="1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s-PE" sz="14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s-PE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 sz="1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15</m:t>
                      </m:r>
                      <m:r>
                        <a:rPr lang="es-PE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00</m:t>
                      </m:r>
                    </m:oMath>
                  </m:oMathPara>
                </a14:m>
                <a:endParaRPr lang="es-PE" sz="1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561" y="2276872"/>
                <a:ext cx="1042529" cy="4154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7435F81D-3EBE-4108-B77B-C34D8DFDE0BE}"/>
                  </a:ext>
                </a:extLst>
              </p:cNvPr>
              <p:cNvSpPr/>
              <p:nvPr/>
            </p:nvSpPr>
            <p:spPr>
              <a:xfrm>
                <a:off x="2881995" y="2303904"/>
                <a:ext cx="627095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1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s-PE" sz="14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500</m:t>
                      </m:r>
                    </m:oMath>
                  </m:oMathPara>
                </a14:m>
                <a:endParaRPr lang="es-PE" sz="1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7435F81D-3EBE-4108-B77B-C34D8DFDE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995" y="2303904"/>
                <a:ext cx="627095" cy="4154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ECF45BD8-92A9-42DC-9989-E6BB6DC2336A}"/>
                  </a:ext>
                </a:extLst>
              </p:cNvPr>
              <p:cNvSpPr/>
              <p:nvPr/>
            </p:nvSpPr>
            <p:spPr>
              <a:xfrm>
                <a:off x="5319204" y="2293422"/>
                <a:ext cx="498855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1400" b="0" i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200</m:t>
                      </m:r>
                    </m:oMath>
                  </m:oMathPara>
                </a14:m>
                <a:endParaRPr lang="es-PE" sz="1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ECF45BD8-92A9-42DC-9989-E6BB6DC23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204" y="2293422"/>
                <a:ext cx="498855" cy="4154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04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2000" y="368720"/>
            <a:ext cx="8100000" cy="540000"/>
          </a:xfrm>
        </p:spPr>
        <p:txBody>
          <a:bodyPr/>
          <a:lstStyle/>
          <a:p>
            <a:pPr eaLnBrk="1" hangingPunct="1"/>
            <a:r>
              <a:rPr lang="es-ES" altLang="es-PE" sz="3200" dirty="0">
                <a:solidFill>
                  <a:srgbClr val="0099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Ejemplo 2. Determinación del nivel de ganancia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16456" y="1196752"/>
            <a:ext cx="5760000" cy="1800000"/>
          </a:xfrm>
        </p:spPr>
        <p:txBody>
          <a:bodyPr/>
          <a:lstStyle/>
          <a:p>
            <a:pPr marL="0" indent="0" algn="just" eaLnBrk="1" hangingPunct="1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s-ES" altLang="es-PE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Una división de las empresas Carter produce agendas para llevar registro de impuestos personales. </a:t>
            </a:r>
          </a:p>
          <a:p>
            <a:pPr marL="0" indent="0" algn="just" eaLnBrk="1" hangingPunct="1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s-ES" altLang="es-PE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Cada agenda se vende a $ 8,00. Los </a:t>
            </a:r>
            <a:r>
              <a:rPr lang="es-ES" altLang="es-PE" sz="20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costos fijos</a:t>
            </a:r>
            <a:r>
              <a:rPr lang="es-ES" altLang="es-PE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mensuales de la división son de $ 25 000 y el </a:t>
            </a:r>
            <a:r>
              <a:rPr lang="es-ES" altLang="es-PE" sz="20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costo unitario</a:t>
            </a:r>
            <a:r>
              <a:rPr lang="es-ES" altLang="es-PE" sz="2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de producción es de $ 3,00.</a:t>
            </a:r>
          </a:p>
        </p:txBody>
      </p:sp>
      <p:pic>
        <p:nvPicPr>
          <p:cNvPr id="18437" name="Picture 5" descr="http://www.agendaspublicitarias.es/images/agenda_we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68413"/>
            <a:ext cx="2351088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6 Rectángulo"/>
          <p:cNvSpPr>
            <a:spLocks noChangeArrowheads="1"/>
          </p:cNvSpPr>
          <p:nvPr/>
        </p:nvSpPr>
        <p:spPr bwMode="auto">
          <a:xfrm>
            <a:off x="432000" y="3356992"/>
            <a:ext cx="8280000" cy="2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352425" indent="-352425" eaLnBrk="1" hangingPunct="1">
              <a:lnSpc>
                <a:spcPct val="114000"/>
              </a:lnSpc>
              <a:spcBef>
                <a:spcPct val="0"/>
              </a:spcBef>
              <a:buFontTx/>
              <a:buAutoNum type="alphaLcPeriod"/>
            </a:pPr>
            <a:r>
              <a:rPr lang="es-ES" altLang="es-PE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¿Cuál es el precio de venta?</a:t>
            </a:r>
          </a:p>
          <a:p>
            <a:pPr eaLnBrk="1" hangingPunct="1">
              <a:lnSpc>
                <a:spcPct val="114000"/>
              </a:lnSpc>
              <a:spcBef>
                <a:spcPct val="0"/>
              </a:spcBef>
              <a:buFontTx/>
              <a:buAutoNum type="alphaLcPeriod"/>
            </a:pPr>
            <a:endParaRPr lang="es-ES" altLang="es-PE" sz="7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52425" indent="-352425" eaLnBrk="1" hangingPunct="1">
              <a:lnSpc>
                <a:spcPct val="114000"/>
              </a:lnSpc>
              <a:spcBef>
                <a:spcPct val="0"/>
              </a:spcBef>
              <a:buFontTx/>
              <a:buAutoNum type="alphaLcPeriod"/>
            </a:pPr>
            <a:r>
              <a:rPr lang="es-ES" altLang="es-PE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¿Qué se necesita para determinar el volumen mínimo de producción?</a:t>
            </a:r>
          </a:p>
          <a:p>
            <a:pPr eaLnBrk="1" hangingPunct="1">
              <a:lnSpc>
                <a:spcPct val="114000"/>
              </a:lnSpc>
              <a:spcBef>
                <a:spcPct val="0"/>
              </a:spcBef>
              <a:buFontTx/>
              <a:buAutoNum type="alphaLcPeriod"/>
            </a:pPr>
            <a:endParaRPr lang="es-ES" altLang="es-PE" sz="700" dirty="0">
              <a:latin typeface="Arial" panose="020B0604020202020204" pitchFamily="34" charset="0"/>
            </a:endParaRPr>
          </a:p>
          <a:p>
            <a:pPr marL="352425" indent="-352425" eaLnBrk="1" hangingPunct="1">
              <a:lnSpc>
                <a:spcPct val="114000"/>
              </a:lnSpc>
              <a:spcBef>
                <a:spcPct val="0"/>
              </a:spcBef>
              <a:buFontTx/>
              <a:buAutoNum type="alphaLcPeriod"/>
            </a:pPr>
            <a:r>
              <a:rPr lang="es-ES" altLang="es-PE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Establezca las ecuaciones de </a:t>
            </a:r>
            <a:r>
              <a:rPr lang="es-ES" altLang="es-PE" sz="2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s-ES" altLang="es-PE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s-ES" altLang="es-PE" sz="2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s-ES" altLang="es-PE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  y </a:t>
            </a:r>
            <a:r>
              <a:rPr lang="es-ES" altLang="es-PE" sz="2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lang="es-ES" altLang="es-PE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14000"/>
              </a:lnSpc>
              <a:spcBef>
                <a:spcPct val="0"/>
              </a:spcBef>
              <a:buFontTx/>
              <a:buAutoNum type="alphaLcPeriod"/>
            </a:pPr>
            <a:endParaRPr lang="es-ES" altLang="es-PE" sz="7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52425" indent="-352425" eaLnBrk="1" hangingPunct="1">
              <a:lnSpc>
                <a:spcPct val="114000"/>
              </a:lnSpc>
              <a:spcBef>
                <a:spcPct val="0"/>
              </a:spcBef>
              <a:buFontTx/>
              <a:buAutoNum type="alphaLcPeriod"/>
            </a:pPr>
            <a:r>
              <a:rPr lang="es-ES" altLang="es-PE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Calcule el volumen mínimo de producción.</a:t>
            </a:r>
          </a:p>
          <a:p>
            <a:pPr eaLnBrk="1" hangingPunct="1">
              <a:lnSpc>
                <a:spcPct val="114000"/>
              </a:lnSpc>
              <a:spcBef>
                <a:spcPct val="0"/>
              </a:spcBef>
              <a:buFontTx/>
              <a:buAutoNum type="alphaLcPeriod"/>
            </a:pPr>
            <a:endParaRPr lang="es-ES" altLang="es-PE" sz="7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52425" indent="-352425" eaLnBrk="1" hangingPunct="1">
              <a:lnSpc>
                <a:spcPct val="114000"/>
              </a:lnSpc>
              <a:spcBef>
                <a:spcPct val="0"/>
              </a:spcBef>
              <a:buFontTx/>
              <a:buAutoNum type="alphaLcPeriod"/>
            </a:pPr>
            <a:r>
              <a:rPr lang="es-ES" altLang="es-P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¿Cuál es el nivel de ventas</a:t>
            </a:r>
            <a:r>
              <a:rPr lang="es-ES" altLang="es-PE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que la empresa logre una ganancia</a:t>
            </a:r>
            <a:r>
              <a:rPr lang="es-ES" altLang="es-PE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 10% del costo total de producción de las agendas?</a:t>
            </a:r>
          </a:p>
        </p:txBody>
      </p:sp>
      <p:sp>
        <p:nvSpPr>
          <p:cNvPr id="12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15</a:t>
            </a:fld>
            <a:endParaRPr lang="es-PE" altLang="es-PE" sz="1200">
              <a:solidFill>
                <a:srgbClr val="898989"/>
              </a:solidFill>
            </a:endParaRPr>
          </a:p>
        </p:txBody>
      </p:sp>
      <p:sp>
        <p:nvSpPr>
          <p:cNvPr id="13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8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8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8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  <p:bldP spid="358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16</a:t>
            </a:fld>
            <a:endParaRPr lang="es-PE" altLang="es-PE" sz="1200">
              <a:solidFill>
                <a:srgbClr val="898989"/>
              </a:solidFill>
            </a:endParaRPr>
          </a:p>
        </p:txBody>
      </p:sp>
      <p:sp>
        <p:nvSpPr>
          <p:cNvPr id="10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/>
              <p:cNvSpPr txBox="1">
                <a:spLocks noChangeArrowheads="1"/>
              </p:cNvSpPr>
              <p:nvPr/>
            </p:nvSpPr>
            <p:spPr bwMode="auto">
              <a:xfrm>
                <a:off x="539552" y="476672"/>
                <a:ext cx="8064936" cy="5688000"/>
              </a:xfrm>
              <a:prstGeom prst="rect">
                <a:avLst/>
              </a:prstGeom>
              <a:noFill/>
              <a:ln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114000"/>
                  </a:lnSpc>
                  <a:spcAft>
                    <a:spcPts val="1200"/>
                  </a:spcAft>
                  <a:defRPr/>
                </a:pPr>
                <a:r>
                  <a:rPr lang="es-ES" sz="2000" i="1" dirty="0">
                    <a:solidFill>
                      <a:srgbClr val="009900"/>
                    </a:solidFill>
                    <a:latin typeface="Times New Roman" pitchFamily="18" charset="0"/>
                    <a:ea typeface="+mj-ea"/>
                    <a:cs typeface="+mj-cs"/>
                  </a:rPr>
                  <a:t>Solución:</a:t>
                </a:r>
              </a:p>
              <a:p>
                <a:pPr marL="273050" indent="-273050" eaLnBrk="1" hangingPunct="1">
                  <a:lnSpc>
                    <a:spcPct val="114000"/>
                  </a:lnSpc>
                  <a:spcAft>
                    <a:spcPts val="600"/>
                  </a:spcAft>
                  <a:buFont typeface="+mj-lt"/>
                  <a:buAutoNum type="alphaLcPeriod"/>
                  <a:defRPr/>
                </a:pPr>
                <a:r>
                  <a:rPr lang="es-ES" altLang="es-PE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¿Cuál es el precio de venta?</a:t>
                </a:r>
              </a:p>
              <a:p>
                <a:pPr marL="273050" eaLnBrk="1" hangingPunct="1">
                  <a:lnSpc>
                    <a:spcPct val="114000"/>
                  </a:lnSpc>
                  <a:defRPr/>
                </a:pPr>
                <a:r>
                  <a:rPr lang="es-ES" sz="2000" i="1" dirty="0">
                    <a:solidFill>
                      <a:srgbClr val="D60093"/>
                    </a:solidFill>
                    <a:latin typeface="Times New Roman" pitchFamily="18" charset="0"/>
                  </a:rPr>
                  <a:t>Respuesta: </a:t>
                </a:r>
                <a:r>
                  <a:rPr lang="es-ES" altLang="es-PE" sz="2000" dirty="0">
                    <a:latin typeface="Times New Roman" panose="02020603050405020304" pitchFamily="18" charset="0"/>
                  </a:rPr>
                  <a:t>$ 8,00</a:t>
                </a:r>
              </a:p>
              <a:p>
                <a:pPr marL="273050" eaLnBrk="1" hangingPunct="1">
                  <a:lnSpc>
                    <a:spcPct val="114000"/>
                  </a:lnSpc>
                  <a:defRPr/>
                </a:pPr>
                <a:endParaRPr lang="es-ES" altLang="es-PE" sz="2000" dirty="0">
                  <a:latin typeface="Times New Roman" panose="02020603050405020304" pitchFamily="18" charset="0"/>
                </a:endParaRPr>
              </a:p>
              <a:p>
                <a:pPr marL="273050" indent="-273050" eaLnBrk="1" hangingPunct="1">
                  <a:lnSpc>
                    <a:spcPct val="114000"/>
                  </a:lnSpc>
                  <a:spcAft>
                    <a:spcPts val="600"/>
                  </a:spcAft>
                  <a:buFont typeface="+mj-lt"/>
                  <a:buAutoNum type="alphaLcPeriod" startAt="2"/>
                  <a:defRPr/>
                </a:pPr>
                <a:r>
                  <a:rPr lang="es-ES" altLang="es-PE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¿Qué se necesita para determinar el volumen mínimo de producción?</a:t>
                </a:r>
              </a:p>
              <a:p>
                <a:pPr marL="273050" eaLnBrk="1" hangingPunct="1">
                  <a:lnSpc>
                    <a:spcPct val="114000"/>
                  </a:lnSpc>
                  <a:defRPr/>
                </a:pPr>
                <a:r>
                  <a:rPr lang="es-ES" sz="2000" i="1" dirty="0">
                    <a:solidFill>
                      <a:srgbClr val="D60093"/>
                    </a:solidFill>
                    <a:latin typeface="Times New Roman" pitchFamily="18" charset="0"/>
                  </a:rPr>
                  <a:t>Respuesta: </a:t>
                </a:r>
                <a:r>
                  <a:rPr lang="es-ES" altLang="es-PE" sz="2000" dirty="0">
                    <a:latin typeface="Times New Roman" panose="02020603050405020304" pitchFamily="18" charset="0"/>
                  </a:rPr>
                  <a:t>Se necesita igualar el ingreso y el costo o la utilidad a cero.</a:t>
                </a:r>
              </a:p>
              <a:p>
                <a:pPr marL="273050" eaLnBrk="1" hangingPunct="1">
                  <a:lnSpc>
                    <a:spcPct val="114000"/>
                  </a:lnSpc>
                  <a:defRPr/>
                </a:pPr>
                <a:endParaRPr lang="es-ES" altLang="es-PE" sz="2000" dirty="0">
                  <a:latin typeface="Times New Roman" panose="02020603050405020304" pitchFamily="18" charset="0"/>
                </a:endParaRPr>
              </a:p>
              <a:p>
                <a:pPr marL="273050" indent="-273050" eaLnBrk="1" hangingPunct="1">
                  <a:lnSpc>
                    <a:spcPct val="114000"/>
                  </a:lnSpc>
                  <a:spcAft>
                    <a:spcPts val="600"/>
                  </a:spcAft>
                  <a:buFont typeface="+mj-lt"/>
                  <a:buAutoNum type="alphaLcPeriod" startAt="3"/>
                  <a:defRPr/>
                </a:pPr>
                <a:r>
                  <a:rPr lang="es-ES" altLang="es-PE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Establezca las ecuaciones de </a:t>
                </a:r>
                <a:r>
                  <a:rPr lang="es-ES" altLang="es-PE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s-ES" altLang="es-PE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 </a:t>
                </a:r>
                <a:r>
                  <a:rPr lang="es-ES" altLang="es-PE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s-ES" altLang="es-PE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y </a:t>
                </a:r>
                <a:r>
                  <a:rPr lang="es-ES" altLang="es-PE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s-ES" altLang="es-PE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.</a:t>
                </a:r>
              </a:p>
              <a:p>
                <a:pPr marL="273050" eaLnBrk="1" hangingPunct="1">
                  <a:lnSpc>
                    <a:spcPct val="114000"/>
                  </a:lnSpc>
                  <a:defRPr/>
                </a:pPr>
                <a:r>
                  <a:rPr lang="es-ES" sz="2000" i="1" dirty="0">
                    <a:solidFill>
                      <a:srgbClr val="D60093"/>
                    </a:solidFill>
                    <a:latin typeface="Times New Roman" pitchFamily="18" charset="0"/>
                  </a:rPr>
                  <a:t>Respuesta: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sz="2000" i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s-PE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s-PE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    </m:t>
                    </m:r>
                    <m:r>
                      <m:rPr>
                        <m:nor/>
                      </m:rPr>
                      <a:rPr lang="es-PE" sz="2000" i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s-PE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s-PE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25 </m:t>
                    </m:r>
                    <m:r>
                      <a:rPr lang="es-PE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000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   </m:t>
                    </m:r>
                    <m:r>
                      <m:rPr>
                        <m:nor/>
                      </m:rPr>
                      <a:rPr lang="es-PE" sz="2000" b="0" i="1" smtClean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a:rPr lang="es-PE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s-PE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s-PE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25 000</m:t>
                    </m:r>
                  </m:oMath>
                </a14:m>
                <a:endParaRPr lang="es-ES" altLang="es-PE" sz="2000" dirty="0">
                  <a:latin typeface="Times New Roman" panose="02020603050405020304" pitchFamily="18" charset="0"/>
                </a:endParaRPr>
              </a:p>
              <a:p>
                <a:pPr marL="273050" eaLnBrk="1" hangingPunct="1">
                  <a:lnSpc>
                    <a:spcPct val="114000"/>
                  </a:lnSpc>
                  <a:defRPr/>
                </a:pPr>
                <a:endParaRPr lang="es-ES" altLang="es-PE" sz="2000" dirty="0">
                  <a:latin typeface="Times New Roman" panose="02020603050405020304" pitchFamily="18" charset="0"/>
                </a:endParaRPr>
              </a:p>
              <a:p>
                <a:pPr marL="273050" indent="-273050" eaLnBrk="1" hangingPunct="1">
                  <a:lnSpc>
                    <a:spcPct val="114000"/>
                  </a:lnSpc>
                  <a:spcAft>
                    <a:spcPts val="600"/>
                  </a:spcAft>
                  <a:buFont typeface="+mj-lt"/>
                  <a:buAutoNum type="alphaLcPeriod" startAt="4"/>
                  <a:defRPr/>
                </a:pPr>
                <a:r>
                  <a:rPr lang="es-ES" altLang="es-PE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Calcule el volumen mínimo de producción.</a:t>
                </a:r>
              </a:p>
              <a:p>
                <a:pPr marL="273050" eaLnBrk="1" hangingPunct="1">
                  <a:spcAft>
                    <a:spcPts val="0"/>
                  </a:spcAft>
                  <a:defRPr/>
                </a:pPr>
                <a:r>
                  <a:rPr lang="es-ES" sz="2000" i="1" dirty="0">
                    <a:solidFill>
                      <a:srgbClr val="009900"/>
                    </a:solidFill>
                    <a:latin typeface="Times New Roman" pitchFamily="18" charset="0"/>
                  </a:rPr>
                  <a:t>Solución:                        </a:t>
                </a:r>
              </a:p>
              <a:p>
                <a:pPr marL="273050" eaLnBrk="1" hangingPunct="1">
                  <a:lnSpc>
                    <a:spcPct val="114000"/>
                  </a:lnSpc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2000" i="1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U</m:t>
                      </m:r>
                      <m:r>
                        <a:rPr 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25 000</m:t>
                      </m:r>
                      <m:r>
                        <a:rPr 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sz="2000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4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PE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25 000</m:t>
                      </m:r>
                    </m:oMath>
                  </m:oMathPara>
                </a14:m>
                <a:endParaRPr lang="es-PE" sz="2000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4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𝑉𝑀𝑃</m:t>
                    </m:r>
                    <m:r>
                      <a:rPr lang="es-PE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s-PE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5000</m:t>
                    </m:r>
                  </m:oMath>
                </a14:m>
                <a:r>
                  <a:rPr lang="es-PE" sz="20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PE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unidades</a:t>
                </a:r>
                <a:endParaRPr lang="es-PE" sz="2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3050" indent="-273050" eaLnBrk="1" hangingPunct="1">
                  <a:lnSpc>
                    <a:spcPct val="114000"/>
                  </a:lnSpc>
                  <a:buFont typeface="+mj-lt"/>
                  <a:buAutoNum type="alphaLcPeriod" startAt="4"/>
                  <a:defRPr/>
                </a:pPr>
                <a:endParaRPr lang="es-ES" altLang="es-PE" sz="2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273050" eaLnBrk="1" hangingPunct="1">
                  <a:lnSpc>
                    <a:spcPct val="114000"/>
                  </a:lnSpc>
                  <a:defRPr/>
                </a:pPr>
                <a:endParaRPr lang="es-ES" sz="2000" i="1" dirty="0">
                  <a:solidFill>
                    <a:srgbClr val="FF0000"/>
                  </a:solidFill>
                  <a:latin typeface="Times New Roman" pitchFamily="18" charset="0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5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476672"/>
                <a:ext cx="8064936" cy="5688000"/>
              </a:xfrm>
              <a:prstGeom prst="rect">
                <a:avLst/>
              </a:prstGeom>
              <a:blipFill>
                <a:blip r:embed="rId2"/>
                <a:stretch>
                  <a:fillRect l="-832" t="-214" b="-3644"/>
                </a:stretch>
              </a:blipFill>
              <a:ln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48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17</a:t>
            </a:fld>
            <a:endParaRPr lang="es-PE" altLang="es-PE" sz="1200">
              <a:solidFill>
                <a:srgbClr val="898989"/>
              </a:solidFill>
            </a:endParaRPr>
          </a:p>
        </p:txBody>
      </p:sp>
      <p:sp>
        <p:nvSpPr>
          <p:cNvPr id="10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/>
              <p:cNvSpPr txBox="1">
                <a:spLocks noChangeArrowheads="1"/>
              </p:cNvSpPr>
              <p:nvPr/>
            </p:nvSpPr>
            <p:spPr bwMode="auto">
              <a:xfrm>
                <a:off x="539552" y="476672"/>
                <a:ext cx="8028000" cy="5688000"/>
              </a:xfrm>
              <a:prstGeom prst="rect">
                <a:avLst/>
              </a:prstGeom>
              <a:noFill/>
              <a:ln>
                <a:miter lim="800000"/>
                <a:headEnd/>
                <a:tailEnd/>
              </a:ln>
            </p:spPr>
            <p:txBody>
              <a:bodyPr/>
              <a:lstStyle/>
              <a:p>
                <a:pPr marL="273050" indent="-273050" algn="just" eaLnBrk="1" hangingPunct="1">
                  <a:lnSpc>
                    <a:spcPct val="114000"/>
                  </a:lnSpc>
                  <a:spcAft>
                    <a:spcPts val="600"/>
                  </a:spcAft>
                  <a:buFont typeface="+mj-lt"/>
                  <a:buAutoNum type="alphaLcPeriod" startAt="5"/>
                </a:pPr>
                <a:r>
                  <a:rPr lang="es-ES" altLang="es-P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¿Cuál es el nivel de ventas</a:t>
                </a:r>
                <a:r>
                  <a:rPr lang="es-ES" altLang="es-PE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altLang="es-P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que la empresa logre una ganancia</a:t>
                </a:r>
                <a:r>
                  <a:rPr lang="es-ES" altLang="es-PE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altLang="es-P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 10% del costo total de producción de las agendas?</a:t>
                </a:r>
              </a:p>
              <a:p>
                <a:pPr marL="273050" eaLnBrk="1" hangingPunct="1">
                  <a:spcAft>
                    <a:spcPts val="0"/>
                  </a:spcAft>
                  <a:defRPr/>
                </a:pPr>
                <a:r>
                  <a:rPr lang="es-ES" sz="2000" i="1" dirty="0">
                    <a:solidFill>
                      <a:srgbClr val="009900"/>
                    </a:solidFill>
                    <a:latin typeface="Times New Roman" pitchFamily="18" charset="0"/>
                  </a:rPr>
                  <a:t>Solución:                        </a:t>
                </a:r>
              </a:p>
              <a:p>
                <a:pPr>
                  <a:lnSpc>
                    <a:spcPct val="114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10%</m:t>
                      </m:r>
                      <m:r>
                        <m:rPr>
                          <m:nor/>
                        </m:rPr>
                        <a:rPr lang="es-PE" sz="2000" i="1">
                          <a:latin typeface="Times New Roman" panose="020206030504050203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</m:oMath>
                  </m:oMathPara>
                </a14:m>
                <a:endParaRPr lang="es-PE" sz="20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25 000</m:t>
                      </m:r>
                      <m:r>
                        <a:rPr 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10%</m:t>
                      </m:r>
                      <m:d>
                        <m:dPr>
                          <m:ctrlPr>
                            <a:rPr lang="es-P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25 000</m:t>
                          </m:r>
                        </m:e>
                      </m:d>
                      <m:r>
                        <a:rPr lang="es-PE" sz="200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25 000</m:t>
                      </m:r>
                      <m:r>
                        <a:rPr 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d>
                        <m:dPr>
                          <m:ctrlPr>
                            <a:rPr 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25 000</m:t>
                          </m:r>
                        </m:e>
                      </m:d>
                    </m:oMath>
                  </m:oMathPara>
                </a14:m>
                <a:endParaRPr lang="es-PE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PE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25 000</m:t>
                      </m:r>
                      <m:r>
                        <a:rPr lang="es-PE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d>
                        <m:dPr>
                          <m:ctrlPr>
                            <a:rPr 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25 000</m:t>
                          </m:r>
                        </m:e>
                      </m:d>
                      <m:r>
                        <a:rPr lang="es-PE" sz="2000" i="1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25 000</m:t>
                      </m:r>
                      <m:r>
                        <a:rPr 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0,1</m:t>
                      </m:r>
                      <m:d>
                        <m:dPr>
                          <m:ctrlPr>
                            <a:rPr 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P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25 000</m:t>
                          </m:r>
                        </m:e>
                      </m:d>
                    </m:oMath>
                  </m:oMathPara>
                </a14:m>
                <a:endParaRPr lang="es-PE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25 000</m:t>
                      </m:r>
                      <m:r>
                        <a:rPr 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0,3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2500</m:t>
                      </m:r>
                    </m:oMath>
                  </m:oMathPara>
                </a14:m>
                <a:endParaRPr lang="es-PE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4,7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27 500</m:t>
                      </m:r>
                    </m:oMath>
                  </m:oMathPara>
                </a14:m>
                <a:endParaRPr lang="es-PE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5851,06383</m:t>
                      </m:r>
                    </m:oMath>
                  </m:oMathPara>
                </a14:m>
                <a:endParaRPr lang="es-PE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14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s-PE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10%</m:t>
                    </m:r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s-PE" sz="20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s-PE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5851,06383</m:t>
                    </m:r>
                    <m:r>
                      <a:rPr lang="es-PE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s-P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5852</m:t>
                    </m:r>
                  </m:oMath>
                </a14:m>
                <a:r>
                  <a:rPr lang="es-PE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PE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agendas</a:t>
                </a:r>
              </a:p>
              <a:p>
                <a:pPr marL="265113" algn="just" eaLnBrk="1" hangingPunct="1">
                  <a:lnSpc>
                    <a:spcPct val="114000"/>
                  </a:lnSpc>
                  <a:defRPr/>
                </a:pPr>
                <a:r>
                  <a:rPr lang="es-ES" sz="2000" i="1" spc="-20" dirty="0">
                    <a:solidFill>
                      <a:srgbClr val="D60093"/>
                    </a:solidFill>
                    <a:latin typeface="Times New Roman" pitchFamily="18" charset="0"/>
                  </a:rPr>
                  <a:t>Respuesta: </a:t>
                </a:r>
                <a:r>
                  <a:rPr lang="es-ES" sz="2000" spc="-2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s-ES" altLang="es-PE" sz="2000" spc="-2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nivel de ventas</a:t>
                </a:r>
                <a:r>
                  <a:rPr lang="es-ES" altLang="es-PE" sz="2000" i="1" spc="-2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altLang="es-PE" sz="2000" spc="-2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que la empresa logre una ganancia</a:t>
                </a:r>
                <a:r>
                  <a:rPr lang="es-ES" altLang="es-PE" sz="2000" i="1" spc="-2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altLang="es-PE" sz="2000" spc="-2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 10% del costo total de producción de las agendas debe ser de 5852 agendas.</a:t>
                </a:r>
                <a:endParaRPr lang="es-ES" altLang="es-PE" sz="2000" spc="-20" dirty="0">
                  <a:latin typeface="Times New Roman" panose="02020603050405020304" pitchFamily="18" charset="0"/>
                </a:endParaRPr>
              </a:p>
              <a:p>
                <a:pPr marL="273050" indent="-273050" eaLnBrk="1" hangingPunct="1">
                  <a:lnSpc>
                    <a:spcPct val="114000"/>
                  </a:lnSpc>
                  <a:buFont typeface="+mj-lt"/>
                  <a:buAutoNum type="alphaLcPeriod" startAt="4"/>
                  <a:defRPr/>
                </a:pPr>
                <a:endParaRPr lang="es-ES" altLang="es-PE" sz="2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273050" eaLnBrk="1" hangingPunct="1">
                  <a:lnSpc>
                    <a:spcPct val="114000"/>
                  </a:lnSpc>
                  <a:defRPr/>
                </a:pPr>
                <a:endParaRPr lang="es-ES" sz="2000" i="1" dirty="0">
                  <a:solidFill>
                    <a:srgbClr val="FF0000"/>
                  </a:solidFill>
                  <a:latin typeface="Times New Roman" pitchFamily="18" charset="0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5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476672"/>
                <a:ext cx="8028000" cy="5688000"/>
              </a:xfrm>
              <a:prstGeom prst="rect">
                <a:avLst/>
              </a:prstGeom>
              <a:blipFill>
                <a:blip r:embed="rId2"/>
                <a:stretch>
                  <a:fillRect l="-684" t="-214" r="-836"/>
                </a:stretch>
              </a:blipFill>
              <a:ln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16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 noGrp="1"/>
          </p:cNvSpPr>
          <p:nvPr>
            <p:ph type="title"/>
          </p:nvPr>
        </p:nvSpPr>
        <p:spPr>
          <a:xfrm>
            <a:off x="1818000" y="765175"/>
            <a:ext cx="5508000" cy="900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Aplicaciones de ecuaciones de primer y segundo grado</a:t>
            </a:r>
          </a:p>
        </p:txBody>
      </p:sp>
      <p:sp>
        <p:nvSpPr>
          <p:cNvPr id="10243" name="7 CuadroTexto"/>
          <p:cNvSpPr txBox="1">
            <a:spLocks noChangeArrowheads="1"/>
          </p:cNvSpPr>
          <p:nvPr/>
        </p:nvSpPr>
        <p:spPr bwMode="auto">
          <a:xfrm>
            <a:off x="252496" y="6334125"/>
            <a:ext cx="878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teoría, ejercicios y problemas fueron extraídos del libro “Matemática básica para administradores” de Curo-Martínez.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439" y="1916832"/>
            <a:ext cx="5095122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0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Text Box 5"/>
          <p:cNvSpPr txBox="1">
            <a:spLocks noChangeArrowheads="1"/>
          </p:cNvSpPr>
          <p:nvPr/>
        </p:nvSpPr>
        <p:spPr bwMode="auto">
          <a:xfrm>
            <a:off x="2880000" y="4511675"/>
            <a:ext cx="3384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PE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DISCUSIÓN DEL CASO</a:t>
            </a:r>
          </a:p>
        </p:txBody>
      </p:sp>
      <p:sp>
        <p:nvSpPr>
          <p:cNvPr id="717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717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717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717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7176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3</a:t>
            </a:fld>
            <a:endParaRPr lang="es-PE" altLang="es-PE" sz="1200">
              <a:solidFill>
                <a:srgbClr val="898989"/>
              </a:solidFill>
            </a:endParaRPr>
          </a:p>
        </p:txBody>
      </p:sp>
      <p:sp>
        <p:nvSpPr>
          <p:cNvPr id="2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p:pic>
        <p:nvPicPr>
          <p:cNvPr id="7178" name="Picture 11" descr="Resultado de imagen para discusió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077913"/>
            <a:ext cx="32766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56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80000" y="1052513"/>
            <a:ext cx="3384000" cy="612000"/>
          </a:xfrm>
        </p:spPr>
        <p:txBody>
          <a:bodyPr/>
          <a:lstStyle/>
          <a:p>
            <a:pPr eaLnBrk="1" hangingPunct="1"/>
            <a:r>
              <a:rPr lang="es-MX" altLang="es-PE" sz="3600" dirty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Discusión teórica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539750" y="1844675"/>
            <a:ext cx="7343775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ü"/>
            </a:pPr>
            <a:endParaRPr lang="es-MX" altLang="es-PE" sz="2800">
              <a:latin typeface="Times New Roman" panose="02020603050405020304" pitchFamily="18" charset="0"/>
            </a:endParaRPr>
          </a:p>
        </p:txBody>
      </p:sp>
      <p:pic>
        <p:nvPicPr>
          <p:cNvPr id="9223" name="Picture 8" descr="Resultado de imagen para discu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76475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4</a:t>
            </a:fld>
            <a:endParaRPr lang="es-PE" altLang="es-PE" sz="1200">
              <a:solidFill>
                <a:srgbClr val="898989"/>
              </a:solidFill>
            </a:endParaRPr>
          </a:p>
        </p:txBody>
      </p:sp>
      <p:sp>
        <p:nvSpPr>
          <p:cNvPr id="9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612000" y="1503362"/>
            <a:ext cx="7920000" cy="10435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tIns="90000" bIns="900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altLang="es-PE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Costo Fijo (</a:t>
            </a:r>
            <a:r>
              <a:rPr lang="es-ES" altLang="es-PE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s-ES" altLang="es-PE" sz="28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s-ES" altLang="es-PE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s-ES" altLang="es-PE" sz="2800" dirty="0">
                <a:latin typeface="Times New Roman" panose="02020603050405020304" pitchFamily="18" charset="0"/>
              </a:rPr>
              <a:t>: es la suma de todos los costos que no dependen del nivel de producción.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612776" y="3140968"/>
            <a:ext cx="7920000" cy="1043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tIns="90000" bIns="900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" altLang="es-PE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Costo Unitario (</a:t>
            </a:r>
            <a:r>
              <a:rPr lang="es-ES" altLang="es-PE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s-ES" altLang="es-PE" sz="28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es-ES" altLang="es-PE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s-ES" altLang="es-PE" sz="2800" dirty="0">
                <a:latin typeface="Times New Roman" panose="02020603050405020304" pitchFamily="18" charset="0"/>
              </a:rPr>
              <a:t>: es el costo de producir cada unidad.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827088" y="427038"/>
            <a:ext cx="7489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PE" sz="3600">
                <a:solidFill>
                  <a:srgbClr val="C00000"/>
                </a:solidFill>
                <a:latin typeface="Times New Roman" panose="02020603050405020304" pitchFamily="18" charset="0"/>
              </a:rPr>
              <a:t>Términos usados en negocios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81" name="Text Box 5"/>
              <p:cNvSpPr txBox="1">
                <a:spLocks noChangeArrowheads="1"/>
              </p:cNvSpPr>
              <p:nvPr/>
            </p:nvSpPr>
            <p:spPr bwMode="auto">
              <a:xfrm>
                <a:off x="612000" y="4761732"/>
                <a:ext cx="7920000" cy="1043532"/>
              </a:xfrm>
              <a:prstGeom prst="rect">
                <a:avLst/>
              </a:prstGeom>
              <a:solidFill>
                <a:schemeClr val="accent6">
                  <a:lumMod val="75000"/>
                  <a:alpha val="59000"/>
                </a:schemeClr>
              </a:solidFill>
              <a:ln>
                <a:noFill/>
              </a:ln>
            </p:spPr>
            <p:txBody>
              <a:bodyPr tIns="90000" bIns="90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defRPr/>
                </a:pPr>
                <a:r>
                  <a:rPr lang="es-ES" sz="28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Costo Variable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PE" sz="2800" i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nor/>
                          </m:rPr>
                          <a:rPr lang="es-PE" sz="2800" i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sub>
                    </m:sSub>
                  </m:oMath>
                </a14:m>
                <a:r>
                  <a:rPr lang="es-ES" sz="28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)</a:t>
                </a:r>
                <a:r>
                  <a:rPr lang="es-ES" sz="2800" dirty="0">
                    <a:latin typeface="Times New Roman" panose="02020603050405020304" pitchFamily="18" charset="0"/>
                  </a:rPr>
                  <a:t>: es la suma de todos los costos dependientes del nivel de producción.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PE" sz="2800" b="0" i="1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nor/>
                          </m:rPr>
                          <a:rPr lang="es-PE" sz="2800" b="0" i="1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sub>
                    </m:sSub>
                    <m:r>
                      <a:rPr lang="es-E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C</a:t>
                </a:r>
                <a:r>
                  <a:rPr lang="es-ES" sz="2800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U</a:t>
                </a:r>
                <a14:m>
                  <m:oMath xmlns:m="http://schemas.openxmlformats.org/officeDocument/2006/math">
                    <m:r>
                      <a:rPr lang="es-PE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PE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s-PE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78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" y="4761732"/>
                <a:ext cx="7920000" cy="1043532"/>
              </a:xfrm>
              <a:prstGeom prst="rect">
                <a:avLst/>
              </a:prstGeom>
              <a:blipFill>
                <a:blip r:embed="rId3"/>
                <a:stretch>
                  <a:fillRect l="-1538" t="-1754" r="-1538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5</a:t>
            </a:fld>
            <a:endParaRPr lang="es-PE" altLang="es-PE" sz="1200">
              <a:solidFill>
                <a:srgbClr val="898989"/>
              </a:solidFill>
            </a:endParaRPr>
          </a:p>
        </p:txBody>
      </p:sp>
      <p:sp>
        <p:nvSpPr>
          <p:cNvPr id="12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/>
      <p:bldP spid="75779" grpId="0" animBg="1"/>
      <p:bldP spid="757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6802" name="Rectangle 2"/>
              <p:cNvSpPr>
                <a:spLocks noGrp="1" noChangeArrowheads="1"/>
              </p:cNvSpPr>
              <p:nvPr>
                <p:ph type="subTitle" idx="4294967295"/>
              </p:nvPr>
            </p:nvSpPr>
            <p:spPr>
              <a:xfrm>
                <a:off x="1692000" y="4869216"/>
                <a:ext cx="5760000" cy="504000"/>
              </a:xfr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indent="0" algn="ctr" eaLnBrk="1" hangingPunct="1">
                  <a:lnSpc>
                    <a:spcPct val="85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s-ES" dirty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:r>
                  <a:rPr lang="es-E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Ingreso Total</a:t>
                </a:r>
                <a:r>
                  <a:rPr lang="es-ES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:r>
                  <a:rPr lang="es-E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(</a:t>
                </a:r>
                <a:r>
                  <a:rPr lang="es-ES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I</a:t>
                </a:r>
                <a:r>
                  <a:rPr lang="es-ES" sz="12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:r>
                  <a:rPr lang="es-E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)</a:t>
                </a:r>
                <a:r>
                  <a:rPr lang="es-ES" sz="2800" i="1" dirty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s-E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</m:oMath>
                </a14:m>
                <a:r>
                  <a:rPr lang="es-ES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:r>
                  <a:rPr lang="es-E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(</a:t>
                </a:r>
                <a:r>
                  <a:rPr lang="es-ES" sz="2800" dirty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precio</a:t>
                </a:r>
                <a:r>
                  <a:rPr lang="es-E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)(</a:t>
                </a:r>
                <a:r>
                  <a:rPr lang="es-ES" sz="2800" dirty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cantidad</a:t>
                </a:r>
                <a:r>
                  <a:rPr lang="es-E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)</a:t>
                </a:r>
                <a:endParaRPr lang="es-ES" i="1" dirty="0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7680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1692000" y="4869216"/>
                <a:ext cx="5760000" cy="5040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16" name="Text Box 3"/>
              <p:cNvSpPr txBox="1">
                <a:spLocks noChangeArrowheads="1"/>
              </p:cNvSpPr>
              <p:nvPr/>
            </p:nvSpPr>
            <p:spPr bwMode="auto">
              <a:xfrm>
                <a:off x="504000" y="656864"/>
                <a:ext cx="8136000" cy="172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s-MX" altLang="es-PE" sz="2800" dirty="0">
                    <a:latin typeface="Times New Roman" panose="02020603050405020304" pitchFamily="18" charset="0"/>
                  </a:rPr>
                  <a:t>Sean:	</a:t>
                </a:r>
                <a:r>
                  <a:rPr lang="es-MX" altLang="es-PE" sz="2800" b="1" dirty="0">
                    <a:latin typeface="Times New Roman" panose="02020603050405020304" pitchFamily="18" charset="0"/>
                  </a:rPr>
                  <a:t> </a:t>
                </a:r>
                <a:r>
                  <a:rPr lang="es-MX" altLang="es-PE" sz="2800" b="1" i="1" dirty="0">
                    <a:latin typeface="Times New Roman" panose="02020603050405020304" pitchFamily="18" charset="0"/>
                  </a:rPr>
                  <a:t>p</a:t>
                </a:r>
                <a:r>
                  <a:rPr lang="es-MX" altLang="es-PE" sz="2800" b="1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altLang="es-PE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altLang="es-PE" sz="2800" dirty="0">
                    <a:latin typeface="Times New Roman" panose="02020603050405020304" pitchFamily="18" charset="0"/>
                  </a:rPr>
                  <a:t> precio de venta unitario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s-MX" altLang="es-PE" sz="2800" dirty="0">
                    <a:latin typeface="Times New Roman" panose="02020603050405020304" pitchFamily="18" charset="0"/>
                  </a:rPr>
                  <a:t>	</a:t>
                </a:r>
                <a:r>
                  <a:rPr lang="es-MX" altLang="es-PE" sz="2800" b="1" dirty="0">
                    <a:latin typeface="Times New Roman" panose="02020603050405020304" pitchFamily="18" charset="0"/>
                  </a:rPr>
                  <a:t> </a:t>
                </a:r>
                <a:r>
                  <a:rPr lang="es-MX" altLang="es-PE" sz="2800" b="1" i="1" dirty="0">
                    <a:latin typeface="Times New Roman" panose="02020603050405020304" pitchFamily="18" charset="0"/>
                  </a:rPr>
                  <a:t>q</a:t>
                </a:r>
                <a:r>
                  <a:rPr lang="es-MX" altLang="es-PE" sz="2800" b="1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altLang="es-PE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altLang="es-PE" sz="2800" dirty="0">
                    <a:latin typeface="Times New Roman" panose="02020603050405020304" pitchFamily="18" charset="0"/>
                  </a:rPr>
                  <a:t> unidades vendidas o producidas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  <a:buFontTx/>
                  <a:buNone/>
                </a:pPr>
                <a:endParaRPr lang="es-MX" altLang="es-PE" sz="1000" dirty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8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s-MX" altLang="es-PE" sz="2800" dirty="0">
                    <a:latin typeface="Times New Roman" panose="02020603050405020304" pitchFamily="18" charset="0"/>
                  </a:rPr>
                  <a:t>Entonces se pueden establecer las siguientes relaciones:</a:t>
                </a:r>
                <a:r>
                  <a:rPr lang="es-MX" altLang="es-PE" dirty="0">
                    <a:latin typeface="Times New Roman" panose="02020603050405020304" pitchFamily="18" charset="0"/>
                  </a:rPr>
                  <a:t>	</a:t>
                </a:r>
                <a:endParaRPr lang="es-ES" altLang="es-PE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31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000" y="656864"/>
                <a:ext cx="8136000" cy="1728000"/>
              </a:xfrm>
              <a:prstGeom prst="rect">
                <a:avLst/>
              </a:prstGeom>
              <a:blipFill>
                <a:blip r:embed="rId5"/>
                <a:stretch>
                  <a:fillRect l="-1574" t="-8834" r="-900" b="-109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804" name="Rectangle 4"/>
              <p:cNvSpPr>
                <a:spLocks noChangeArrowheads="1"/>
              </p:cNvSpPr>
              <p:nvPr/>
            </p:nvSpPr>
            <p:spPr bwMode="auto">
              <a:xfrm>
                <a:off x="1625522" y="3985900"/>
                <a:ext cx="5892960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None/>
                </a:pPr>
                <a:r>
                  <a:rPr lang="es-MX" altLang="es-PE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s-MX" altLang="es-PE" sz="28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altLang="es-PE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altLang="es-PE" sz="2800" dirty="0">
                    <a:latin typeface="Times New Roman" panose="02020603050405020304" pitchFamily="18" charset="0"/>
                  </a:rPr>
                  <a:t> </a:t>
                </a:r>
                <a:r>
                  <a:rPr lang="es-MX" altLang="es-PE" sz="2800" i="1" dirty="0">
                    <a:latin typeface="Times New Roman" panose="02020603050405020304" pitchFamily="18" charset="0"/>
                  </a:rPr>
                  <a:t>C</a:t>
                </a:r>
                <a:r>
                  <a:rPr lang="es-MX" altLang="es-PE" sz="2800" i="1" baseline="-25000" dirty="0">
                    <a:latin typeface="Times New Roman" panose="02020603050405020304" pitchFamily="18" charset="0"/>
                  </a:rPr>
                  <a:t>V</a:t>
                </a:r>
                <a:r>
                  <a:rPr lang="es-MX" altLang="es-PE" sz="28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altLang="es-PE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MX" altLang="es-PE" sz="2800" dirty="0">
                    <a:latin typeface="Times New Roman" panose="02020603050405020304" pitchFamily="18" charset="0"/>
                  </a:rPr>
                  <a:t> </a:t>
                </a:r>
                <a:r>
                  <a:rPr lang="es-MX" altLang="es-PE" sz="2800" i="1" dirty="0">
                    <a:latin typeface="Times New Roman" panose="02020603050405020304" pitchFamily="18" charset="0"/>
                  </a:rPr>
                  <a:t>C</a:t>
                </a:r>
                <a:r>
                  <a:rPr lang="es-MX" altLang="es-PE" sz="2800" i="1" baseline="-25000" dirty="0">
                    <a:latin typeface="Times New Roman" panose="02020603050405020304" pitchFamily="18" charset="0"/>
                  </a:rPr>
                  <a:t>F</a:t>
                </a:r>
                <a:r>
                  <a:rPr lang="es-ES" altLang="es-PE" sz="2800" i="1" dirty="0">
                    <a:latin typeface="Times New Roman" panose="02020603050405020304" pitchFamily="18" charset="0"/>
                  </a:rPr>
                  <a:t>                </a:t>
                </a:r>
                <a:r>
                  <a:rPr lang="es-MX" altLang="es-PE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s-MX" altLang="es-PE" sz="28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altLang="es-PE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altLang="es-PE" sz="2800" dirty="0">
                    <a:latin typeface="Times New Roman" panose="02020603050405020304" pitchFamily="18" charset="0"/>
                  </a:rPr>
                  <a:t> </a:t>
                </a:r>
                <a:r>
                  <a:rPr lang="es-MX" altLang="es-PE" sz="2800" i="1" dirty="0">
                    <a:latin typeface="Times New Roman" panose="02020603050405020304" pitchFamily="18" charset="0"/>
                  </a:rPr>
                  <a:t>C</a:t>
                </a:r>
                <a:r>
                  <a:rPr lang="es-MX" altLang="es-PE" sz="2800" i="1" baseline="-25000" dirty="0">
                    <a:latin typeface="Times New Roman" panose="02020603050405020304" pitchFamily="18" charset="0"/>
                  </a:rPr>
                  <a:t>U</a:t>
                </a:r>
                <a:r>
                  <a:rPr lang="es-MX" altLang="es-PE" sz="28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altLang="es-PE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MX" altLang="es-PE" sz="2800" dirty="0">
                    <a:latin typeface="Times New Roman" panose="02020603050405020304" pitchFamily="18" charset="0"/>
                  </a:rPr>
                  <a:t> </a:t>
                </a:r>
                <a:r>
                  <a:rPr lang="es-MX" altLang="es-PE" sz="2800" i="1" dirty="0">
                    <a:latin typeface="Times New Roman" panose="02020603050405020304" pitchFamily="18" charset="0"/>
                  </a:rPr>
                  <a:t>q</a:t>
                </a:r>
                <a:r>
                  <a:rPr lang="es-MX" altLang="es-PE" sz="28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MX" altLang="es-PE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s-MX" altLang="es-PE" sz="2800" i="1" dirty="0">
                    <a:latin typeface="Times New Roman" panose="02020603050405020304" pitchFamily="18" charset="0"/>
                  </a:rPr>
                  <a:t>C</a:t>
                </a:r>
                <a:r>
                  <a:rPr lang="es-MX" altLang="es-PE" sz="2800" i="1" baseline="-25000" dirty="0">
                    <a:latin typeface="Times New Roman" panose="02020603050405020304" pitchFamily="18" charset="0"/>
                  </a:rPr>
                  <a:t>F </a:t>
                </a:r>
                <a:endParaRPr lang="es-ES" altLang="es-PE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80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5522" y="3985900"/>
                <a:ext cx="5892960" cy="523220"/>
              </a:xfrm>
              <a:prstGeom prst="rect">
                <a:avLst/>
              </a:prstGeom>
              <a:blipFill>
                <a:blip r:embed="rId6"/>
                <a:stretch>
                  <a:fillRect l="-1967" t="-12791" r="-725" b="-31395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806" name="Text Box 6"/>
              <p:cNvSpPr txBox="1">
                <a:spLocks noChangeArrowheads="1"/>
              </p:cNvSpPr>
              <p:nvPr/>
            </p:nvSpPr>
            <p:spPr bwMode="auto">
              <a:xfrm>
                <a:off x="4004469" y="5670549"/>
                <a:ext cx="1353256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PE" altLang="es-PE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s-PE" altLang="es-PE" sz="28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altLang="es-PE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E" altLang="es-PE" sz="2800" dirty="0">
                    <a:latin typeface="Times New Roman" panose="02020603050405020304" pitchFamily="18" charset="0"/>
                  </a:rPr>
                  <a:t> </a:t>
                </a:r>
                <a:r>
                  <a:rPr lang="es-PE" altLang="es-PE" sz="2800" i="1" dirty="0">
                    <a:latin typeface="Times New Roman" panose="020206030504050203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s-PE" altLang="es-PE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s-PE" altLang="es-PE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altLang="es-PE" sz="2800" i="1" dirty="0">
                    <a:latin typeface="Times New Roman" panose="02020603050405020304" pitchFamily="18" charset="0"/>
                  </a:rPr>
                  <a:t>q</a:t>
                </a:r>
                <a:endParaRPr lang="es-ES" altLang="es-PE" sz="2800" i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80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4469" y="5670549"/>
                <a:ext cx="1353256" cy="523220"/>
              </a:xfrm>
              <a:prstGeom prst="rect">
                <a:avLst/>
              </a:prstGeom>
              <a:blipFill>
                <a:blip r:embed="rId7"/>
                <a:stretch>
                  <a:fillRect l="-9459" t="-11628" r="-7658" b="-31395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807" name="Rectangle 7"/>
              <p:cNvSpPr>
                <a:spLocks noGrp="1" noChangeArrowheads="1"/>
              </p:cNvSpPr>
              <p:nvPr>
                <p:ph type="ctrTitle" idx="4294967295"/>
              </p:nvPr>
            </p:nvSpPr>
            <p:spPr>
              <a:xfrm>
                <a:off x="972000" y="2724150"/>
                <a:ext cx="7200000" cy="920750"/>
              </a:xfrm>
              <a:solidFill>
                <a:srgbClr val="99FF66"/>
              </a:solidFill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Costo Total (</a:t>
                </a:r>
                <a:r>
                  <a:rPr lang="es-PE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</a:t>
                </a:r>
                <a:r>
                  <a:rPr lang="es-PE" sz="1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:r>
                  <a:rPr 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) </a:t>
                </a:r>
                <a14:m>
                  <m:oMath xmlns:m="http://schemas.openxmlformats.org/officeDocument/2006/math">
                    <m:r>
                      <a:rPr lang="es-PE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</m:oMath>
                </a14:m>
                <a:r>
                  <a:rPr 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 </a:t>
                </a:r>
                <a:r>
                  <a:rPr lang="es-PE" sz="2800" dirty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Costo Variable  </a:t>
                </a:r>
                <a14:m>
                  <m:oMath xmlns:m="http://schemas.openxmlformats.org/officeDocument/2006/math">
                    <m:r>
                      <a:rPr lang="es-PE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+</m:t>
                    </m:r>
                  </m:oMath>
                </a14:m>
                <a:r>
                  <a:rPr lang="es-PE" sz="2800" dirty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 Costo Fijo</a:t>
                </a:r>
              </a:p>
            </p:txBody>
          </p:sp>
        </mc:Choice>
        <mc:Fallback xmlns="">
          <p:sp>
            <p:nvSpPr>
              <p:cNvPr id="76807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 idx="4294967295"/>
              </p:nvPr>
            </p:nvSpPr>
            <p:spPr>
              <a:xfrm>
                <a:off x="972000" y="2724150"/>
                <a:ext cx="7200000" cy="920750"/>
              </a:xfrm>
              <a:blipFill>
                <a:blip r:embed="rId8"/>
                <a:stretch>
                  <a:fillRect l="-1354" r="-135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1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723538"/>
              </p:ext>
            </p:extLst>
          </p:nvPr>
        </p:nvGraphicFramePr>
        <p:xfrm>
          <a:off x="4101083" y="4074145"/>
          <a:ext cx="5429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9" imgW="190417" imgH="152334" progId="Equation.3">
                  <p:embed/>
                </p:oleObj>
              </mc:Choice>
              <mc:Fallback>
                <p:oleObj name="Ecuación" r:id="rId9" imgW="190417" imgH="152334" progId="Equation.3">
                  <p:embed/>
                  <p:pic>
                    <p:nvPicPr>
                      <p:cNvPr id="71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1083" y="4074145"/>
                        <a:ext cx="5429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545415"/>
              </p:ext>
            </p:extLst>
          </p:nvPr>
        </p:nvGraphicFramePr>
        <p:xfrm>
          <a:off x="3308995" y="5733256"/>
          <a:ext cx="5429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1" imgW="190417" imgH="152334" progId="Equation.3">
                  <p:embed/>
                </p:oleObj>
              </mc:Choice>
              <mc:Fallback>
                <p:oleObj name="Ecuación" r:id="rId11" imgW="190417" imgH="152334" progId="Equation.3">
                  <p:embed/>
                  <p:pic>
                    <p:nvPicPr>
                      <p:cNvPr id="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995" y="5733256"/>
                        <a:ext cx="5429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6</a:t>
            </a:fld>
            <a:endParaRPr lang="es-PE" altLang="es-PE" sz="1200">
              <a:solidFill>
                <a:srgbClr val="898989"/>
              </a:solidFill>
            </a:endParaRPr>
          </a:p>
        </p:txBody>
      </p:sp>
      <p:sp>
        <p:nvSpPr>
          <p:cNvPr id="16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768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25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build="p" animBg="1"/>
      <p:bldP spid="13316" grpId="0"/>
      <p:bldP spid="76804" grpId="0" animBg="1"/>
      <p:bldP spid="76806" grpId="0" animBg="1"/>
      <p:bldP spid="7680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7826" name="Rectangle 2"/>
              <p:cNvSpPr>
                <a:spLocks noChangeArrowheads="1"/>
              </p:cNvSpPr>
              <p:nvPr/>
            </p:nvSpPr>
            <p:spPr bwMode="auto">
              <a:xfrm>
                <a:off x="1512000" y="620688"/>
                <a:ext cx="6120000" cy="216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accent1"/>
                </a:solidFill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defRPr/>
                </a:pPr>
                <a:r>
                  <a:rPr 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Utilidad</a:t>
                </a:r>
                <a:r>
                  <a:rPr lang="es-PE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s-PE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s-PE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)</a:t>
                </a:r>
                <a:r>
                  <a:rPr lang="es-PE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E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s-PE" sz="2800" dirty="0">
                    <a:latin typeface="Times New Roman" panose="02020603050405020304" pitchFamily="18" charset="0"/>
                  </a:rPr>
                  <a:t>Ingreso </a:t>
                </a:r>
                <a14:m>
                  <m:oMath xmlns:m="http://schemas.openxmlformats.org/officeDocument/2006/math">
                    <m:r>
                      <a:rPr lang="es-PE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– </m:t>
                    </m:r>
                  </m:oMath>
                </a14:m>
                <a:r>
                  <a:rPr lang="es-PE" sz="2800" dirty="0">
                    <a:latin typeface="Times New Roman" panose="02020603050405020304" pitchFamily="18" charset="0"/>
                  </a:rPr>
                  <a:t>Costo Total</a:t>
                </a:r>
              </a:p>
              <a:p>
                <a:pPr algn="ctr" eaLnBrk="1" hangingPunct="1">
                  <a:lnSpc>
                    <a:spcPct val="130000"/>
                  </a:lnSpc>
                  <a:defRPr/>
                </a:pPr>
                <a:r>
                  <a:rPr lang="es-PE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U </a:t>
                </a:r>
                <a14:m>
                  <m:oMath xmlns:m="http://schemas.openxmlformats.org/officeDocument/2006/math">
                    <m:r>
                      <a:rPr lang="es-PE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E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s-PE" sz="2800" i="1" dirty="0">
                    <a:latin typeface="Times New Roman" panose="02020603050405020304" pitchFamily="18" charset="0"/>
                  </a:rPr>
                  <a:t>I</a:t>
                </a:r>
                <a:r>
                  <a:rPr lang="es-PE" sz="2800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– </m:t>
                    </m:r>
                  </m:oMath>
                </a14:m>
                <a:r>
                  <a:rPr lang="es-PE" sz="2800" i="1" dirty="0">
                    <a:latin typeface="Times New Roman" panose="02020603050405020304" pitchFamily="18" charset="0"/>
                  </a:rPr>
                  <a:t>C</a:t>
                </a:r>
                <a:r>
                  <a:rPr lang="es-PE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E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s-PE" sz="2800" i="1" dirty="0" err="1">
                    <a:latin typeface="Times New Roman" panose="02020603050405020304" pitchFamily="18" charset="0"/>
                  </a:rPr>
                  <a:t>p</a:t>
                </a:r>
                <a:r>
                  <a:rPr lang="es-PE" sz="2800" i="1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PE" sz="2800" i="1" dirty="0">
                    <a:latin typeface="Times New Roman" panose="02020603050405020304" pitchFamily="18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s-PE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–</m:t>
                    </m:r>
                  </m:oMath>
                </a14:m>
                <a:r>
                  <a:rPr lang="es-PE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s-PE" sz="2800" i="1" dirty="0">
                    <a:latin typeface="Times New Roman" panose="02020603050405020304" pitchFamily="18" charset="0"/>
                  </a:rPr>
                  <a:t>C</a:t>
                </a:r>
                <a:r>
                  <a:rPr lang="es-PE" sz="2800" i="1" baseline="-25000" dirty="0">
                    <a:latin typeface="Times New Roman" panose="02020603050405020304" pitchFamily="18" charset="0"/>
                  </a:rPr>
                  <a:t>U</a:t>
                </a:r>
                <a:r>
                  <a:rPr lang="es-PE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PE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s-PE" sz="2800" i="1" dirty="0">
                    <a:latin typeface="Times New Roman" panose="02020603050405020304" pitchFamily="18" charset="0"/>
                  </a:rPr>
                  <a:t>q</a:t>
                </a:r>
                <a:r>
                  <a:rPr lang="es-PE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PE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s-PE" sz="2800" i="1" dirty="0">
                    <a:latin typeface="Times New Roman" panose="02020603050405020304" pitchFamily="18" charset="0"/>
                  </a:rPr>
                  <a:t>C</a:t>
                </a:r>
                <a:r>
                  <a:rPr lang="es-PE" sz="2800" i="1" baseline="-25000" dirty="0">
                    <a:latin typeface="Times New Roman" panose="02020603050405020304" pitchFamily="18" charset="0"/>
                  </a:rPr>
                  <a:t>F</a:t>
                </a:r>
                <a:r>
                  <a:rPr 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)</a:t>
                </a:r>
                <a:r>
                  <a:rPr lang="es-PE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</a:p>
              <a:p>
                <a:pPr algn="ctr" eaLnBrk="1" hangingPunct="1">
                  <a:lnSpc>
                    <a:spcPct val="130000"/>
                  </a:lnSpc>
                  <a:defRPr/>
                </a:pPr>
                <a:r>
                  <a:rPr lang="es-PE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U </a:t>
                </a:r>
                <a14:m>
                  <m:oMath xmlns:m="http://schemas.openxmlformats.org/officeDocument/2006/math">
                    <m:r>
                      <a:rPr lang="es-PE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E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s-PE" sz="1600" dirty="0">
                    <a:latin typeface="Times New Roman" panose="02020603050405020304" pitchFamily="18" charset="0"/>
                  </a:rPr>
                  <a:t> </a:t>
                </a:r>
                <a:r>
                  <a:rPr lang="es-PE" sz="2800" i="1" dirty="0">
                    <a:latin typeface="Times New Roman" panose="02020603050405020304" pitchFamily="18" charset="0"/>
                  </a:rPr>
                  <a:t>p</a:t>
                </a:r>
                <a:r>
                  <a:rPr lang="es-PE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–</m:t>
                    </m:r>
                  </m:oMath>
                </a14:m>
                <a:r>
                  <a:rPr lang="es-PE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s-PE" sz="2800" i="1" dirty="0">
                    <a:latin typeface="Times New Roman" panose="02020603050405020304" pitchFamily="18" charset="0"/>
                  </a:rPr>
                  <a:t>C</a:t>
                </a:r>
                <a:r>
                  <a:rPr lang="es-PE" sz="2800" i="1" baseline="-25000" dirty="0">
                    <a:latin typeface="Times New Roman" panose="02020603050405020304" pitchFamily="18" charset="0"/>
                  </a:rPr>
                  <a:t>U </a:t>
                </a:r>
                <a:r>
                  <a:rPr 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)</a:t>
                </a:r>
                <a:r>
                  <a:rPr lang="es-PE" sz="10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s-PE" sz="2800" i="1" dirty="0">
                    <a:latin typeface="Times New Roman" panose="02020603050405020304" pitchFamily="18" charset="0"/>
                  </a:rPr>
                  <a:t>q </a:t>
                </a:r>
                <a14:m>
                  <m:oMath xmlns:m="http://schemas.openxmlformats.org/officeDocument/2006/math">
                    <m:r>
                      <a:rPr lang="es-PE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–</m:t>
                    </m:r>
                  </m:oMath>
                </a14:m>
                <a:r>
                  <a:rPr lang="es-PE" sz="2800" i="1" dirty="0">
                    <a:latin typeface="Times New Roman" panose="02020603050405020304" pitchFamily="18" charset="0"/>
                  </a:rPr>
                  <a:t> C</a:t>
                </a:r>
                <a:r>
                  <a:rPr lang="es-PE" sz="2800" i="1" baseline="-25000" dirty="0">
                    <a:latin typeface="Times New Roman" panose="02020603050405020304" pitchFamily="18" charset="0"/>
                  </a:rPr>
                  <a:t>F</a:t>
                </a:r>
                <a:r>
                  <a:rPr lang="es-PE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782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2000" y="620688"/>
                <a:ext cx="6120000" cy="21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827" name="Text Box 3"/>
              <p:cNvSpPr txBox="1">
                <a:spLocks noChangeArrowheads="1"/>
              </p:cNvSpPr>
              <p:nvPr/>
            </p:nvSpPr>
            <p:spPr bwMode="auto">
              <a:xfrm>
                <a:off x="1224000" y="4653136"/>
                <a:ext cx="6696000" cy="16250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spcAft>
                    <a:spcPts val="1200"/>
                  </a:spcAft>
                  <a:buFontTx/>
                  <a:buNone/>
                </a:pPr>
                <a:r>
                  <a:rPr lang="es-ES" altLang="es-PE" sz="2800" dirty="0">
                    <a:solidFill>
                      <a:srgbClr val="009900"/>
                    </a:solidFill>
                    <a:latin typeface="Times New Roman" panose="02020603050405020304" pitchFamily="18" charset="0"/>
                  </a:rPr>
                  <a:t>Volumen Mínimo de Producción (VMP):</a:t>
                </a:r>
              </a:p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s-PE" altLang="es-PE" sz="2800" dirty="0">
                    <a:latin typeface="Times New Roman" panose="02020603050405020304" pitchFamily="18" charset="0"/>
                  </a:rPr>
                  <a:t>Es el menor valor de </a:t>
                </a:r>
                <a:r>
                  <a:rPr lang="es-PE" altLang="es-PE" sz="2800" i="1" dirty="0">
                    <a:latin typeface="Times New Roman" panose="02020603050405020304" pitchFamily="18" charset="0"/>
                  </a:rPr>
                  <a:t>q</a:t>
                </a:r>
                <a:r>
                  <a:rPr lang="es-PE" altLang="es-PE" sz="2800" dirty="0">
                    <a:latin typeface="Times New Roman" panose="02020603050405020304" pitchFamily="18" charset="0"/>
                  </a:rPr>
                  <a:t> tal que: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s-PE" altLang="es-PE" sz="2800" dirty="0">
                    <a:latin typeface="Times New Roman" panose="02020603050405020304" pitchFamily="18" charset="0"/>
                  </a:rPr>
                  <a:t> Utilidad</a:t>
                </a:r>
                <a:r>
                  <a:rPr lang="es-PE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PE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s-PE" altLang="es-PE" sz="2800" dirty="0">
                    <a:latin typeface="Times New Roman" panose="02020603050405020304" pitchFamily="18" charset="0"/>
                  </a:rPr>
                  <a:t>0        o       Ingreso</a:t>
                </a:r>
                <a:r>
                  <a:rPr lang="es-PE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PE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s-PE" altLang="es-PE" sz="2800" dirty="0">
                    <a:latin typeface="Times New Roman" panose="02020603050405020304" pitchFamily="18" charset="0"/>
                  </a:rPr>
                  <a:t>Costo Total</a:t>
                </a:r>
                <a:endParaRPr lang="es-ES" altLang="es-PE" sz="28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82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4000" y="4653136"/>
                <a:ext cx="6696000" cy="1625060"/>
              </a:xfrm>
              <a:prstGeom prst="rect">
                <a:avLst/>
              </a:prstGeom>
              <a:blipFill>
                <a:blip r:embed="rId4"/>
                <a:stretch>
                  <a:fillRect l="-1913" t="-3745" r="-1548" b="-101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450000" y="3177080"/>
            <a:ext cx="82440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s-PE" altLang="es-PE" sz="2800" dirty="0">
                <a:latin typeface="Times New Roman" panose="02020603050405020304" pitchFamily="18" charset="0"/>
              </a:rPr>
              <a:t>Si la utilidad es positiva </a:t>
            </a:r>
            <a:r>
              <a:rPr lang="es-PE" altLang="es-PE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s-PE" altLang="es-PE" sz="2800" i="1" dirty="0">
                <a:latin typeface="Times New Roman" panose="02020603050405020304" pitchFamily="18" charset="0"/>
              </a:rPr>
              <a:t>U</a:t>
            </a:r>
            <a:r>
              <a:rPr lang="es-PE" altLang="es-PE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&gt; </a:t>
            </a:r>
            <a:r>
              <a:rPr lang="es-PE" altLang="es-PE" sz="2800" dirty="0">
                <a:latin typeface="Times New Roman" panose="02020603050405020304" pitchFamily="18" charset="0"/>
              </a:rPr>
              <a:t>0</a:t>
            </a:r>
            <a:r>
              <a:rPr lang="es-PE" altLang="es-PE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s-PE" altLang="es-PE" sz="2800" dirty="0">
                <a:latin typeface="Times New Roman" panose="02020603050405020304" pitchFamily="18" charset="0"/>
              </a:rPr>
              <a:t> entonces </a:t>
            </a:r>
            <a:r>
              <a:rPr lang="es-PE" altLang="es-PE" sz="2800" i="1" dirty="0">
                <a:latin typeface="Times New Roman" panose="02020603050405020304" pitchFamily="18" charset="0"/>
              </a:rPr>
              <a:t>U</a:t>
            </a:r>
            <a:r>
              <a:rPr lang="es-PE" altLang="es-PE" sz="2800" dirty="0">
                <a:latin typeface="Times New Roman" panose="02020603050405020304" pitchFamily="18" charset="0"/>
              </a:rPr>
              <a:t> es ganancia.</a:t>
            </a:r>
          </a:p>
          <a:p>
            <a:pPr algn="just" eaLnBrk="1" hangingPunct="1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s-PE" altLang="es-PE" sz="2800" dirty="0">
                <a:latin typeface="Times New Roman" panose="02020603050405020304" pitchFamily="18" charset="0"/>
              </a:rPr>
              <a:t>Si la utilidad es negativa </a:t>
            </a:r>
            <a:r>
              <a:rPr lang="es-PE" altLang="es-PE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s-PE" altLang="es-PE" sz="2800" i="1" dirty="0">
                <a:latin typeface="Times New Roman" panose="02020603050405020304" pitchFamily="18" charset="0"/>
              </a:rPr>
              <a:t>U</a:t>
            </a:r>
            <a:r>
              <a:rPr lang="es-PE" altLang="es-PE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&lt; </a:t>
            </a:r>
            <a:r>
              <a:rPr lang="es-PE" altLang="es-PE" sz="2800" dirty="0">
                <a:latin typeface="Times New Roman" panose="02020603050405020304" pitchFamily="18" charset="0"/>
              </a:rPr>
              <a:t>0</a:t>
            </a:r>
            <a:r>
              <a:rPr lang="es-PE" altLang="es-PE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s-PE" altLang="es-PE" sz="2800" dirty="0">
                <a:latin typeface="Times New Roman" panose="02020603050405020304" pitchFamily="18" charset="0"/>
              </a:rPr>
              <a:t> entonces </a:t>
            </a:r>
            <a:r>
              <a:rPr lang="es-PE" altLang="es-PE" sz="2800" i="1" dirty="0">
                <a:latin typeface="Times New Roman" panose="02020603050405020304" pitchFamily="18" charset="0"/>
              </a:rPr>
              <a:t>U</a:t>
            </a:r>
            <a:r>
              <a:rPr lang="es-PE" altLang="es-PE" sz="2800" dirty="0">
                <a:latin typeface="Times New Roman" panose="02020603050405020304" pitchFamily="18" charset="0"/>
              </a:rPr>
              <a:t> es pérdida.</a:t>
            </a:r>
            <a:endParaRPr lang="en-US" altLang="es-PE" sz="2800" dirty="0">
              <a:latin typeface="Times New Roman" panose="02020603050405020304" pitchFamily="18" charset="0"/>
            </a:endParaRPr>
          </a:p>
        </p:txBody>
      </p:sp>
      <p:sp>
        <p:nvSpPr>
          <p:cNvPr id="8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7</a:t>
            </a:fld>
            <a:endParaRPr lang="es-PE" altLang="es-PE" sz="1200">
              <a:solidFill>
                <a:srgbClr val="898989"/>
              </a:solidFill>
            </a:endParaRPr>
          </a:p>
        </p:txBody>
      </p:sp>
      <p:sp>
        <p:nvSpPr>
          <p:cNvPr id="9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nimBg="1"/>
      <p:bldP spid="77827" grpId="0" uiExpand="1" build="p"/>
      <p:bldP spid="82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034000" y="620688"/>
            <a:ext cx="5076000" cy="6492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s-ES" sz="3200" dirty="0">
                <a:solidFill>
                  <a:srgbClr val="C00000"/>
                </a:solidFill>
                <a:latin typeface="Times New Roman" pitchFamily="18" charset="0"/>
                <a:ea typeface="+mj-ea"/>
                <a:cs typeface="+mj-cs"/>
              </a:rPr>
              <a:t>Manejo de datos y ecuaciones</a:t>
            </a:r>
          </a:p>
        </p:txBody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738000" y="1466801"/>
            <a:ext cx="7668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28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1. </a:t>
            </a:r>
            <a:r>
              <a:rPr lang="es-E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el cuadro a partir de los datos dados:  </a:t>
            </a:r>
            <a:endParaRPr lang="es-ES" alt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420671"/>
              </p:ext>
            </p:extLst>
          </p:nvPr>
        </p:nvGraphicFramePr>
        <p:xfrm>
          <a:off x="1115616" y="3140968"/>
          <a:ext cx="6985002" cy="2532100"/>
        </p:xfrm>
        <a:graphic>
          <a:graphicData uri="http://schemas.openxmlformats.org/drawingml/2006/table">
            <a:tbl>
              <a:tblPr firstRow="1" firstCol="1" bandRow="1"/>
              <a:tblGrid>
                <a:gridCol w="80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5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25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64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81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Precio 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 venta 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 $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s-E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Costo unitario </a:t>
                      </a:r>
                      <a:endParaRPr lang="es-P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 $</a:t>
                      </a:r>
                      <a:endParaRPr lang="es-P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E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s-ES" sz="14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s-ES" sz="1400" b="1" i="1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s-E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es-P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Costo 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fijo 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 $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s-E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s-ES" sz="1400" b="1" i="1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Ecuaciones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s-E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s-E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y </a:t>
                      </a:r>
                      <a:r>
                        <a:rPr lang="es-E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Nº de unidades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s-E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Ingreso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 $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s-E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Costo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 $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s-E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Utilidad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 $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s-ES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s-E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25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s-E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s-E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445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607151"/>
              </p:ext>
            </p:extLst>
          </p:nvPr>
        </p:nvGraphicFramePr>
        <p:xfrm>
          <a:off x="3606800" y="4767263"/>
          <a:ext cx="46037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253890" imgH="533169" progId="Equation.3">
                  <p:embed/>
                </p:oleObj>
              </mc:Choice>
              <mc:Fallback>
                <p:oleObj name="Ecuación" r:id="rId2" imgW="253890" imgH="533169" progId="Equation.3">
                  <p:embed/>
                  <p:pic>
                    <p:nvPicPr>
                      <p:cNvPr id="17445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4767263"/>
                        <a:ext cx="460375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8</a:t>
            </a:fld>
            <a:endParaRPr lang="es-PE" altLang="es-PE" sz="1200">
              <a:solidFill>
                <a:srgbClr val="898989"/>
              </a:solidFill>
            </a:endParaRPr>
          </a:p>
        </p:txBody>
      </p:sp>
      <p:sp>
        <p:nvSpPr>
          <p:cNvPr id="12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9552" y="620688"/>
            <a:ext cx="1764000" cy="6492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es-ES" sz="3200" dirty="0">
                <a:solidFill>
                  <a:srgbClr val="FF0000"/>
                </a:solidFill>
                <a:latin typeface="Times New Roman" pitchFamily="18" charset="0"/>
                <a:ea typeface="+mj-ea"/>
                <a:cs typeface="+mj-cs"/>
              </a:rPr>
              <a:t>Solución:</a:t>
            </a:r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10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9</a:t>
            </a:fld>
            <a:endParaRPr lang="es-PE" altLang="es-PE" sz="1200">
              <a:solidFill>
                <a:srgbClr val="898989"/>
              </a:solidFill>
            </a:endParaRPr>
          </a:p>
        </p:txBody>
      </p:sp>
      <p:sp>
        <p:nvSpPr>
          <p:cNvPr id="12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8176023"/>
                  </p:ext>
                </p:extLst>
              </p:nvPr>
            </p:nvGraphicFramePr>
            <p:xfrm>
              <a:off x="612000" y="1340768"/>
              <a:ext cx="7920000" cy="28045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2768">
                      <a:extLst>
                        <a:ext uri="{9D8B030D-6E8A-4147-A177-3AD203B41FA5}">
                          <a16:colId xmlns:a16="http://schemas.microsoft.com/office/drawing/2014/main" val="2318827188"/>
                        </a:ext>
                      </a:extLst>
                    </a:gridCol>
                    <a:gridCol w="845877">
                      <a:extLst>
                        <a:ext uri="{9D8B030D-6E8A-4147-A177-3AD203B41FA5}">
                          <a16:colId xmlns:a16="http://schemas.microsoft.com/office/drawing/2014/main" val="3249966592"/>
                        </a:ext>
                      </a:extLst>
                    </a:gridCol>
                    <a:gridCol w="845877">
                      <a:extLst>
                        <a:ext uri="{9D8B030D-6E8A-4147-A177-3AD203B41FA5}">
                          <a16:colId xmlns:a16="http://schemas.microsoft.com/office/drawing/2014/main" val="3753431542"/>
                        </a:ext>
                      </a:extLst>
                    </a:gridCol>
                    <a:gridCol w="1546443">
                      <a:extLst>
                        <a:ext uri="{9D8B030D-6E8A-4147-A177-3AD203B41FA5}">
                          <a16:colId xmlns:a16="http://schemas.microsoft.com/office/drawing/2014/main" val="1246331736"/>
                        </a:ext>
                      </a:extLst>
                    </a:gridCol>
                    <a:gridCol w="1068078">
                      <a:extLst>
                        <a:ext uri="{9D8B030D-6E8A-4147-A177-3AD203B41FA5}">
                          <a16:colId xmlns:a16="http://schemas.microsoft.com/office/drawing/2014/main" val="4118203682"/>
                        </a:ext>
                      </a:extLst>
                    </a:gridCol>
                    <a:gridCol w="922768">
                      <a:extLst>
                        <a:ext uri="{9D8B030D-6E8A-4147-A177-3AD203B41FA5}">
                          <a16:colId xmlns:a16="http://schemas.microsoft.com/office/drawing/2014/main" val="1284565860"/>
                        </a:ext>
                      </a:extLst>
                    </a:gridCol>
                    <a:gridCol w="828427">
                      <a:extLst>
                        <a:ext uri="{9D8B030D-6E8A-4147-A177-3AD203B41FA5}">
                          <a16:colId xmlns:a16="http://schemas.microsoft.com/office/drawing/2014/main" val="3744852524"/>
                        </a:ext>
                      </a:extLst>
                    </a:gridCol>
                    <a:gridCol w="939762">
                      <a:extLst>
                        <a:ext uri="{9D8B030D-6E8A-4147-A177-3AD203B41FA5}">
                          <a16:colId xmlns:a16="http://schemas.microsoft.com/office/drawing/2014/main" val="1372843633"/>
                        </a:ext>
                      </a:extLst>
                    </a:gridCol>
                  </a:tblGrid>
                  <a:tr h="60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 venta 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6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 unitario 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6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600" b="1" i="1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 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fijo 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6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600" b="1" i="1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Ecuaciones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6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s-ES" sz="16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y </a:t>
                          </a:r>
                          <a:r>
                            <a:rPr lang="es-ES" sz="16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Nº de unidades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6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Ingreso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6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6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Utilidad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6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8083420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20</a:t>
                          </a:r>
                          <a:endParaRPr lang="es-PE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15</a:t>
                          </a:r>
                          <a:endParaRPr lang="es-PE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500</a:t>
                          </a:r>
                          <a:endParaRPr lang="es-PE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PE" sz="16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s-PE" sz="16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a:rPr lang="es-PE" sz="16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PE" sz="1600" b="0" i="1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PE" sz="16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s-PE" sz="16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PE" sz="1600" b="0" i="1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PE" sz="1600" b="0" i="1" smtClean="0">
                                    <a:effectLst/>
                                    <a:latin typeface="Times New Roman" panose="020206030504050203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U</m:t>
                                </m:r>
                                <m:r>
                                  <a:rPr lang="es-PE" sz="1600" b="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s-PE" sz="16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100</a:t>
                          </a:r>
                          <a:endParaRPr lang="es-PE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0072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8176023"/>
                  </p:ext>
                </p:extLst>
              </p:nvPr>
            </p:nvGraphicFramePr>
            <p:xfrm>
              <a:off x="612000" y="1340768"/>
              <a:ext cx="7920000" cy="28045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2768">
                      <a:extLst>
                        <a:ext uri="{9D8B030D-6E8A-4147-A177-3AD203B41FA5}">
                          <a16:colId xmlns:a16="http://schemas.microsoft.com/office/drawing/2014/main" val="2318827188"/>
                        </a:ext>
                      </a:extLst>
                    </a:gridCol>
                    <a:gridCol w="845877">
                      <a:extLst>
                        <a:ext uri="{9D8B030D-6E8A-4147-A177-3AD203B41FA5}">
                          <a16:colId xmlns:a16="http://schemas.microsoft.com/office/drawing/2014/main" val="3249966592"/>
                        </a:ext>
                      </a:extLst>
                    </a:gridCol>
                    <a:gridCol w="845877">
                      <a:extLst>
                        <a:ext uri="{9D8B030D-6E8A-4147-A177-3AD203B41FA5}">
                          <a16:colId xmlns:a16="http://schemas.microsoft.com/office/drawing/2014/main" val="3753431542"/>
                        </a:ext>
                      </a:extLst>
                    </a:gridCol>
                    <a:gridCol w="1546443">
                      <a:extLst>
                        <a:ext uri="{9D8B030D-6E8A-4147-A177-3AD203B41FA5}">
                          <a16:colId xmlns:a16="http://schemas.microsoft.com/office/drawing/2014/main" val="1246331736"/>
                        </a:ext>
                      </a:extLst>
                    </a:gridCol>
                    <a:gridCol w="1068078">
                      <a:extLst>
                        <a:ext uri="{9D8B030D-6E8A-4147-A177-3AD203B41FA5}">
                          <a16:colId xmlns:a16="http://schemas.microsoft.com/office/drawing/2014/main" val="4118203682"/>
                        </a:ext>
                      </a:extLst>
                    </a:gridCol>
                    <a:gridCol w="922768">
                      <a:extLst>
                        <a:ext uri="{9D8B030D-6E8A-4147-A177-3AD203B41FA5}">
                          <a16:colId xmlns:a16="http://schemas.microsoft.com/office/drawing/2014/main" val="1284565860"/>
                        </a:ext>
                      </a:extLst>
                    </a:gridCol>
                    <a:gridCol w="828427">
                      <a:extLst>
                        <a:ext uri="{9D8B030D-6E8A-4147-A177-3AD203B41FA5}">
                          <a16:colId xmlns:a16="http://schemas.microsoft.com/office/drawing/2014/main" val="3744852524"/>
                        </a:ext>
                      </a:extLst>
                    </a:gridCol>
                    <a:gridCol w="939762">
                      <a:extLst>
                        <a:ext uri="{9D8B030D-6E8A-4147-A177-3AD203B41FA5}">
                          <a16:colId xmlns:a16="http://schemas.microsoft.com/office/drawing/2014/main" val="1372843633"/>
                        </a:ext>
                      </a:extLst>
                    </a:gridCol>
                  </a:tblGrid>
                  <a:tr h="156322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 venta 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6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 unitario 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6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600" b="1" i="1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 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fijo 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6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600" b="1" i="1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Ecuaciones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6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es-ES" sz="16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y </a:t>
                          </a:r>
                          <a:r>
                            <a:rPr lang="es-ES" sz="16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Nº de unidades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6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Ingreso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6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Costo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6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Utilidad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 $</a:t>
                          </a:r>
                          <a:endParaRPr lang="es-PE" sz="16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s-ES" sz="1600" b="1" i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</a:t>
                          </a:r>
                          <a:r>
                            <a:rPr lang="es-ES" sz="16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8083420"/>
                      </a:ext>
                    </a:extLst>
                  </a:tr>
                  <a:tr h="124128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20</a:t>
                          </a:r>
                          <a:endParaRPr lang="es-PE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15</a:t>
                          </a:r>
                          <a:endParaRPr lang="es-PE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500</a:t>
                          </a:r>
                          <a:endParaRPr lang="es-PE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9291" t="-126471" r="-243701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ES" sz="16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100</a:t>
                          </a:r>
                          <a:endParaRPr lang="es-PE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s-PE" sz="16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72000" marR="72000" marT="72000" marB="72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00726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621616" y="4482986"/>
                <a:ext cx="3888565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PE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s-PE" i="1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20</m:t>
                      </m:r>
                      <m:d>
                        <m:d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s-PE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$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200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endParaRPr lang="es-PE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b="0" i="1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U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s-P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15</m:t>
                          </m:r>
                          <m:r>
                            <a:rPr lang="es-PE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PE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500</m:t>
                          </m:r>
                          <m:r>
                            <m:rPr>
                              <m:nor/>
                            </m:rPr>
                            <a:rPr lang="es-PE" i="1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500</m:t>
                      </m:r>
                    </m:oMath>
                  </m:oMathPara>
                </a14:m>
                <a:endParaRPr lang="es-PE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endParaRPr lang="es-PE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16" y="4482986"/>
                <a:ext cx="3888565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5328632" y="4476469"/>
                <a:ext cx="3096000" cy="1338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i="1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15</m:t>
                      </m:r>
                      <m:d>
                        <m:d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es-PE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00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$ 2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000</m:t>
                      </m:r>
                    </m:oMath>
                  </m:oMathPara>
                </a14:m>
                <a:endParaRPr lang="es-PE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endParaRPr lang="es-PE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i="1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U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20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00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20</m:t>
                      </m:r>
                      <m:r>
                        <a:rPr lang="es-PE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00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b="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632" y="4476469"/>
                <a:ext cx="3096000" cy="13388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3635896" y="3645024"/>
                <a:ext cx="10466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6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s-PE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s-PE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16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s-PE" sz="16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00</m:t>
                      </m:r>
                    </m:oMath>
                  </m:oMathPara>
                </a14:m>
                <a:endParaRPr lang="es-PE" sz="1600" i="1" dirty="0">
                  <a:solidFill>
                    <a:srgbClr val="FF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645024"/>
                <a:ext cx="104669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3563888" y="2924944"/>
                <a:ext cx="5804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PE" sz="16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20</m:t>
                      </m:r>
                      <m:r>
                        <a:rPr lang="es-PE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</m:oMath>
                  </m:oMathPara>
                </a14:m>
                <a:endParaRPr lang="es-PE" sz="16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924944"/>
                <a:ext cx="58041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/>
              <p:cNvSpPr/>
              <p:nvPr/>
            </p:nvSpPr>
            <p:spPr>
              <a:xfrm>
                <a:off x="6012160" y="3284984"/>
                <a:ext cx="6463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1600" b="0" i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2000</m:t>
                      </m:r>
                    </m:oMath>
                  </m:oMathPara>
                </a14:m>
                <a:endParaRPr lang="es-PE" sz="16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284984"/>
                <a:ext cx="64633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7947012" y="3301534"/>
                <a:ext cx="319318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1400" b="0" i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sz="1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012" y="3301534"/>
                <a:ext cx="319318" cy="4154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/>
              <p:cNvSpPr/>
              <p:nvPr/>
            </p:nvSpPr>
            <p:spPr>
              <a:xfrm>
                <a:off x="3563888" y="3284984"/>
                <a:ext cx="11669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PE" sz="16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15</m:t>
                      </m:r>
                      <m:r>
                        <a:rPr lang="es-PE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 sz="16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s-PE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00</m:t>
                      </m:r>
                    </m:oMath>
                  </m:oMathPara>
                </a14:m>
                <a:endParaRPr lang="es-PE" sz="16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á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284984"/>
                <a:ext cx="116692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/>
              <p:cNvSpPr/>
              <p:nvPr/>
            </p:nvSpPr>
            <p:spPr>
              <a:xfrm>
                <a:off x="6877997" y="3284984"/>
                <a:ext cx="6463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1600" b="0" i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2000</m:t>
                      </m:r>
                    </m:oMath>
                  </m:oMathPara>
                </a14:m>
                <a:endParaRPr lang="es-PE" sz="16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997" y="3284984"/>
                <a:ext cx="64633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1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11700</TotalTime>
  <Words>1483</Words>
  <Application>Microsoft Office PowerPoint</Application>
  <PresentationFormat>Presentación en pantalla (4:3)</PresentationFormat>
  <Paragraphs>437</Paragraphs>
  <Slides>17</Slides>
  <Notes>9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Wingdings</vt:lpstr>
      <vt:lpstr>Tema de Office</vt:lpstr>
      <vt:lpstr>Ecuación</vt:lpstr>
      <vt:lpstr> Fundamentos para el Cálculo</vt:lpstr>
      <vt:lpstr>Aplicaciones de ecuaciones de primer y segundo grado</vt:lpstr>
      <vt:lpstr>Presentación de PowerPoint</vt:lpstr>
      <vt:lpstr>Discusión teórica</vt:lpstr>
      <vt:lpstr>Presentación de PowerPoint</vt:lpstr>
      <vt:lpstr>Costo Total (C ) =  Costo Variable  +  Costo Fijo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2. Determinación del nivel de ganancia</vt:lpstr>
      <vt:lpstr>Presentación de PowerPoint</vt:lpstr>
      <vt:lpstr>Presentación de PowerPoint</vt:lpstr>
    </vt:vector>
  </TitlesOfParts>
  <Company>Casa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Raul</dc:creator>
  <cp:lastModifiedBy>Alfonso Piero de Jesús Arrué Arbieto</cp:lastModifiedBy>
  <cp:revision>207</cp:revision>
  <dcterms:created xsi:type="dcterms:W3CDTF">2011-02-27T01:29:01Z</dcterms:created>
  <dcterms:modified xsi:type="dcterms:W3CDTF">2023-01-12T14:16:46Z</dcterms:modified>
</cp:coreProperties>
</file>