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3" r:id="rId3"/>
    <p:sldId id="374" r:id="rId4"/>
    <p:sldId id="375" r:id="rId5"/>
    <p:sldId id="403" r:id="rId6"/>
    <p:sldId id="404" r:id="rId7"/>
    <p:sldId id="377" r:id="rId8"/>
    <p:sldId id="402" r:id="rId9"/>
    <p:sldId id="392" r:id="rId10"/>
    <p:sldId id="400" r:id="rId11"/>
  </p:sldIdLst>
  <p:sldSz cx="9144000" cy="6858000" type="screen4x3"/>
  <p:notesSz cx="6669088" cy="9775825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FF33"/>
    <a:srgbClr val="FF9900"/>
    <a:srgbClr val="00CC00"/>
    <a:srgbClr val="99CC00"/>
    <a:srgbClr val="FF0000"/>
    <a:srgbClr val="99FF33"/>
    <a:srgbClr val="33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5EF25-9DD4-48E8-9EAA-4927365D0126}" v="44" dt="2022-01-19T18:18:38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2400" autoAdjust="0"/>
  </p:normalViewPr>
  <p:slideViewPr>
    <p:cSldViewPr>
      <p:cViewPr varScale="1">
        <p:scale>
          <a:sx n="55" d="100"/>
          <a:sy n="55" d="100"/>
        </p:scale>
        <p:origin x="8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417743D7-A910-4AFF-904C-4A3DA1DE8E49}"/>
    <pc:docChg chg="undo custSel delSld modSld">
      <pc:chgData name="Alfonso Piero de Jesús Arrué Arbieto" userId="1904f002d41b4795" providerId="LiveId" clId="{417743D7-A910-4AFF-904C-4A3DA1DE8E49}" dt="2021-08-30T17:59:13.633" v="252" actId="170"/>
      <pc:docMkLst>
        <pc:docMk/>
      </pc:docMkLst>
      <pc:sldChg chg="modAnim">
        <pc:chgData name="Alfonso Piero de Jesús Arrué Arbieto" userId="1904f002d41b4795" providerId="LiveId" clId="{417743D7-A910-4AFF-904C-4A3DA1DE8E49}" dt="2021-08-30T15:19:27.698" v="1"/>
        <pc:sldMkLst>
          <pc:docMk/>
          <pc:sldMk cId="0" sldId="373"/>
        </pc:sldMkLst>
      </pc:sldChg>
      <pc:sldChg chg="addSp delSp modSp modAnim">
        <pc:chgData name="Alfonso Piero de Jesús Arrué Arbieto" userId="1904f002d41b4795" providerId="LiveId" clId="{417743D7-A910-4AFF-904C-4A3DA1DE8E49}" dt="2021-08-30T15:36:22.612" v="60" actId="1076"/>
        <pc:sldMkLst>
          <pc:docMk/>
          <pc:sldMk cId="0" sldId="374"/>
        </pc:sldMkLst>
        <pc:spChg chg="mod">
          <ac:chgData name="Alfonso Piero de Jesús Arrué Arbieto" userId="1904f002d41b4795" providerId="LiveId" clId="{417743D7-A910-4AFF-904C-4A3DA1DE8E49}" dt="2021-08-30T15:36:05.379" v="59" actId="1076"/>
          <ac:spMkLst>
            <pc:docMk/>
            <pc:sldMk cId="0" sldId="374"/>
            <ac:spMk id="34" creationId="{00000000-0000-0000-0000-000000000000}"/>
          </ac:spMkLst>
        </pc:spChg>
        <pc:spChg chg="mod">
          <ac:chgData name="Alfonso Piero de Jesús Arrué Arbieto" userId="1904f002d41b4795" providerId="LiveId" clId="{417743D7-A910-4AFF-904C-4A3DA1DE8E49}" dt="2021-08-30T15:36:22.612" v="60" actId="1076"/>
          <ac:spMkLst>
            <pc:docMk/>
            <pc:sldMk cId="0" sldId="374"/>
            <ac:spMk id="35" creationId="{00000000-0000-0000-0000-000000000000}"/>
          </ac:spMkLst>
        </pc:spChg>
        <pc:spChg chg="mod">
          <ac:chgData name="Alfonso Piero de Jesús Arrué Arbieto" userId="1904f002d41b4795" providerId="LiveId" clId="{417743D7-A910-4AFF-904C-4A3DA1DE8E49}" dt="2021-08-30T15:35:55.067" v="58" actId="1076"/>
          <ac:spMkLst>
            <pc:docMk/>
            <pc:sldMk cId="0" sldId="374"/>
            <ac:spMk id="36" creationId="{00000000-0000-0000-0000-000000000000}"/>
          </ac:spMkLst>
        </pc:spChg>
        <pc:picChg chg="del">
          <ac:chgData name="Alfonso Piero de Jesús Arrué Arbieto" userId="1904f002d41b4795" providerId="LiveId" clId="{417743D7-A910-4AFF-904C-4A3DA1DE8E49}" dt="2021-08-30T15:33:53.309" v="45" actId="478"/>
          <ac:picMkLst>
            <pc:docMk/>
            <pc:sldMk cId="0" sldId="374"/>
            <ac:picMk id="23" creationId="{00000000-0000-0000-0000-000000000000}"/>
          </ac:picMkLst>
        </pc:picChg>
        <pc:picChg chg="add del mod">
          <ac:chgData name="Alfonso Piero de Jesús Arrué Arbieto" userId="1904f002d41b4795" providerId="LiveId" clId="{417743D7-A910-4AFF-904C-4A3DA1DE8E49}" dt="2021-08-30T15:35:15.524" v="53" actId="1076"/>
          <ac:picMkLst>
            <pc:docMk/>
            <pc:sldMk cId="0" sldId="374"/>
            <ac:picMk id="40" creationId="{00000000-0000-0000-0000-000000000000}"/>
          </ac:picMkLst>
        </pc:picChg>
      </pc:sldChg>
      <pc:sldChg chg="modAnim">
        <pc:chgData name="Alfonso Piero de Jesús Arrué Arbieto" userId="1904f002d41b4795" providerId="LiveId" clId="{417743D7-A910-4AFF-904C-4A3DA1DE8E49}" dt="2021-08-30T15:38:26.151" v="64"/>
        <pc:sldMkLst>
          <pc:docMk/>
          <pc:sldMk cId="0" sldId="375"/>
        </pc:sldMkLst>
      </pc:sldChg>
      <pc:sldChg chg="del">
        <pc:chgData name="Alfonso Piero de Jesús Arrué Arbieto" userId="1904f002d41b4795" providerId="LiveId" clId="{417743D7-A910-4AFF-904C-4A3DA1DE8E49}" dt="2021-08-30T17:50:17.820" v="187" actId="47"/>
        <pc:sldMkLst>
          <pc:docMk/>
          <pc:sldMk cId="232827389" sldId="401"/>
        </pc:sldMkLst>
      </pc:sldChg>
      <pc:sldChg chg="addSp delSp modSp mod addAnim delAnim modAnim">
        <pc:chgData name="Alfonso Piero de Jesús Arrué Arbieto" userId="1904f002d41b4795" providerId="LiveId" clId="{417743D7-A910-4AFF-904C-4A3DA1DE8E49}" dt="2021-08-30T17:59:13.633" v="252" actId="170"/>
        <pc:sldMkLst>
          <pc:docMk/>
          <pc:sldMk cId="3008681708" sldId="404"/>
        </pc:sldMkLst>
        <pc:picChg chg="add del mod">
          <ac:chgData name="Alfonso Piero de Jesús Arrué Arbieto" userId="1904f002d41b4795" providerId="LiveId" clId="{417743D7-A910-4AFF-904C-4A3DA1DE8E49}" dt="2021-08-30T17:43:28.721" v="70" actId="931"/>
          <ac:picMkLst>
            <pc:docMk/>
            <pc:sldMk cId="3008681708" sldId="404"/>
            <ac:picMk id="3" creationId="{03E6C0D6-71DD-46CA-BD0F-64C1F2BB7CE0}"/>
          </ac:picMkLst>
        </pc:picChg>
        <pc:picChg chg="add mod ord">
          <ac:chgData name="Alfonso Piero de Jesús Arrué Arbieto" userId="1904f002d41b4795" providerId="LiveId" clId="{417743D7-A910-4AFF-904C-4A3DA1DE8E49}" dt="2021-08-30T17:57:42.719" v="249" actId="13244"/>
          <ac:picMkLst>
            <pc:docMk/>
            <pc:sldMk cId="3008681708" sldId="404"/>
            <ac:picMk id="6" creationId="{6B618290-06F7-462E-B092-1CBF6ABE39CA}"/>
          </ac:picMkLst>
        </pc:picChg>
        <pc:picChg chg="add mod ord">
          <ac:chgData name="Alfonso Piero de Jesús Arrué Arbieto" userId="1904f002d41b4795" providerId="LiveId" clId="{417743D7-A910-4AFF-904C-4A3DA1DE8E49}" dt="2021-08-30T17:59:13.633" v="252" actId="170"/>
          <ac:picMkLst>
            <pc:docMk/>
            <pc:sldMk cId="3008681708" sldId="404"/>
            <ac:picMk id="8" creationId="{E65719DA-66D0-4E01-9AC0-FD050E654017}"/>
          </ac:picMkLst>
        </pc:picChg>
        <pc:picChg chg="mod">
          <ac:chgData name="Alfonso Piero de Jesús Arrué Arbieto" userId="1904f002d41b4795" providerId="LiveId" clId="{417743D7-A910-4AFF-904C-4A3DA1DE8E49}" dt="2021-08-30T17:49:40.077" v="186" actId="1035"/>
          <ac:picMkLst>
            <pc:docMk/>
            <pc:sldMk cId="3008681708" sldId="404"/>
            <ac:picMk id="25" creationId="{00000000-0000-0000-0000-000000000000}"/>
          </ac:picMkLst>
        </pc:picChg>
        <pc:picChg chg="add del">
          <ac:chgData name="Alfonso Piero de Jesús Arrué Arbieto" userId="1904f002d41b4795" providerId="LiveId" clId="{417743D7-A910-4AFF-904C-4A3DA1DE8E49}" dt="2021-08-30T17:47:39.163" v="152" actId="478"/>
          <ac:picMkLst>
            <pc:docMk/>
            <pc:sldMk cId="3008681708" sldId="404"/>
            <ac:picMk id="29" creationId="{420461F0-F1C3-4D1F-9B08-B649063F9D2C}"/>
          </ac:picMkLst>
        </pc:picChg>
        <pc:picChg chg="mod">
          <ac:chgData name="Alfonso Piero de Jesús Arrué Arbieto" userId="1904f002d41b4795" providerId="LiveId" clId="{417743D7-A910-4AFF-904C-4A3DA1DE8E49}" dt="2021-08-30T17:49:05.608" v="183" actId="1038"/>
          <ac:picMkLst>
            <pc:docMk/>
            <pc:sldMk cId="3008681708" sldId="404"/>
            <ac:picMk id="33" creationId="{A6498D99-A438-447C-A955-7C9373B8BAA1}"/>
          </ac:picMkLst>
        </pc:picChg>
        <pc:picChg chg="mod">
          <ac:chgData name="Alfonso Piero de Jesús Arrué Arbieto" userId="1904f002d41b4795" providerId="LiveId" clId="{417743D7-A910-4AFF-904C-4A3DA1DE8E49}" dt="2021-08-30T17:49:32.496" v="185" actId="1035"/>
          <ac:picMkLst>
            <pc:docMk/>
            <pc:sldMk cId="3008681708" sldId="404"/>
            <ac:picMk id="34" creationId="{9B056C0A-D05B-4C69-92D3-6D0EFC404264}"/>
          </ac:picMkLst>
        </pc:picChg>
        <pc:picChg chg="mod">
          <ac:chgData name="Alfonso Piero de Jesús Arrué Arbieto" userId="1904f002d41b4795" providerId="LiveId" clId="{417743D7-A910-4AFF-904C-4A3DA1DE8E49}" dt="2021-08-30T17:49:22.242" v="184" actId="1035"/>
          <ac:picMkLst>
            <pc:docMk/>
            <pc:sldMk cId="3008681708" sldId="404"/>
            <ac:picMk id="35" creationId="{46570F76-8F2B-4806-B9BA-E87A78BFA1C5}"/>
          </ac:picMkLst>
        </pc:picChg>
        <pc:picChg chg="mod">
          <ac:chgData name="Alfonso Piero de Jesús Arrué Arbieto" userId="1904f002d41b4795" providerId="LiveId" clId="{417743D7-A910-4AFF-904C-4A3DA1DE8E49}" dt="2021-08-30T17:49:22.242" v="184" actId="1035"/>
          <ac:picMkLst>
            <pc:docMk/>
            <pc:sldMk cId="3008681708" sldId="404"/>
            <ac:picMk id="36" creationId="{91997833-FDC9-4360-8D00-09A08B83210A}"/>
          </ac:picMkLst>
        </pc:picChg>
      </pc:sldChg>
    </pc:docChg>
  </pc:docChgLst>
  <pc:docChgLst>
    <pc:chgData name="Alfonso Piero de Jesús Arrué Arbieto" userId="1904f002d41b4795" providerId="LiveId" clId="{2F75EF25-9DD4-48E8-9EAA-4927365D0126}"/>
    <pc:docChg chg="undo custSel modSld">
      <pc:chgData name="Alfonso Piero de Jesús Arrué Arbieto" userId="1904f002d41b4795" providerId="LiveId" clId="{2F75EF25-9DD4-48E8-9EAA-4927365D0126}" dt="2022-01-19T18:19:11.658" v="229" actId="478"/>
      <pc:docMkLst>
        <pc:docMk/>
      </pc:docMkLst>
      <pc:sldChg chg="addSp modSp modAnim">
        <pc:chgData name="Alfonso Piero de Jesús Arrué Arbieto" userId="1904f002d41b4795" providerId="LiveId" clId="{2F75EF25-9DD4-48E8-9EAA-4927365D0126}" dt="2022-01-18T20:54:30.771" v="1"/>
        <pc:sldMkLst>
          <pc:docMk/>
          <pc:sldMk cId="0" sldId="392"/>
        </pc:sldMkLst>
        <pc:spChg chg="add mod">
          <ac:chgData name="Alfonso Piero de Jesús Arrué Arbieto" userId="1904f002d41b4795" providerId="LiveId" clId="{2F75EF25-9DD4-48E8-9EAA-4927365D0126}" dt="2022-01-18T20:54:30.771" v="1"/>
          <ac:spMkLst>
            <pc:docMk/>
            <pc:sldMk cId="0" sldId="392"/>
            <ac:spMk id="9" creationId="{C8E0BBE4-A788-4F75-AE50-974B520863DB}"/>
          </ac:spMkLst>
        </pc:spChg>
      </pc:sldChg>
      <pc:sldChg chg="delSp modSp modAnim">
        <pc:chgData name="Alfonso Piero de Jesús Arrué Arbieto" userId="1904f002d41b4795" providerId="LiveId" clId="{2F75EF25-9DD4-48E8-9EAA-4927365D0126}" dt="2022-01-19T17:56:22.979" v="22"/>
        <pc:sldMkLst>
          <pc:docMk/>
          <pc:sldMk cId="1198045726" sldId="402"/>
        </pc:sldMkLst>
        <pc:spChg chg="del mod">
          <ac:chgData name="Alfonso Piero de Jesús Arrué Arbieto" userId="1904f002d41b4795" providerId="LiveId" clId="{2F75EF25-9DD4-48E8-9EAA-4927365D0126}" dt="2022-01-18T20:54:38.524" v="3" actId="478"/>
          <ac:spMkLst>
            <pc:docMk/>
            <pc:sldMk cId="1198045726" sldId="402"/>
            <ac:spMk id="7" creationId="{00000000-0000-0000-0000-000000000000}"/>
          </ac:spMkLst>
        </pc:spChg>
        <pc:spChg chg="del">
          <ac:chgData name="Alfonso Piero de Jesús Arrué Arbieto" userId="1904f002d41b4795" providerId="LiveId" clId="{2F75EF25-9DD4-48E8-9EAA-4927365D0126}" dt="2022-01-18T20:54:24.348" v="0" actId="21"/>
          <ac:spMkLst>
            <pc:docMk/>
            <pc:sldMk cId="1198045726" sldId="402"/>
            <ac:spMk id="21" creationId="{00000000-0000-0000-0000-000000000000}"/>
          </ac:spMkLst>
        </pc:spChg>
      </pc:sldChg>
      <pc:sldChg chg="addSp delSp modSp mod delAnim modAnim">
        <pc:chgData name="Alfonso Piero de Jesús Arrué Arbieto" userId="1904f002d41b4795" providerId="LiveId" clId="{2F75EF25-9DD4-48E8-9EAA-4927365D0126}" dt="2022-01-19T18:19:11.658" v="229" actId="478"/>
        <pc:sldMkLst>
          <pc:docMk/>
          <pc:sldMk cId="3008681708" sldId="404"/>
        </pc:sldMkLst>
        <pc:picChg chg="add del mod modCrop">
          <ac:chgData name="Alfonso Piero de Jesús Arrué Arbieto" userId="1904f002d41b4795" providerId="LiveId" clId="{2F75EF25-9DD4-48E8-9EAA-4927365D0126}" dt="2022-01-19T18:05:41.866" v="122" actId="478"/>
          <ac:picMkLst>
            <pc:docMk/>
            <pc:sldMk cId="3008681708" sldId="404"/>
            <ac:picMk id="3" creationId="{19BD64C8-C1F1-4AF6-87EB-9F899D0E05B9}"/>
          </ac:picMkLst>
        </pc:picChg>
        <pc:picChg chg="mod">
          <ac:chgData name="Alfonso Piero de Jesús Arrué Arbieto" userId="1904f002d41b4795" providerId="LiveId" clId="{2F75EF25-9DD4-48E8-9EAA-4927365D0126}" dt="2022-01-19T17:58:48.583" v="58" actId="1076"/>
          <ac:picMkLst>
            <pc:docMk/>
            <pc:sldMk cId="3008681708" sldId="404"/>
            <ac:picMk id="6" creationId="{6B618290-06F7-462E-B092-1CBF6ABE39CA}"/>
          </ac:picMkLst>
        </pc:picChg>
        <pc:picChg chg="add del mod modCrop">
          <ac:chgData name="Alfonso Piero de Jesús Arrué Arbieto" userId="1904f002d41b4795" providerId="LiveId" clId="{2F75EF25-9DD4-48E8-9EAA-4927365D0126}" dt="2022-01-19T18:19:11.658" v="229" actId="478"/>
          <ac:picMkLst>
            <pc:docMk/>
            <pc:sldMk cId="3008681708" sldId="404"/>
            <ac:picMk id="7" creationId="{956FA5EB-235E-4C83-8A33-862800CBE993}"/>
          </ac:picMkLst>
        </pc:picChg>
        <pc:picChg chg="del mod">
          <ac:chgData name="Alfonso Piero de Jesús Arrué Arbieto" userId="1904f002d41b4795" providerId="LiveId" clId="{2F75EF25-9DD4-48E8-9EAA-4927365D0126}" dt="2022-01-19T18:04:52.550" v="59" actId="478"/>
          <ac:picMkLst>
            <pc:docMk/>
            <pc:sldMk cId="3008681708" sldId="404"/>
            <ac:picMk id="8" creationId="{E65719DA-66D0-4E01-9AC0-FD050E6540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DFC9209-61AA-4DEB-AF71-CE03909C92A2}" type="datetimeFigureOut">
              <a:rPr lang="es-PE"/>
              <a:pPr>
                <a:defRPr/>
              </a:pPr>
              <a:t>17/01/2023</a:t>
            </a:fld>
            <a:endParaRPr lang="es-E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2014-1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5288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CA4AC6-6068-45CB-BBAB-CC992B1621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219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1480E55-1365-41C8-99F1-45E56FA92521}" type="datetimeFigureOut">
              <a:rPr lang="es-PE"/>
              <a:pPr>
                <a:defRPr/>
              </a:pPr>
              <a:t>17/01/2023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85288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2014-1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8250" y="9285288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AFE949-9745-411E-9407-3987055009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25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s-PE"/>
              <a:t>2014-1</a:t>
            </a: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8517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079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50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93763" y="735013"/>
            <a:ext cx="4883150" cy="3663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xfrm>
            <a:off x="666750" y="4641850"/>
            <a:ext cx="5335588" cy="439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174" tIns="46587" rIns="93174" bIns="4658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15364" name="3 Marcador de número de diapositiva"/>
          <p:cNvSpPr txBox="1">
            <a:spLocks noGrp="1"/>
          </p:cNvSpPr>
          <p:nvPr/>
        </p:nvSpPr>
        <p:spPr bwMode="auto">
          <a:xfrm>
            <a:off x="3776663" y="9286875"/>
            <a:ext cx="28908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4" tIns="46587" rIns="93174" bIns="46587" anchor="b"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BBFCA82-1E2F-42AE-8651-74DCFE9C2FBB}" type="slidenum">
              <a:rPr lang="es-ES" altLang="es-PE" sz="1200"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3</a:t>
            </a:fld>
            <a:endParaRPr lang="es-ES" altLang="es-PE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2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1172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5153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937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2609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9907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2862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5230A-72AD-41D4-80CF-52F6018EA49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03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D6166-DB18-4CA7-8C84-0F384A8042C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49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5D7D3-4047-4955-B4AD-4EEA53483B5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9FA7A-54D0-40C3-AE8E-B105F8DD5F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84B82-62F6-4E6D-9F6C-584FA2893F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6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32E09-CC13-4E29-B9D4-6CB5932A352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8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30DC7-C5BC-4146-8008-FD6AEB2B9AB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D4943-4E75-4E89-AA3F-7A2C69CBF75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7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90BF-9D5C-42FC-895F-76711746BEC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491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835BE-E2A5-41D5-A5ED-07B3B17DBA5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837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4AF0F-2C85-423E-99EC-C060EA8F4A9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42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C38DF4-2CD9-42D3-A63F-D0A99899319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hyperlink" Target="https://pixabay.com/en/check-mark-tick-mark-check-correct-1292787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9" Type="http://schemas.openxmlformats.org/officeDocument/2006/relationships/hyperlink" Target="https://pixabay.com/en/check-mark-tick-mark-check-correct-1292787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ctrTitle"/>
          </p:nvPr>
        </p:nvSpPr>
        <p:spPr>
          <a:xfrm>
            <a:off x="3888464" y="785813"/>
            <a:ext cx="4860000" cy="1080000"/>
          </a:xfrm>
        </p:spPr>
        <p:txBody>
          <a:bodyPr/>
          <a:lstStyle/>
          <a:p>
            <a:pPr algn="r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sp>
        <p:nvSpPr>
          <p:cNvPr id="5123" name="2 Subtítulo"/>
          <p:cNvSpPr>
            <a:spLocks noGrp="1"/>
          </p:cNvSpPr>
          <p:nvPr>
            <p:ph type="subTitle" idx="1"/>
          </p:nvPr>
        </p:nvSpPr>
        <p:spPr>
          <a:xfrm>
            <a:off x="684213" y="2786063"/>
            <a:ext cx="8064500" cy="2852737"/>
          </a:xfrm>
        </p:spPr>
        <p:txBody>
          <a:bodyPr anchor="ctr"/>
          <a:lstStyle/>
          <a:p>
            <a:pPr algn="r" eaLnBrk="1" hangingPunct="1"/>
            <a:r>
              <a:rPr lang="es-PE" altLang="es-P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 2: </a:t>
            </a:r>
            <a:r>
              <a:rPr lang="es-PE" altLang="es-PE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Funciones y sus gráficas</a:t>
            </a:r>
          </a:p>
          <a:p>
            <a:pPr algn="r" eaLnBrk="1" hangingPunct="1"/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Sesión 3.1: Sistema de coordenadas cartesianas</a:t>
            </a:r>
          </a:p>
          <a:p>
            <a:pPr algn="r" eaLnBrk="1" hangingPunct="1">
              <a:buFont typeface="Arial" panose="020B0604020202020204" pitchFamily="34" charset="0"/>
              <a:buChar char="•"/>
            </a:pPr>
            <a:endParaRPr lang="es-PE" altLang="es-PE" dirty="0">
              <a:solidFill>
                <a:srgbClr val="99FF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7" name="Picture 2" descr="http://orientacion.universia.edu.pe/imgs2011/imagenes/up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3" y="686643"/>
            <a:ext cx="15478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8 CuadroTexto"/>
          <p:cNvSpPr txBox="1">
            <a:spLocks noChangeArrowheads="1"/>
          </p:cNvSpPr>
          <p:nvPr/>
        </p:nvSpPr>
        <p:spPr bwMode="auto">
          <a:xfrm>
            <a:off x="252496" y="5913312"/>
            <a:ext cx="878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612000" y="704106"/>
                <a:ext cx="7920000" cy="142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;−</m:t>
                          </m:r>
                          <m:f>
                            <m:fPr>
                              <m:ctrlP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s-PE" altLang="es-P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s-MX" alt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II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cuadrante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¿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en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qu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é 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cuadrante</m:t>
                      </m:r>
                    </m:oMath>
                  </m:oMathPara>
                </a14:m>
                <a:endParaRPr lang="es-PE" altLang="es-PE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1325" algn="just" eaLnBrk="1" hangingPunct="1">
                  <a:spcBef>
                    <a:spcPct val="0"/>
                  </a:spcBef>
                  <a:buNone/>
                </a:pP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ubica el punto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sSup>
                          <m:sSupPr>
                            <m:ctrlPr>
                              <a:rPr lang="es-PE" altLang="es-PE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altLang="es-PE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altLang="es-PE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704106"/>
                <a:ext cx="7920000" cy="1428750"/>
              </a:xfrm>
              <a:prstGeom prst="rect">
                <a:avLst/>
              </a:prstGeom>
              <a:blipFill>
                <a:blip r:embed="rId3"/>
                <a:stretch>
                  <a:fillRect b="-141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4" name="Picture 2" descr="Resultado de imagen para resolución de un ca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852936"/>
            <a:ext cx="2963863" cy="273526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2159998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643" y="2564904"/>
            <a:ext cx="3544781" cy="3355003"/>
          </a:xfrm>
          <a:prstGeom prst="rect">
            <a:avLst/>
          </a:prstGeom>
        </p:spPr>
      </p:pic>
      <p:sp>
        <p:nvSpPr>
          <p:cNvPr id="1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1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6134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692696"/>
            <a:ext cx="7920000" cy="32760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altLang="es-PE" sz="35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ejes coordenados rectangulares</a:t>
            </a:r>
          </a:p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s-ES" altLang="es-PE" sz="2800" spc="-20" dirty="0">
                <a:latin typeface="Times New Roman" panose="02020603050405020304" pitchFamily="18" charset="0"/>
              </a:rPr>
              <a:t>Un sistema de ejes coordenados rectangulares se forma </a:t>
            </a:r>
            <a:r>
              <a:rPr lang="es-ES" altLang="es-PE" sz="2800" dirty="0">
                <a:latin typeface="Times New Roman" panose="02020603050405020304" pitchFamily="18" charset="0"/>
              </a:rPr>
              <a:t>cuando dos rectas se intersecan formando un ángulo recto. También se denomina sistema de coordenadas cartesianas en honor a su creador, el matemático y filósofo francés René Descartes (1596 – 1650).</a:t>
            </a:r>
          </a:p>
        </p:txBody>
      </p:sp>
      <p:pic>
        <p:nvPicPr>
          <p:cNvPr id="55298" name="Picture 2" descr="Resultado de imagen para descar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4221163"/>
            <a:ext cx="4608513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900800"/>
            <a:ext cx="447992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10 CuadroTexto"/>
          <p:cNvSpPr txBox="1">
            <a:spLocks noChangeArrowheads="1"/>
          </p:cNvSpPr>
          <p:nvPr/>
        </p:nvSpPr>
        <p:spPr bwMode="auto">
          <a:xfrm>
            <a:off x="2916000" y="476250"/>
            <a:ext cx="331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 Cartesiano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5177730" y="1857375"/>
            <a:ext cx="3714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 Horizontal: </a:t>
            </a:r>
            <a:r>
              <a:rPr lang="es-PE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 X (Abscisas)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5177730" y="2527300"/>
            <a:ext cx="3714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 Vertical: </a:t>
            </a:r>
            <a:r>
              <a:rPr lang="es-PE" alt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 Y (Ordenadas)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>
                <a:spLocks noChangeArrowheads="1"/>
              </p:cNvSpPr>
              <p:nvPr/>
            </p:nvSpPr>
            <p:spPr bwMode="auto">
              <a:xfrm>
                <a:off x="5177730" y="3140968"/>
                <a:ext cx="3714750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2400"/>
                  </a:spcAft>
                  <a:buFontTx/>
                  <a:buNone/>
                </a:pPr>
                <a:r>
                  <a:rPr lang="es-PE" altLang="es-P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Punto en el Plano: </a:t>
                </a:r>
                <a:r>
                  <a:rPr lang="es-PE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 Ordenado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PE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PE" altLang="es-P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s-PE" altLang="es-PE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PE" altLang="es-P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División del Plano: </a:t>
                </a:r>
                <a:r>
                  <a:rPr lang="es-PE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Cuadrantes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PE" altLang="es-P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Origen del Sistema de Coordenadas: </a:t>
                </a:r>
                <a:r>
                  <a:rPr lang="es-PE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(0; 0)</a:t>
                </a:r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7730" y="3140968"/>
                <a:ext cx="3714750" cy="2246769"/>
              </a:xfrm>
              <a:prstGeom prst="rect">
                <a:avLst/>
              </a:prstGeom>
              <a:blipFill>
                <a:blip r:embed="rId4"/>
                <a:stretch>
                  <a:fillRect l="-1639" t="-1355" r="-1148" b="-37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96"/>
          <p:cNvSpPr>
            <a:spLocks noChangeArrowheads="1"/>
          </p:cNvSpPr>
          <p:nvPr/>
        </p:nvSpPr>
        <p:spPr bwMode="auto">
          <a:xfrm flipH="1" flipV="1">
            <a:off x="2905200" y="3402000"/>
            <a:ext cx="71438" cy="71437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5" name="AutoShape 96"/>
          <p:cNvSpPr>
            <a:spLocks noChangeArrowheads="1"/>
          </p:cNvSpPr>
          <p:nvPr/>
        </p:nvSpPr>
        <p:spPr bwMode="auto">
          <a:xfrm flipH="1" flipV="1">
            <a:off x="3313113" y="2636912"/>
            <a:ext cx="71437" cy="71438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6" name="AutoShape 96"/>
          <p:cNvSpPr>
            <a:spLocks noChangeArrowheads="1"/>
          </p:cNvSpPr>
          <p:nvPr/>
        </p:nvSpPr>
        <p:spPr bwMode="auto">
          <a:xfrm flipH="1" flipV="1">
            <a:off x="4111200" y="3409950"/>
            <a:ext cx="71437" cy="71438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7" name="AutoShape 96"/>
          <p:cNvSpPr>
            <a:spLocks noChangeArrowheads="1"/>
          </p:cNvSpPr>
          <p:nvPr/>
        </p:nvSpPr>
        <p:spPr bwMode="auto">
          <a:xfrm flipH="1" flipV="1">
            <a:off x="1288800" y="3798000"/>
            <a:ext cx="71438" cy="71437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2637632" y="2276920"/>
            <a:ext cx="720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panose="020B0604020202020204" pitchFamily="34" charset="0"/>
              </a:rPr>
              <a:t>(</a:t>
            </a:r>
            <a:r>
              <a:rPr lang="es-PE" altLang="es-PE" sz="2000" dirty="0">
                <a:latin typeface="Arial" panose="020B0604020202020204" pitchFamily="34" charset="0"/>
                <a:cs typeface="Times New Roman" panose="02020603050405020304" pitchFamily="18" charset="0"/>
              </a:rPr>
              <a:t>2;4</a:t>
            </a:r>
            <a:r>
              <a:rPr lang="es-PE" altLang="es-PE" sz="2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latin typeface="Arial" panose="020B0604020202020204" pitchFamily="34" charset="0"/>
            </a:endParaRPr>
          </a:p>
        </p:txBody>
      </p:sp>
      <p:sp>
        <p:nvSpPr>
          <p:cNvPr id="28" name="AutoShape 96"/>
          <p:cNvSpPr>
            <a:spLocks noChangeArrowheads="1"/>
          </p:cNvSpPr>
          <p:nvPr/>
        </p:nvSpPr>
        <p:spPr bwMode="auto">
          <a:xfrm flipH="1" flipV="1">
            <a:off x="3308400" y="4942800"/>
            <a:ext cx="71437" cy="71438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3005138" y="3033713"/>
            <a:ext cx="7381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>
                <a:latin typeface="Arial" panose="020B0604020202020204" pitchFamily="34" charset="0"/>
              </a:rPr>
              <a:t>(</a:t>
            </a:r>
            <a:r>
              <a:rPr lang="es-PE" altLang="es-PE" sz="2000">
                <a:latin typeface="Arial" panose="020B0604020202020204" pitchFamily="34" charset="0"/>
                <a:cs typeface="Times New Roman" panose="02020603050405020304" pitchFamily="18" charset="0"/>
              </a:rPr>
              <a:t>1;2</a:t>
            </a:r>
            <a:r>
              <a:rPr lang="es-PE" altLang="es-PE" sz="20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4212040" y="3440113"/>
            <a:ext cx="720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>
                <a:latin typeface="Arial" panose="020B0604020202020204" pitchFamily="34" charset="0"/>
                <a:cs typeface="Times New Roman" panose="02020603050405020304" pitchFamily="18" charset="0"/>
              </a:rPr>
              <a:t>(4;2)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2555776" y="4968000"/>
            <a:ext cx="720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panose="020B0604020202020204" pitchFamily="34" charset="0"/>
              </a:rPr>
              <a:t>(</a:t>
            </a:r>
            <a:r>
              <a:rPr lang="es-PE" altLang="es-PE" sz="2000" dirty="0">
                <a:latin typeface="Arial" panose="020B0604020202020204" pitchFamily="34" charset="0"/>
                <a:cs typeface="Times New Roman" panose="02020603050405020304" pitchFamily="18" charset="0"/>
              </a:rPr>
              <a:t>2;-2</a:t>
            </a:r>
            <a:r>
              <a:rPr lang="es-PE" altLang="es-PE" sz="2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latin typeface="Arial" panose="020B0604020202020204" pitchFamily="34" charset="0"/>
            </a:endParaRP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552450" y="3429048"/>
            <a:ext cx="79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panose="020B0604020202020204" pitchFamily="34" charset="0"/>
                <a:cs typeface="Times New Roman" panose="02020603050405020304" pitchFamily="18" charset="0"/>
              </a:rPr>
              <a:t>(-3;1</a:t>
            </a:r>
            <a:r>
              <a:rPr lang="es-PE" altLang="es-PE" sz="2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latin typeface="Arial" panose="020B0604020202020204" pitchFamily="34" charset="0"/>
            </a:endParaRPr>
          </a:p>
        </p:txBody>
      </p:sp>
      <p:sp>
        <p:nvSpPr>
          <p:cNvPr id="38" name="37 CuadroTexto"/>
          <p:cNvSpPr txBox="1">
            <a:spLocks noChangeArrowheads="1"/>
          </p:cNvSpPr>
          <p:nvPr/>
        </p:nvSpPr>
        <p:spPr bwMode="auto">
          <a:xfrm>
            <a:off x="2263775" y="4137025"/>
            <a:ext cx="325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3618000" y="2780928"/>
            <a:ext cx="32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b="1" dirty="0">
                <a:solidFill>
                  <a:srgbClr val="00B0F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35" name="34 CuadroTexto"/>
          <p:cNvSpPr txBox="1">
            <a:spLocks noChangeArrowheads="1"/>
          </p:cNvSpPr>
          <p:nvPr/>
        </p:nvSpPr>
        <p:spPr bwMode="auto">
          <a:xfrm>
            <a:off x="1350000" y="2780992"/>
            <a:ext cx="383438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b="1" dirty="0">
                <a:solidFill>
                  <a:srgbClr val="00B0F0"/>
                </a:solidFill>
                <a:latin typeface="Arial" panose="020B0604020202020204" pitchFamily="34" charset="0"/>
              </a:rPr>
              <a:t>II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1296000" y="4725144"/>
            <a:ext cx="504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b="1" dirty="0">
                <a:solidFill>
                  <a:srgbClr val="00B0F0"/>
                </a:solidFill>
                <a:latin typeface="Arial" panose="020B0604020202020204" pitchFamily="34" charset="0"/>
              </a:rPr>
              <a:t>III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3491880" y="4725144"/>
            <a:ext cx="5229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b="1" dirty="0">
                <a:solidFill>
                  <a:srgbClr val="00B0F0"/>
                </a:solidFill>
                <a:latin typeface="Arial" panose="020B0604020202020204" pitchFamily="34" charset="0"/>
              </a:rPr>
              <a:t>IV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41" name="40 Conector recto de flecha"/>
          <p:cNvCxnSpPr>
            <a:cxnSpLocks/>
          </p:cNvCxnSpPr>
          <p:nvPr/>
        </p:nvCxnSpPr>
        <p:spPr>
          <a:xfrm flipH="1" flipV="1">
            <a:off x="2532063" y="4262439"/>
            <a:ext cx="2540000" cy="751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>
            <a:stCxn id="15" idx="1"/>
          </p:cNvCxnSpPr>
          <p:nvPr/>
        </p:nvCxnSpPr>
        <p:spPr>
          <a:xfrm flipH="1">
            <a:off x="4212530" y="2055813"/>
            <a:ext cx="965200" cy="21542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6" idx="1"/>
          </p:cNvCxnSpPr>
          <p:nvPr/>
        </p:nvCxnSpPr>
        <p:spPr>
          <a:xfrm flipH="1">
            <a:off x="2694880" y="2725738"/>
            <a:ext cx="2482850" cy="1179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46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 animBg="1"/>
      <p:bldP spid="25" grpId="0" animBg="1"/>
      <p:bldP spid="26" grpId="0" animBg="1"/>
      <p:bldP spid="27" grpId="0" animBg="1"/>
      <p:bldP spid="29" grpId="0"/>
      <p:bldP spid="28" grpId="0" animBg="1"/>
      <p:bldP spid="30" grpId="0"/>
      <p:bldP spid="31" grpId="0"/>
      <p:bldP spid="32" grpId="0"/>
      <p:bldP spid="33" grpId="0"/>
      <p:bldP spid="38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4" name="Line 10"/>
          <p:cNvSpPr>
            <a:spLocks noChangeShapeType="1"/>
          </p:cNvSpPr>
          <p:nvPr/>
        </p:nvSpPr>
        <p:spPr bwMode="auto">
          <a:xfrm>
            <a:off x="6872400" y="2683793"/>
            <a:ext cx="0" cy="1206500"/>
          </a:xfrm>
          <a:prstGeom prst="line">
            <a:avLst/>
          </a:prstGeom>
          <a:noFill/>
          <a:ln w="28575">
            <a:solidFill>
              <a:srgbClr val="00B0F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5759450" y="2637230"/>
            <a:ext cx="1052513" cy="0"/>
          </a:xfrm>
          <a:prstGeom prst="line">
            <a:avLst/>
          </a:prstGeom>
          <a:noFill/>
          <a:ln w="28575">
            <a:solidFill>
              <a:srgbClr val="00B0F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pic>
        <p:nvPicPr>
          <p:cNvPr id="1638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1718593"/>
            <a:ext cx="47720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73688" y="2365350"/>
            <a:ext cx="1671933" cy="204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s-ES_tradnl" altLang="es-PE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8000"/>
              </a:lnSpc>
              <a:spcBef>
                <a:spcPct val="0"/>
              </a:spcBef>
              <a:buFontTx/>
              <a:buNone/>
            </a:pPr>
            <a:endParaRPr lang="es-ES_tradnl" altLang="es-P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ct val="0"/>
              </a:spcBef>
              <a:buFontTx/>
              <a:buNone/>
            </a:pPr>
            <a:endParaRPr lang="es-ES_tradnl" altLang="es-P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s-ES_tradnl" altLang="es-P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	   </a:t>
            </a:r>
          </a:p>
          <a:p>
            <a:pPr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s-ES_tradnl" altLang="es-P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           </a:t>
            </a:r>
            <a:r>
              <a:rPr lang="es-ES_tradnl" altLang="es-PE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PE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489302" y="2270030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altLang="es-PE" sz="3600" dirty="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 rot="-5400000">
            <a:off x="6642000" y="3544430"/>
            <a:ext cx="360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PE" sz="3600" dirty="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6403" name="Rectangle 8"/>
          <p:cNvSpPr>
            <a:spLocks noChangeArrowheads="1"/>
          </p:cNvSpPr>
          <p:nvPr/>
        </p:nvSpPr>
        <p:spPr bwMode="auto">
          <a:xfrm>
            <a:off x="6248995" y="2062261"/>
            <a:ext cx="120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a; b</a:t>
            </a:r>
            <a:r>
              <a:rPr lang="es-ES_tradnl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287338" y="3661693"/>
            <a:ext cx="3465512" cy="19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_tradnl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 la abscisa de</a:t>
            </a:r>
            <a:r>
              <a:rPr lang="es-ES_tradnl" altLang="es-PE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ubica en el eje </a:t>
            </a:r>
            <a:r>
              <a:rPr lang="es-ES_tradnl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 la ordenada de</a:t>
            </a:r>
            <a:r>
              <a:rPr lang="es-ES_tradnl" altLang="es-PE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ubica en el eje </a:t>
            </a:r>
            <a:r>
              <a:rPr lang="es-ES_tradnl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864000" y="476250"/>
            <a:ext cx="7416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 de un punto en el plano</a:t>
            </a:r>
          </a:p>
        </p:txBody>
      </p:sp>
      <p:sp>
        <p:nvSpPr>
          <p:cNvPr id="6156" name="Text Box 21"/>
          <p:cNvSpPr txBox="1">
            <a:spLocks noChangeArrowheads="1"/>
          </p:cNvSpPr>
          <p:nvPr/>
        </p:nvSpPr>
        <p:spPr bwMode="auto">
          <a:xfrm>
            <a:off x="193675" y="1823368"/>
            <a:ext cx="3055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 </a:t>
            </a:r>
            <a:r>
              <a:rPr lang="es-PE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PE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coordenadas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reales </a:t>
            </a:r>
            <a:r>
              <a:rPr lang="es-PE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ES" altLang="es-PE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7" name="18 CuadroTexto"/>
          <p:cNvSpPr txBox="1">
            <a:spLocks noChangeArrowheads="1"/>
          </p:cNvSpPr>
          <p:nvPr/>
        </p:nvSpPr>
        <p:spPr bwMode="auto">
          <a:xfrm>
            <a:off x="5602288" y="1340768"/>
            <a:ext cx="39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Y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16398" name="19 CuadroTexto"/>
          <p:cNvSpPr txBox="1">
            <a:spLocks noChangeArrowheads="1"/>
          </p:cNvSpPr>
          <p:nvPr/>
        </p:nvSpPr>
        <p:spPr bwMode="auto">
          <a:xfrm>
            <a:off x="8505825" y="3720430"/>
            <a:ext cx="39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X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cxnSp>
        <p:nvCxnSpPr>
          <p:cNvPr id="16399" name="21 Conector recto de flecha"/>
          <p:cNvCxnSpPr>
            <a:cxnSpLocks noChangeShapeType="1"/>
          </p:cNvCxnSpPr>
          <p:nvPr/>
        </p:nvCxnSpPr>
        <p:spPr bwMode="auto">
          <a:xfrm rot="5400000" flipH="1" flipV="1">
            <a:off x="3603600" y="3873995"/>
            <a:ext cx="4325938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22 Conector recto de flecha"/>
          <p:cNvCxnSpPr>
            <a:cxnSpLocks noChangeShapeType="1"/>
          </p:cNvCxnSpPr>
          <p:nvPr/>
        </p:nvCxnSpPr>
        <p:spPr bwMode="auto">
          <a:xfrm rot="10800000" flipH="1" flipV="1">
            <a:off x="3783600" y="3875630"/>
            <a:ext cx="47880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2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23" name="AutoShape 96"/>
          <p:cNvSpPr>
            <a:spLocks noChangeArrowheads="1"/>
          </p:cNvSpPr>
          <p:nvPr/>
        </p:nvSpPr>
        <p:spPr bwMode="auto">
          <a:xfrm flipH="1" flipV="1">
            <a:off x="6818400" y="2579630"/>
            <a:ext cx="108000" cy="1080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4" grpId="0" animBg="1"/>
      <p:bldP spid="190475" grpId="0" animBg="1"/>
      <p:bldP spid="190476" grpId="0"/>
      <p:bldP spid="6156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420461F0-F1C3-4D1F-9B08-B649063F9D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3150"/>
          <a:stretch/>
        </p:blipFill>
        <p:spPr>
          <a:xfrm>
            <a:off x="3275856" y="1700808"/>
            <a:ext cx="5328472" cy="4284000"/>
          </a:xfrm>
          <a:prstGeom prst="rect">
            <a:avLst/>
          </a:prstGeom>
        </p:spPr>
      </p:pic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FD49CB-8A9F-4B21-9E22-047A6D12A4DF}"/>
                  </a:ext>
                </a:extLst>
              </p:cNvPr>
              <p:cNvSpPr txBox="1"/>
              <p:nvPr/>
            </p:nvSpPr>
            <p:spPr>
              <a:xfrm>
                <a:off x="612000" y="387000"/>
                <a:ext cx="7920000" cy="608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r>
                  <a:rPr lang="es-MX" altLang="es-PE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Ejemplo 1: 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Ubique los puntos dados en el sistema de coordenadas rectangulares:</a:t>
                </a: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d>
                        <m:dPr>
                          <m:ctrlPr>
                            <a:rPr lang="es-MX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;−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br>
                  <a:rPr lang="es-MX" altLang="es-P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MX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e>
                        </m:rad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PE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FD49CB-8A9F-4B21-9E22-047A6D12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387000"/>
                <a:ext cx="7920000" cy="6084000"/>
              </a:xfrm>
              <a:prstGeom prst="rect">
                <a:avLst/>
              </a:prstGeom>
              <a:blipFill>
                <a:blip r:embed="rId4"/>
                <a:stretch>
                  <a:fillRect l="-1538" t="-601" b="-3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10">
            <a:extLst>
              <a:ext uri="{FF2B5EF4-FFF2-40B4-BE49-F238E27FC236}">
                <a16:creationId xmlns:a16="http://schemas.microsoft.com/office/drawing/2014/main" id="{EA1F9CE4-ADDE-46A0-8D21-77DA576F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ADD46B7C-D40E-4B02-8FB2-C6D0CCFF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5310000" y="379800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A45D72AB-0772-4B23-8A41-F21B04F3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9B3FD345-2159-4786-8027-8924A717428C}" type="slidenum">
              <a:rPr lang="es-ES_tradnl" altLang="es-PE"/>
              <a:pPr algn="ctr"/>
              <a:t>5</a:t>
            </a:fld>
            <a:endParaRPr lang="es-ES_tradnl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3203848" y="5481280"/>
                <a:ext cx="1692000" cy="46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5481280"/>
                <a:ext cx="1692000" cy="468000"/>
              </a:xfrm>
              <a:prstGeom prst="rect">
                <a:avLst/>
              </a:prstGeom>
              <a:blipFill>
                <a:blip r:embed="rId5"/>
                <a:stretch>
                  <a:fillRect l="-5054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6588224" y="4437112"/>
                <a:ext cx="1404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4437112"/>
                <a:ext cx="1404000" cy="461962"/>
              </a:xfrm>
              <a:prstGeom prst="rect">
                <a:avLst/>
              </a:prstGeom>
              <a:blipFill>
                <a:blip r:embed="rId6"/>
                <a:stretch>
                  <a:fillRect l="-6957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7020272" y="1700864"/>
                <a:ext cx="1620000" cy="50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MX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e>
                        </m:rad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1700864"/>
                <a:ext cx="1620000" cy="504000"/>
              </a:xfrm>
              <a:prstGeom prst="rect">
                <a:avLst/>
              </a:prstGeom>
              <a:blipFill>
                <a:blip r:embed="rId7"/>
                <a:stretch>
                  <a:fillRect l="-5283" t="-1205" b="-265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788024" y="1743075"/>
                <a:ext cx="1188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1743075"/>
                <a:ext cx="1188000" cy="461963"/>
              </a:xfrm>
              <a:prstGeom prst="rect">
                <a:avLst/>
              </a:prstGeom>
              <a:blipFill>
                <a:blip r:embed="rId8"/>
                <a:stretch>
                  <a:fillRect l="-7692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9752" y="3780000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990BFDC1-AEA2-4133-9193-CABC5F70F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00" y="2823021"/>
                <a:ext cx="1224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E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990BFDC1-AEA2-4133-9193-CABC5F70F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400" y="2823021"/>
                <a:ext cx="1224000" cy="461963"/>
              </a:xfrm>
              <a:prstGeom prst="rect">
                <a:avLst/>
              </a:prstGeom>
              <a:blipFill>
                <a:blip r:embed="rId11"/>
                <a:stretch>
                  <a:fillRect l="-646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5">
            <a:extLst>
              <a:ext uri="{FF2B5EF4-FFF2-40B4-BE49-F238E27FC236}">
                <a16:creationId xmlns:a16="http://schemas.microsoft.com/office/drawing/2014/main" id="{A6498D99-A438-447C-A955-7C9373B8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3898" y="1484784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9B056C0A-D05B-4C69-92D3-6D0EFC40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6825" y="2060848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87984" y="2276872"/>
                <a:ext cx="1440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984" y="2276872"/>
                <a:ext cx="1440000" cy="432000"/>
              </a:xfrm>
              <a:prstGeom prst="rect">
                <a:avLst/>
              </a:prstGeom>
              <a:blipFill>
                <a:blip r:embed="rId12"/>
                <a:stretch>
                  <a:fillRect l="-5508" t="-11429" b="-4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5">
            <a:extLst>
              <a:ext uri="{FF2B5EF4-FFF2-40B4-BE49-F238E27FC236}">
                <a16:creationId xmlns:a16="http://schemas.microsoft.com/office/drawing/2014/main" id="{46570F76-8F2B-4806-B9BA-E87A78BF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6825" y="2628000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91997833-FDC9-4360-8D00-09A08B83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9752" y="3204000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2">
                <a:extLst>
                  <a:ext uri="{FF2B5EF4-FFF2-40B4-BE49-F238E27FC236}">
                    <a16:creationId xmlns:a16="http://schemas.microsoft.com/office/drawing/2014/main" id="{CC0CADA0-1F05-46FB-9C01-1822F32D6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216" y="3327077"/>
                <a:ext cx="1152000" cy="50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E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 Box 12">
                <a:extLst>
                  <a:ext uri="{FF2B5EF4-FFF2-40B4-BE49-F238E27FC236}">
                    <a16:creationId xmlns:a16="http://schemas.microsoft.com/office/drawing/2014/main" id="{CC0CADA0-1F05-46FB-9C01-1822F32D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216" y="3327077"/>
                <a:ext cx="1152000" cy="504000"/>
              </a:xfrm>
              <a:prstGeom prst="rect">
                <a:avLst/>
              </a:prstGeom>
              <a:blipFill>
                <a:blip r:embed="rId13"/>
                <a:stretch>
                  <a:fillRect l="-7937" t="-9756" b="-19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5">
            <a:extLst>
              <a:ext uri="{FF2B5EF4-FFF2-40B4-BE49-F238E27FC236}">
                <a16:creationId xmlns:a16="http://schemas.microsoft.com/office/drawing/2014/main" id="{CFA6EC4A-13FE-4703-8C7E-84E883B0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9752" y="4298325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12">
                <a:extLst>
                  <a:ext uri="{FF2B5EF4-FFF2-40B4-BE49-F238E27FC236}">
                    <a16:creationId xmlns:a16="http://schemas.microsoft.com/office/drawing/2014/main" id="{2BB677D0-2BCD-4435-9B1D-A90A12F38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160" y="4437168"/>
                <a:ext cx="1764000" cy="93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d>
                        <m:dPr>
                          <m:ctrlPr>
                            <a:rPr lang="es-MX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;−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 Box 12">
                <a:extLst>
                  <a:ext uri="{FF2B5EF4-FFF2-40B4-BE49-F238E27FC236}">
                    <a16:creationId xmlns:a16="http://schemas.microsoft.com/office/drawing/2014/main" id="{2BB677D0-2BCD-4435-9B1D-A90A12F3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8160" y="4437168"/>
                <a:ext cx="1764000" cy="936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5">
            <a:extLst>
              <a:ext uri="{FF2B5EF4-FFF2-40B4-BE49-F238E27FC236}">
                <a16:creationId xmlns:a16="http://schemas.microsoft.com/office/drawing/2014/main" id="{AAD710A7-86DB-4108-954C-744FF1A2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9752" y="5162421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5">
            <a:extLst>
              <a:ext uri="{FF2B5EF4-FFF2-40B4-BE49-F238E27FC236}">
                <a16:creationId xmlns:a16="http://schemas.microsoft.com/office/drawing/2014/main" id="{80CBB58D-67D9-4C2F-A377-4856A7C3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 bwMode="auto">
          <a:xfrm>
            <a:off x="2339752" y="5954509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1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07407E-6 L 0.29601 -0.00046 C 0.29636 -0.08634 0.29531 -0.06689 0.29531 -0.15763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24 L -0.17725 -0.00023 C -0.17725 -0.05393 -0.1776 -0.10509 -0.17743 -0.15833 " pathEditMode="relative" rAng="0" ptsTypes="AAA">
                                      <p:cBhvr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1.94444E-6 -0.236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69 L -0.11805 -0.00092 C -0.11805 0.07848 -0.11875 0.15718 -0.11875 0.23681 " pathEditMode="relative" rAng="0" ptsTypes="AAA">
                                      <p:cBhvr>
                                        <p:cTn id="3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C 0.06025 -0.00023 0.11684 0.00232 0.17726 0.00209 C 0.17795 0.03056 0.17639 0.04954 0.17691 0.07824 " pathEditMode="relative" rAng="0" ptsTypes="AAA">
                                      <p:cBhvr>
                                        <p:cTn id="5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5886 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11857 -4.07407E-6 C -0.11823 0.02732 -0.11892 0.09237 -0.1184 0.1213 " pathEditMode="relative" rAng="0" ptsTypes="AAA">
                                      <p:cBhvr>
                                        <p:cTn id="7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46 L 0.26459 0.00116 C 0.26597 -0.0831 0.2632 -0.15439 0.26476 -0.23773 " pathEditMode="relative" rAng="0" ptsTypes="AAA">
                                      <p:cBhvr>
                                        <p:cTn id="8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 animBg="1"/>
      <p:bldP spid="41" grpId="0" animBg="1"/>
      <p:bldP spid="15" grpId="0" animBg="1"/>
      <p:bldP spid="12" grpId="0" animBg="1"/>
      <p:bldP spid="18" grpId="0" animBg="1"/>
      <p:bldP spid="10" grpId="0" animBg="1"/>
      <p:bldP spid="32" grpId="0" uiExpand="1" animBg="1"/>
      <p:bldP spid="13" grpId="0"/>
      <p:bldP spid="14" grpId="0"/>
      <p:bldP spid="17" grpId="0"/>
      <p:bldP spid="19" grpId="0"/>
      <p:bldP spid="28" grpId="0"/>
      <p:bldP spid="11" grpId="0"/>
      <p:bldP spid="40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FD49CB-8A9F-4B21-9E22-047A6D12A4DF}"/>
                  </a:ext>
                </a:extLst>
              </p:cNvPr>
              <p:cNvSpPr txBox="1"/>
              <p:nvPr/>
            </p:nvSpPr>
            <p:spPr>
              <a:xfrm>
                <a:off x="612000" y="387000"/>
                <a:ext cx="7920000" cy="548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:r>
                  <a:rPr lang="es-MX" altLang="es-PE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Ejemplo 2: 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Ubique los puntos dados en el sistema de coordenadas rectangulares:</a:t>
                </a: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:br>
                  <a:rPr lang="es-MX" altLang="es-PE" sz="2000" dirty="0">
                    <a:latin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:br>
                  <a:rPr lang="es-MX" altLang="es-PE" sz="2400" dirty="0">
                    <a:latin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:b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:b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:b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400</m:t>
                        </m:r>
                      </m:e>
                    </m:d>
                  </m:oMath>
                </a14:m>
                <a:endParaRPr lang="es-MX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FD49CB-8A9F-4B21-9E22-047A6D12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387000"/>
                <a:ext cx="7920000" cy="5489451"/>
              </a:xfrm>
              <a:prstGeom prst="rect">
                <a:avLst/>
              </a:prstGeom>
              <a:blipFill>
                <a:blip r:embed="rId3"/>
                <a:stretch>
                  <a:fillRect l="-1538" t="-666" b="-15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10">
            <a:extLst>
              <a:ext uri="{FF2B5EF4-FFF2-40B4-BE49-F238E27FC236}">
                <a16:creationId xmlns:a16="http://schemas.microsoft.com/office/drawing/2014/main" id="{EA1F9CE4-ADDE-46A0-8D21-77DA576F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ADD46B7C-D40E-4B02-8FB2-C6D0CCFF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5310000" y="379800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A45D72AB-0772-4B23-8A41-F21B04F3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798000"/>
            <a:ext cx="108000" cy="108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9B3FD345-2159-4786-8027-8924A717428C}" type="slidenum">
              <a:rPr lang="es-ES_tradnl" altLang="es-PE"/>
              <a:pPr algn="ctr"/>
              <a:t>6</a:t>
            </a:fld>
            <a:endParaRPr lang="es-ES_tradnl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3203848" y="5481280"/>
                <a:ext cx="1692000" cy="46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5481280"/>
                <a:ext cx="1692000" cy="468000"/>
              </a:xfrm>
              <a:prstGeom prst="rect">
                <a:avLst/>
              </a:prstGeom>
              <a:blipFill>
                <a:blip r:embed="rId5"/>
                <a:stretch>
                  <a:fillRect l="-5054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6588224" y="4437112"/>
                <a:ext cx="1404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4437112"/>
                <a:ext cx="1404000" cy="461962"/>
              </a:xfrm>
              <a:prstGeom prst="rect">
                <a:avLst/>
              </a:prstGeom>
              <a:blipFill>
                <a:blip r:embed="rId6"/>
                <a:stretch>
                  <a:fillRect l="-6957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788024" y="1743075"/>
                <a:ext cx="1188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1743075"/>
                <a:ext cx="1188000" cy="461963"/>
              </a:xfrm>
              <a:prstGeom prst="rect">
                <a:avLst/>
              </a:prstGeom>
              <a:blipFill>
                <a:blip r:embed="rId7"/>
                <a:stretch>
                  <a:fillRect l="-7692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2552849" y="5373216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990BFDC1-AEA2-4133-9193-CABC5F70F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00" y="2823021"/>
                <a:ext cx="1224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E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990BFDC1-AEA2-4133-9193-CABC5F70F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400" y="2823021"/>
                <a:ext cx="1224000" cy="461963"/>
              </a:xfrm>
              <a:prstGeom prst="rect">
                <a:avLst/>
              </a:prstGeom>
              <a:blipFill>
                <a:blip r:embed="rId10"/>
                <a:stretch>
                  <a:fillRect l="-646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5">
            <a:extLst>
              <a:ext uri="{FF2B5EF4-FFF2-40B4-BE49-F238E27FC236}">
                <a16:creationId xmlns:a16="http://schemas.microsoft.com/office/drawing/2014/main" id="{A6498D99-A438-447C-A955-7C9373B8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2546995" y="1772816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9B056C0A-D05B-4C69-92D3-6D0EFC40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2549922" y="2708920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87984" y="2276872"/>
                <a:ext cx="1440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E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984" y="2276872"/>
                <a:ext cx="1440000" cy="432000"/>
              </a:xfrm>
              <a:prstGeom prst="rect">
                <a:avLst/>
              </a:prstGeom>
              <a:blipFill>
                <a:blip r:embed="rId11"/>
                <a:stretch>
                  <a:fillRect l="-5508" t="-11429" b="-4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5">
            <a:extLst>
              <a:ext uri="{FF2B5EF4-FFF2-40B4-BE49-F238E27FC236}">
                <a16:creationId xmlns:a16="http://schemas.microsoft.com/office/drawing/2014/main" id="{46570F76-8F2B-4806-B9BA-E87A78BF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2549922" y="3573016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91997833-FDC9-4360-8D00-09A08B83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2552849" y="4509056"/>
            <a:ext cx="434975" cy="4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6B618290-06F7-462E-B092-1CBF6ABE39C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08" y="1556792"/>
            <a:ext cx="4572000" cy="4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07407E-6 L 0.29601 -0.00046 C 0.29636 -0.08634 0.29531 -0.06689 0.29531 -0.15763 " pathEditMode="relative" rAng="0" ptsTypes="AAA">
                                      <p:cBhvr>
                                        <p:cTn id="1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24 L -0.17725 -0.00023 C -0.17725 -0.05393 -0.1776 -0.10509 -0.17743 -0.15833 " pathEditMode="relative" rAng="0" ptsTypes="AAA">
                                      <p:cBhvr>
                                        <p:cTn id="2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1.94444E-6 -0.236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69 L -0.11805 -0.00092 C -0.11805 0.07848 -0.11875 0.15718 -0.11875 0.23681 " pathEditMode="relative" rAng="0" ptsTypes="AAA">
                                      <p:cBhvr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C 0.06025 -0.00023 0.11684 0.00232 0.17726 0.00209 C 0.17795 0.03056 0.17639 0.04954 0.17691 0.07824 " pathEditMode="relative" rAng="0" ptsTypes="AAA">
                                      <p:cBhvr>
                                        <p:cTn id="5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5886 0.00047 C 0.05834 -0.02569 0.05938 -0.05393 0.0592 -0.0791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11857 -4.07407E-6 C -0.11823 0.02732 -0.11892 0.09237 -0.1184 0.1213 " pathEditMode="relative" rAng="0" ptsTypes="AAA">
                                      <p:cBhvr>
                                        <p:cTn id="7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46 L 0.26459 0.00116 C 0.26597 -0.0831 0.2632 -0.15439 0.26476 -0.23773 " pathEditMode="relative" rAng="0" ptsTypes="AAA">
                                      <p:cBhvr>
                                        <p:cTn id="7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 animBg="1"/>
      <p:bldP spid="41" grpId="0" animBg="1"/>
      <p:bldP spid="15" grpId="0" animBg="1"/>
      <p:bldP spid="12" grpId="0" animBg="1"/>
      <p:bldP spid="18" grpId="0" animBg="1"/>
      <p:bldP spid="10" grpId="0" animBg="1"/>
      <p:bldP spid="32" grpId="0" uiExpand="1" animBg="1"/>
      <p:bldP spid="13" grpId="0"/>
      <p:bldP spid="14" grpId="0"/>
      <p:bldP spid="19" grpId="0"/>
      <p:bldP spid="2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42925" y="2708275"/>
            <a:ext cx="813593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ϵ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4175" y="919163"/>
            <a:ext cx="8580438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PE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2: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MX" altLang="es-PE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PE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s-MX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 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MX" altLang="es-PE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;-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III cuadrante, determine a qué cuadrante pertenecen los siguientes pares ordenados:</a:t>
            </a:r>
            <a:endParaRPr lang="es-ES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492896"/>
            <a:ext cx="3544781" cy="3355003"/>
          </a:xfrm>
          <a:prstGeom prst="rect">
            <a:avLst/>
          </a:prstGeom>
        </p:spPr>
      </p:pic>
      <p:sp>
        <p:nvSpPr>
          <p:cNvPr id="1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1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AF4C6423-AE46-450F-A525-81162A3CF5B4}" type="slidenum">
              <a:rPr lang="es-ES_tradnl" altLang="es-PE"/>
              <a:pPr algn="ctr"/>
              <a:t>8</a:t>
            </a:fld>
            <a:endParaRPr lang="es-ES_tradnl" altLang="es-PE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7338" y="2911004"/>
            <a:ext cx="2484437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…..</a:t>
            </a:r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2738" y="657472"/>
            <a:ext cx="8580437" cy="12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2: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MX" altLang="es-PE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 cuadrante, determine a qué cuadrante pertenecen los siguientes pares ordenados: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3177" r="2559" b="4691"/>
          <a:stretch>
            <a:fillRect/>
          </a:stretch>
        </p:blipFill>
        <p:spPr bwMode="auto">
          <a:xfrm>
            <a:off x="5192713" y="2310929"/>
            <a:ext cx="330835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Rectángulo"/>
          <p:cNvSpPr>
            <a:spLocks noChangeArrowheads="1"/>
          </p:cNvSpPr>
          <p:nvPr/>
        </p:nvSpPr>
        <p:spPr bwMode="auto">
          <a:xfrm>
            <a:off x="6940550" y="2558579"/>
            <a:ext cx="17287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PE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s-MX" altLang="es-PE" sz="3200">
                <a:solidFill>
                  <a:srgbClr val="FF0000"/>
                </a:solidFill>
                <a:latin typeface="Arial Black" panose="020B0A04020102020204" pitchFamily="34" charset="0"/>
              </a:rPr>
              <a:t>( + ; + )</a:t>
            </a:r>
            <a:endParaRPr lang="es-PE" altLang="es-PE" sz="3200">
              <a:latin typeface="Arial Black" panose="020B0A04020102020204" pitchFamily="34" charset="0"/>
            </a:endParaRPr>
          </a:p>
        </p:txBody>
      </p:sp>
      <p:sp>
        <p:nvSpPr>
          <p:cNvPr id="12" name="7 Rectángulo"/>
          <p:cNvSpPr>
            <a:spLocks noChangeArrowheads="1"/>
          </p:cNvSpPr>
          <p:nvPr/>
        </p:nvSpPr>
        <p:spPr bwMode="auto">
          <a:xfrm>
            <a:off x="5133975" y="2556991"/>
            <a:ext cx="16637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PE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pPr algn="ctr" eaLnBrk="1" hangingPunct="1"/>
            <a:r>
              <a:rPr lang="es-MX" altLang="es-PE" sz="3200">
                <a:solidFill>
                  <a:srgbClr val="FF0000"/>
                </a:solidFill>
                <a:latin typeface="Arial Black" panose="020B0A04020102020204" pitchFamily="34" charset="0"/>
              </a:rPr>
              <a:t>( – ; + )</a:t>
            </a:r>
            <a:endParaRPr lang="es-PE" altLang="es-PE" sz="3200">
              <a:latin typeface="Arial Black" panose="020B0A04020102020204" pitchFamily="34" charset="0"/>
            </a:endParaRPr>
          </a:p>
        </p:txBody>
      </p:sp>
      <p:sp>
        <p:nvSpPr>
          <p:cNvPr id="13" name="8 Rectángulo"/>
          <p:cNvSpPr>
            <a:spLocks noChangeArrowheads="1"/>
          </p:cNvSpPr>
          <p:nvPr/>
        </p:nvSpPr>
        <p:spPr bwMode="auto">
          <a:xfrm>
            <a:off x="5200650" y="4000029"/>
            <a:ext cx="1597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PE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  <a:p>
            <a:pPr algn="ctr" eaLnBrk="1" hangingPunct="1"/>
            <a:r>
              <a:rPr lang="es-MX" altLang="es-PE" sz="3200">
                <a:solidFill>
                  <a:srgbClr val="FF0000"/>
                </a:solidFill>
                <a:latin typeface="Arial Black" panose="020B0A04020102020204" pitchFamily="34" charset="0"/>
              </a:rPr>
              <a:t>( – ; – )</a:t>
            </a:r>
            <a:endParaRPr lang="es-PE" altLang="es-PE" sz="3200">
              <a:latin typeface="Arial Black" panose="020B0A04020102020204" pitchFamily="34" charset="0"/>
            </a:endParaRPr>
          </a:p>
        </p:txBody>
      </p:sp>
      <p:sp>
        <p:nvSpPr>
          <p:cNvPr id="14" name="9 Rectángulo"/>
          <p:cNvSpPr>
            <a:spLocks noChangeArrowheads="1"/>
          </p:cNvSpPr>
          <p:nvPr/>
        </p:nvSpPr>
        <p:spPr bwMode="auto">
          <a:xfrm>
            <a:off x="7013575" y="3996854"/>
            <a:ext cx="16621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PE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  <a:p>
            <a:pPr algn="ctr" eaLnBrk="1" hangingPunct="1"/>
            <a:r>
              <a:rPr lang="es-MX" altLang="es-PE" sz="3200">
                <a:solidFill>
                  <a:srgbClr val="FF0000"/>
                </a:solidFill>
                <a:latin typeface="Arial Black" panose="020B0A04020102020204" pitchFamily="34" charset="0"/>
              </a:rPr>
              <a:t>( + ; – )</a:t>
            </a:r>
            <a:endParaRPr lang="es-PE" altLang="es-PE" sz="3200">
              <a:latin typeface="Arial Black" panose="020B0A04020102020204" pitchFamily="34" charset="0"/>
            </a:endParaRP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084888" y="1764829"/>
            <a:ext cx="1638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Recuerde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1547813" y="2837979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1655763" y="3468216"/>
            <a:ext cx="32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1587500" y="4115916"/>
            <a:ext cx="603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1908175" y="4763616"/>
            <a:ext cx="60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52104" y="188640"/>
            <a:ext cx="1440160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15388EB-76CF-457D-9E9D-E7EABF05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9" y="1844824"/>
            <a:ext cx="1327126" cy="5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MX" altLang="es-PE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FE9FD63-72BD-4E89-B2DA-F4BA0B730FEC}"/>
              </a:ext>
            </a:extLst>
          </p:cNvPr>
          <p:cNvSpPr/>
          <p:nvPr/>
        </p:nvSpPr>
        <p:spPr>
          <a:xfrm>
            <a:off x="1833912" y="2022178"/>
            <a:ext cx="282575" cy="783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BB64ACF5-ECAA-4F41-BCC5-9A104D45052F}"/>
              </a:ext>
            </a:extLst>
          </p:cNvPr>
          <p:cNvSpPr/>
          <p:nvPr/>
        </p:nvSpPr>
        <p:spPr>
          <a:xfrm rot="16200000">
            <a:off x="846326" y="2103856"/>
            <a:ext cx="91669" cy="50405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071C4DC1-8D42-4202-B0D3-2EFE9FA74AD9}"/>
              </a:ext>
            </a:extLst>
          </p:cNvPr>
          <p:cNvSpPr/>
          <p:nvPr/>
        </p:nvSpPr>
        <p:spPr>
          <a:xfrm rot="16200000">
            <a:off x="1377732" y="2196832"/>
            <a:ext cx="91669" cy="32787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FD1163C3-B43F-4557-BEB0-2BAF8439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355553"/>
            <a:ext cx="576064" cy="5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F0F971F3-A9B1-46AF-8BE1-40C5E43A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31" y="2355553"/>
            <a:ext cx="576064" cy="5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F2F21C4-1EFE-4D63-8AC2-5B2EE044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844824"/>
            <a:ext cx="1368152" cy="5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(+)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5D101EB-AC28-4619-B798-9602F2BD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283545"/>
            <a:ext cx="1368152" cy="56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(-)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11980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8" grpId="0" autoUpdateAnimBg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utoUpdateAnimBg="0"/>
      <p:bldP spid="22" grpId="0" autoUpdateAnimBg="0"/>
      <p:bldP spid="2" grpId="0" animBg="1"/>
      <p:bldP spid="3" grpId="0" animBg="1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463550"/>
            <a:ext cx="85804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PE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(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lang="es-MX" altLang="es-PE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cuadrante, ¿en qué cuadrante se ubica el punto (</a:t>
            </a:r>
            <a:r>
              <a:rPr lang="es-PE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</a:t>
            </a:r>
            <a:r>
              <a:rPr lang="es-PE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PE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4" name="Picture 2" descr="Resultado de imagen para resolución de un ca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05038"/>
            <a:ext cx="2963863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31" y="2200275"/>
            <a:ext cx="3544781" cy="3355003"/>
          </a:xfrm>
          <a:prstGeom prst="rect">
            <a:avLst/>
          </a:prstGeom>
        </p:spPr>
      </p:pic>
      <p:sp>
        <p:nvSpPr>
          <p:cNvPr id="1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1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9" name="20 CuadroTexto">
            <a:extLst>
              <a:ext uri="{FF2B5EF4-FFF2-40B4-BE49-F238E27FC236}">
                <a16:creationId xmlns:a16="http://schemas.microsoft.com/office/drawing/2014/main" id="{C8E0BBE4-A788-4F75-AE50-974B5208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779" y="5877272"/>
            <a:ext cx="157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Rpta</a:t>
            </a:r>
            <a:r>
              <a:rPr lang="es-MX" alt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10748</TotalTime>
  <Words>558</Words>
  <Application>Microsoft Office PowerPoint</Application>
  <PresentationFormat>Presentación en pantalla (4:3)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Wingdings</vt:lpstr>
      <vt:lpstr>Tema de Office</vt:lpstr>
      <vt:lpstr>Fundamentos para el Cálculo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Alfonso Piero de Jesús Arrué Arbieto</cp:lastModifiedBy>
  <cp:revision>345</cp:revision>
  <cp:lastPrinted>2012-08-08T16:26:42Z</cp:lastPrinted>
  <dcterms:created xsi:type="dcterms:W3CDTF">2011-02-27T01:29:01Z</dcterms:created>
  <dcterms:modified xsi:type="dcterms:W3CDTF">2023-01-17T15:42:03Z</dcterms:modified>
</cp:coreProperties>
</file>