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82" r:id="rId2"/>
    <p:sldId id="267" r:id="rId3"/>
    <p:sldId id="313" r:id="rId4"/>
    <p:sldId id="314" r:id="rId5"/>
    <p:sldId id="268" r:id="rId6"/>
    <p:sldId id="315" r:id="rId7"/>
    <p:sldId id="265" r:id="rId8"/>
    <p:sldId id="266" r:id="rId9"/>
    <p:sldId id="281" r:id="rId10"/>
    <p:sldId id="317" r:id="rId11"/>
    <p:sldId id="318" r:id="rId12"/>
    <p:sldId id="312" r:id="rId13"/>
    <p:sldId id="316" r:id="rId14"/>
  </p:sldIdLst>
  <p:sldSz cx="9144000" cy="6858000" type="screen4x3"/>
  <p:notesSz cx="6669088" cy="9775825"/>
  <p:defaultTextStyle>
    <a:defPPr>
      <a:defRPr lang="es-ES_tradnl"/>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a:srgbClr val="FF0000"/>
    <a:srgbClr val="99CC00"/>
    <a:srgbClr val="00CC00"/>
    <a:srgbClr val="D60093"/>
    <a:srgbClr val="CCCC00"/>
    <a:srgbClr val="CCFF33"/>
    <a:srgbClr val="0099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56" autoAdjust="0"/>
    <p:restoredTop sz="82333" autoAdjust="0"/>
  </p:normalViewPr>
  <p:slideViewPr>
    <p:cSldViewPr>
      <p:cViewPr>
        <p:scale>
          <a:sx n="100" d="100"/>
          <a:sy n="100" d="100"/>
        </p:scale>
        <p:origin x="7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890838" cy="488950"/>
          </a:xfrm>
          <a:prstGeom prst="rect">
            <a:avLst/>
          </a:prstGeom>
        </p:spPr>
        <p:txBody>
          <a:bodyPr vert="horz" lIns="90187" tIns="45094" rIns="90187" bIns="45094" rtlCol="0"/>
          <a:lstStyle>
            <a:lvl1pPr algn="l" eaLnBrk="1" hangingPunct="1">
              <a:defRPr sz="1200"/>
            </a:lvl1pPr>
          </a:lstStyle>
          <a:p>
            <a:pPr>
              <a:defRPr/>
            </a:pPr>
            <a:endParaRPr lang="es-PE"/>
          </a:p>
        </p:txBody>
      </p:sp>
      <p:sp>
        <p:nvSpPr>
          <p:cNvPr id="3" name="2 Marcador de fecha"/>
          <p:cNvSpPr>
            <a:spLocks noGrp="1"/>
          </p:cNvSpPr>
          <p:nvPr>
            <p:ph type="dt" sz="quarter" idx="1"/>
          </p:nvPr>
        </p:nvSpPr>
        <p:spPr>
          <a:xfrm>
            <a:off x="3776663" y="0"/>
            <a:ext cx="2890837" cy="488950"/>
          </a:xfrm>
          <a:prstGeom prst="rect">
            <a:avLst/>
          </a:prstGeom>
        </p:spPr>
        <p:txBody>
          <a:bodyPr vert="horz" lIns="90187" tIns="45094" rIns="90187" bIns="45094" rtlCol="0"/>
          <a:lstStyle>
            <a:lvl1pPr algn="r" eaLnBrk="1" hangingPunct="1">
              <a:defRPr sz="1200"/>
            </a:lvl1pPr>
          </a:lstStyle>
          <a:p>
            <a:pPr>
              <a:defRPr/>
            </a:pPr>
            <a:fld id="{C40CEF80-137F-4A9B-9CA4-626EEAAC72AD}" type="datetimeFigureOut">
              <a:rPr lang="es-PE"/>
              <a:pPr>
                <a:defRPr/>
              </a:pPr>
              <a:t>15/09/2020</a:t>
            </a:fld>
            <a:endParaRPr lang="es-PE"/>
          </a:p>
        </p:txBody>
      </p:sp>
      <p:sp>
        <p:nvSpPr>
          <p:cNvPr id="4" name="3 Marcador de pie de página"/>
          <p:cNvSpPr>
            <a:spLocks noGrp="1"/>
          </p:cNvSpPr>
          <p:nvPr>
            <p:ph type="ftr" sz="quarter" idx="2"/>
          </p:nvPr>
        </p:nvSpPr>
        <p:spPr>
          <a:xfrm>
            <a:off x="0" y="9285288"/>
            <a:ext cx="2890838" cy="488950"/>
          </a:xfrm>
          <a:prstGeom prst="rect">
            <a:avLst/>
          </a:prstGeom>
        </p:spPr>
        <p:txBody>
          <a:bodyPr vert="horz" lIns="90187" tIns="45094" rIns="90187" bIns="45094" rtlCol="0" anchor="b"/>
          <a:lstStyle>
            <a:lvl1pPr algn="l" eaLnBrk="1" hangingPunct="1">
              <a:defRPr sz="1200"/>
            </a:lvl1pPr>
          </a:lstStyle>
          <a:p>
            <a:pPr>
              <a:defRPr/>
            </a:pPr>
            <a:endParaRPr lang="es-PE"/>
          </a:p>
        </p:txBody>
      </p:sp>
      <p:sp>
        <p:nvSpPr>
          <p:cNvPr id="5" name="4 Marcador de número de diapositiva"/>
          <p:cNvSpPr>
            <a:spLocks noGrp="1"/>
          </p:cNvSpPr>
          <p:nvPr>
            <p:ph type="sldNum" sz="quarter" idx="3"/>
          </p:nvPr>
        </p:nvSpPr>
        <p:spPr>
          <a:xfrm>
            <a:off x="3776663" y="9285288"/>
            <a:ext cx="2890837" cy="488950"/>
          </a:xfrm>
          <a:prstGeom prst="rect">
            <a:avLst/>
          </a:prstGeom>
        </p:spPr>
        <p:txBody>
          <a:bodyPr vert="horz" wrap="square" lIns="90187" tIns="45094" rIns="90187" bIns="45094" numCol="1" anchor="b" anchorCtr="0" compatLnSpc="1">
            <a:prstTxWarp prst="textNoShape">
              <a:avLst/>
            </a:prstTxWarp>
          </a:bodyPr>
          <a:lstStyle>
            <a:lvl1pPr algn="r" eaLnBrk="1" hangingPunct="1">
              <a:defRPr sz="1200"/>
            </a:lvl1pPr>
          </a:lstStyle>
          <a:p>
            <a:pPr>
              <a:defRPr/>
            </a:pPr>
            <a:fld id="{64802154-47B5-4770-A27B-091694A01117}" type="slidenum">
              <a:rPr lang="es-PE" altLang="es-PE"/>
              <a:pPr>
                <a:defRPr/>
              </a:pPr>
              <a:t>‹Nº›</a:t>
            </a:fld>
            <a:endParaRPr lang="es-PE" altLang="es-PE"/>
          </a:p>
        </p:txBody>
      </p:sp>
    </p:spTree>
    <p:extLst>
      <p:ext uri="{BB962C8B-B14F-4D97-AF65-F5344CB8AC3E}">
        <p14:creationId xmlns:p14="http://schemas.microsoft.com/office/powerpoint/2010/main" val="3804705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889250" cy="488950"/>
          </a:xfrm>
          <a:prstGeom prst="rect">
            <a:avLst/>
          </a:prstGeom>
        </p:spPr>
        <p:txBody>
          <a:bodyPr vert="horz" lIns="90187" tIns="45094" rIns="90187" bIns="45094"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2 Marcador de fecha"/>
          <p:cNvSpPr>
            <a:spLocks noGrp="1"/>
          </p:cNvSpPr>
          <p:nvPr>
            <p:ph type="dt" idx="1"/>
          </p:nvPr>
        </p:nvSpPr>
        <p:spPr>
          <a:xfrm>
            <a:off x="3778250" y="0"/>
            <a:ext cx="2889250" cy="488950"/>
          </a:xfrm>
          <a:prstGeom prst="rect">
            <a:avLst/>
          </a:prstGeom>
        </p:spPr>
        <p:txBody>
          <a:bodyPr vert="horz" lIns="90187" tIns="45094" rIns="90187" bIns="45094" rtlCol="0"/>
          <a:lstStyle>
            <a:lvl1pPr algn="r" eaLnBrk="1" fontAlgn="auto" hangingPunct="1">
              <a:spcBef>
                <a:spcPts val="0"/>
              </a:spcBef>
              <a:spcAft>
                <a:spcPts val="0"/>
              </a:spcAft>
              <a:defRPr sz="1200">
                <a:latin typeface="+mn-lt"/>
              </a:defRPr>
            </a:lvl1pPr>
          </a:lstStyle>
          <a:p>
            <a:pPr>
              <a:defRPr/>
            </a:pPr>
            <a:fld id="{D876A346-5D5D-49C4-8532-EAD822DD6BAF}" type="datetimeFigureOut">
              <a:rPr lang="es-ES_tradnl"/>
              <a:pPr>
                <a:defRPr/>
              </a:pPr>
              <a:t>15/09/2020</a:t>
            </a:fld>
            <a:endParaRPr lang="es-ES_tradnl"/>
          </a:p>
        </p:txBody>
      </p:sp>
      <p:sp>
        <p:nvSpPr>
          <p:cNvPr id="4" name="3 Marcador de imagen de diapositiva"/>
          <p:cNvSpPr>
            <a:spLocks noGrp="1" noRot="1" noChangeAspect="1"/>
          </p:cNvSpPr>
          <p:nvPr>
            <p:ph type="sldImg" idx="2"/>
          </p:nvPr>
        </p:nvSpPr>
        <p:spPr>
          <a:xfrm>
            <a:off x="892175" y="733425"/>
            <a:ext cx="4884738" cy="3665538"/>
          </a:xfrm>
          <a:prstGeom prst="rect">
            <a:avLst/>
          </a:prstGeom>
          <a:noFill/>
          <a:ln w="12700">
            <a:solidFill>
              <a:prstClr val="black"/>
            </a:solidFill>
          </a:ln>
        </p:spPr>
        <p:txBody>
          <a:bodyPr vert="horz" lIns="90187" tIns="45094" rIns="90187" bIns="45094" rtlCol="0" anchor="ctr"/>
          <a:lstStyle/>
          <a:p>
            <a:pPr lvl="0"/>
            <a:endParaRPr lang="es-ES_tradnl" noProof="0"/>
          </a:p>
        </p:txBody>
      </p:sp>
      <p:sp>
        <p:nvSpPr>
          <p:cNvPr id="5" name="4 Marcador de notas"/>
          <p:cNvSpPr>
            <a:spLocks noGrp="1"/>
          </p:cNvSpPr>
          <p:nvPr>
            <p:ph type="body" sz="quarter" idx="3"/>
          </p:nvPr>
        </p:nvSpPr>
        <p:spPr>
          <a:xfrm>
            <a:off x="666750" y="4643438"/>
            <a:ext cx="5335588" cy="4398962"/>
          </a:xfrm>
          <a:prstGeom prst="rect">
            <a:avLst/>
          </a:prstGeom>
        </p:spPr>
        <p:txBody>
          <a:bodyPr vert="horz" lIns="90187" tIns="45094" rIns="90187" bIns="45094"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_tradnl" noProof="0"/>
          </a:p>
        </p:txBody>
      </p:sp>
      <p:sp>
        <p:nvSpPr>
          <p:cNvPr id="6" name="5 Marcador de pie de página"/>
          <p:cNvSpPr>
            <a:spLocks noGrp="1"/>
          </p:cNvSpPr>
          <p:nvPr>
            <p:ph type="ftr" sz="quarter" idx="4"/>
          </p:nvPr>
        </p:nvSpPr>
        <p:spPr>
          <a:xfrm>
            <a:off x="0" y="9285288"/>
            <a:ext cx="2889250" cy="488950"/>
          </a:xfrm>
          <a:prstGeom prst="rect">
            <a:avLst/>
          </a:prstGeom>
        </p:spPr>
        <p:txBody>
          <a:bodyPr vert="horz" lIns="90187" tIns="45094" rIns="90187" bIns="45094"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6 Marcador de número de diapositiva"/>
          <p:cNvSpPr>
            <a:spLocks noGrp="1"/>
          </p:cNvSpPr>
          <p:nvPr>
            <p:ph type="sldNum" sz="quarter" idx="5"/>
          </p:nvPr>
        </p:nvSpPr>
        <p:spPr>
          <a:xfrm>
            <a:off x="3778250" y="9285288"/>
            <a:ext cx="2889250" cy="488950"/>
          </a:xfrm>
          <a:prstGeom prst="rect">
            <a:avLst/>
          </a:prstGeom>
        </p:spPr>
        <p:txBody>
          <a:bodyPr vert="horz" wrap="square" lIns="90187" tIns="45094" rIns="90187" bIns="45094"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CEEE12A-81B5-4FDA-B762-B3CC18DF4638}" type="slidenum">
              <a:rPr lang="es-ES_tradnl" altLang="es-PE"/>
              <a:pPr>
                <a:defRPr/>
              </a:pPr>
              <a:t>‹Nº›</a:t>
            </a:fld>
            <a:endParaRPr lang="es-ES_tradnl" altLang="es-PE"/>
          </a:p>
        </p:txBody>
      </p:sp>
    </p:spTree>
    <p:extLst>
      <p:ext uri="{BB962C8B-B14F-4D97-AF65-F5344CB8AC3E}">
        <p14:creationId xmlns:p14="http://schemas.microsoft.com/office/powerpoint/2010/main" val="18401989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base">
              <a:spcBef>
                <a:spcPct val="0"/>
              </a:spcBef>
              <a:spcAft>
                <a:spcPct val="0"/>
              </a:spcAft>
            </a:pPr>
            <a:r>
              <a:rPr lang="en-US" altLang="es-PE">
                <a:latin typeface="Arial" panose="020B0604020202020204" pitchFamily="34" charset="0"/>
              </a:rPr>
              <a:t>2014-1</a:t>
            </a:r>
          </a:p>
        </p:txBody>
      </p:sp>
      <p:sp>
        <p:nvSpPr>
          <p:cNvPr id="5123"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4"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ES" altLang="es-PE"/>
          </a:p>
        </p:txBody>
      </p:sp>
    </p:spTree>
    <p:extLst>
      <p:ext uri="{BB962C8B-B14F-4D97-AF65-F5344CB8AC3E}">
        <p14:creationId xmlns:p14="http://schemas.microsoft.com/office/powerpoint/2010/main" val="178214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895350" y="735013"/>
            <a:ext cx="4878388" cy="36607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xfrm>
            <a:off x="889000" y="4643438"/>
            <a:ext cx="4891088" cy="4398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814" tIns="45407" rIns="90814" bIns="45407" numCol="1" anchor="t" anchorCtr="0" compatLnSpc="1">
            <a:prstTxWarp prst="textNoShape">
              <a:avLst/>
            </a:prstTxWarp>
          </a:bodyPr>
          <a:lstStyle/>
          <a:p>
            <a:pPr eaLnBrk="1" hangingPunct="1"/>
            <a:endParaRPr lang="es-PE" altLang="es-MX"/>
          </a:p>
        </p:txBody>
      </p:sp>
    </p:spTree>
    <p:extLst>
      <p:ext uri="{BB962C8B-B14F-4D97-AF65-F5344CB8AC3E}">
        <p14:creationId xmlns:p14="http://schemas.microsoft.com/office/powerpoint/2010/main" val="170352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bwMode="auto">
          <a:xfrm>
            <a:off x="895350" y="735013"/>
            <a:ext cx="4878388" cy="36607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2 Marcador de notas"/>
          <p:cNvSpPr>
            <a:spLocks noGrp="1"/>
          </p:cNvSpPr>
          <p:nvPr>
            <p:ph type="body" idx="1"/>
          </p:nvPr>
        </p:nvSpPr>
        <p:spPr bwMode="auto">
          <a:xfrm>
            <a:off x="889000" y="4643438"/>
            <a:ext cx="4891088" cy="4398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814" tIns="45407" rIns="90814" bIns="45407" numCol="1" anchor="t" anchorCtr="0" compatLnSpc="1">
            <a:prstTxWarp prst="textNoShape">
              <a:avLst/>
            </a:prstTxWarp>
          </a:bodyPr>
          <a:lstStyle/>
          <a:p>
            <a:pPr eaLnBrk="1" hangingPunct="1"/>
            <a:endParaRPr lang="es-PE" altLang="es-MX"/>
          </a:p>
        </p:txBody>
      </p:sp>
      <p:sp>
        <p:nvSpPr>
          <p:cNvPr id="31748" name="3 Marcador de número de diapositiva"/>
          <p:cNvSpPr txBox="1">
            <a:spLocks noGrp="1"/>
          </p:cNvSpPr>
          <p:nvPr/>
        </p:nvSpPr>
        <p:spPr bwMode="auto">
          <a:xfrm>
            <a:off x="3781425" y="9285288"/>
            <a:ext cx="2887663"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14" tIns="45407" rIns="90814" bIns="45407" anchor="b"/>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r"/>
            <a:fld id="{C40E94FE-52A3-44AA-953A-54B89810595C}" type="slidenum">
              <a:rPr lang="en-US" altLang="es-MX" sz="1200"/>
              <a:pPr algn="r"/>
              <a:t>5</a:t>
            </a:fld>
            <a:endParaRPr lang="en-US" altLang="es-MX" sz="1200"/>
          </a:p>
        </p:txBody>
      </p:sp>
    </p:spTree>
    <p:extLst>
      <p:ext uri="{BB962C8B-B14F-4D97-AF65-F5344CB8AC3E}">
        <p14:creationId xmlns:p14="http://schemas.microsoft.com/office/powerpoint/2010/main" val="419855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2FB41DF-46A7-4A8B-BEE4-3296E2D4A794}"/>
              </a:ext>
            </a:extLst>
          </p:cNvPr>
          <p:cNvSpPr>
            <a:spLocks noGrp="1" noRot="1" noChangeAspect="1" noChangeArrowheads="1" noTextEdit="1"/>
          </p:cNvSpPr>
          <p:nvPr>
            <p:ph type="sldImg"/>
          </p:nvPr>
        </p:nvSpPr>
        <p:spPr bwMode="auto">
          <a:xfrm>
            <a:off x="1146175" y="687388"/>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5911872C-7933-47BF-B616-ACF0F910232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endParaRPr lang="es-PE" alt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26257F7-6D05-4669-A125-E8B2D5B35307}"/>
              </a:ext>
            </a:extLst>
          </p:cNvPr>
          <p:cNvSpPr>
            <a:spLocks noGrp="1" noRot="1" noChangeAspect="1" noChangeArrowheads="1" noTextEdit="1"/>
          </p:cNvSpPr>
          <p:nvPr>
            <p:ph type="sldImg"/>
          </p:nvPr>
        </p:nvSpPr>
        <p:spPr bwMode="auto">
          <a:xfrm>
            <a:off x="1146175" y="687388"/>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4B124250-A16A-4DB0-BA7C-DB3A9E1377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endParaRPr lang="es-PE" alt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5C88677-AE21-48E8-BEFE-7EA3638E78A7}"/>
              </a:ext>
            </a:extLst>
          </p:cNvPr>
          <p:cNvSpPr>
            <a:spLocks noGrp="1" noRot="1" noChangeAspect="1" noChangeArrowheads="1" noTextEdit="1"/>
          </p:cNvSpPr>
          <p:nvPr>
            <p:ph type="sldImg"/>
          </p:nvPr>
        </p:nvSpPr>
        <p:spPr bwMode="auto">
          <a:xfrm>
            <a:off x="1146175" y="687388"/>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1686323F-4C67-44EC-9A0F-1012E18D51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endParaRPr lang="es-PE" alt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5C88677-AE21-48E8-BEFE-7EA3638E78A7}"/>
              </a:ext>
            </a:extLst>
          </p:cNvPr>
          <p:cNvSpPr>
            <a:spLocks noGrp="1" noRot="1" noChangeAspect="1" noChangeArrowheads="1" noTextEdit="1"/>
          </p:cNvSpPr>
          <p:nvPr>
            <p:ph type="sldImg"/>
          </p:nvPr>
        </p:nvSpPr>
        <p:spPr bwMode="auto">
          <a:xfrm>
            <a:off x="1146175" y="687388"/>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1686323F-4C67-44EC-9A0F-1012E18D51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endParaRPr lang="es-PE" altLang="es-PE"/>
          </a:p>
        </p:txBody>
      </p:sp>
    </p:spTree>
    <p:extLst>
      <p:ext uri="{BB962C8B-B14F-4D97-AF65-F5344CB8AC3E}">
        <p14:creationId xmlns:p14="http://schemas.microsoft.com/office/powerpoint/2010/main" val="3977198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5C88677-AE21-48E8-BEFE-7EA3638E78A7}"/>
              </a:ext>
            </a:extLst>
          </p:cNvPr>
          <p:cNvSpPr>
            <a:spLocks noGrp="1" noRot="1" noChangeAspect="1" noChangeArrowheads="1" noTextEdit="1"/>
          </p:cNvSpPr>
          <p:nvPr>
            <p:ph type="sldImg"/>
          </p:nvPr>
        </p:nvSpPr>
        <p:spPr bwMode="auto">
          <a:xfrm>
            <a:off x="1146175" y="687388"/>
            <a:ext cx="4565650" cy="34242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1686323F-4C67-44EC-9A0F-1012E18D51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endParaRPr lang="es-PE" altLang="es-PE"/>
          </a:p>
        </p:txBody>
      </p:sp>
    </p:spTree>
    <p:extLst>
      <p:ext uri="{BB962C8B-B14F-4D97-AF65-F5344CB8AC3E}">
        <p14:creationId xmlns:p14="http://schemas.microsoft.com/office/powerpoint/2010/main" val="159305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3778250" y="9285288"/>
            <a:ext cx="288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defTabSz="896938">
              <a:defRPr>
                <a:solidFill>
                  <a:schemeClr val="tx1"/>
                </a:solidFill>
                <a:latin typeface="Times New Roman" panose="02020603050405020304" pitchFamily="18" charset="0"/>
              </a:defRPr>
            </a:lvl1pPr>
            <a:lvl2pPr marL="742950" indent="-285750" defTabSz="896938">
              <a:defRPr>
                <a:solidFill>
                  <a:schemeClr val="tx1"/>
                </a:solidFill>
                <a:latin typeface="Times New Roman" panose="02020603050405020304" pitchFamily="18" charset="0"/>
              </a:defRPr>
            </a:lvl2pPr>
            <a:lvl3pPr marL="1143000" indent="-228600" defTabSz="896938">
              <a:defRPr>
                <a:solidFill>
                  <a:schemeClr val="tx1"/>
                </a:solidFill>
                <a:latin typeface="Times New Roman" panose="02020603050405020304" pitchFamily="18" charset="0"/>
              </a:defRPr>
            </a:lvl3pPr>
            <a:lvl4pPr marL="1600200" indent="-228600" defTabSz="896938">
              <a:defRPr>
                <a:solidFill>
                  <a:schemeClr val="tx1"/>
                </a:solidFill>
                <a:latin typeface="Times New Roman" panose="02020603050405020304" pitchFamily="18" charset="0"/>
              </a:defRPr>
            </a:lvl4pPr>
            <a:lvl5pPr marL="2057400" indent="-228600" defTabSz="896938">
              <a:defRPr>
                <a:solidFill>
                  <a:schemeClr val="tx1"/>
                </a:solidFill>
                <a:latin typeface="Times New Roman" panose="02020603050405020304" pitchFamily="18" charset="0"/>
              </a:defRPr>
            </a:lvl5pPr>
            <a:lvl6pPr marL="2514600" indent="-228600" defTabSz="896938" eaLnBrk="0" fontAlgn="base" hangingPunct="0">
              <a:spcBef>
                <a:spcPct val="0"/>
              </a:spcBef>
              <a:spcAft>
                <a:spcPct val="0"/>
              </a:spcAft>
              <a:defRPr>
                <a:solidFill>
                  <a:schemeClr val="tx1"/>
                </a:solidFill>
                <a:latin typeface="Times New Roman" panose="02020603050405020304" pitchFamily="18" charset="0"/>
              </a:defRPr>
            </a:lvl6pPr>
            <a:lvl7pPr marL="2971800" indent="-228600" defTabSz="896938" eaLnBrk="0" fontAlgn="base" hangingPunct="0">
              <a:spcBef>
                <a:spcPct val="0"/>
              </a:spcBef>
              <a:spcAft>
                <a:spcPct val="0"/>
              </a:spcAft>
              <a:defRPr>
                <a:solidFill>
                  <a:schemeClr val="tx1"/>
                </a:solidFill>
                <a:latin typeface="Times New Roman" panose="02020603050405020304" pitchFamily="18" charset="0"/>
              </a:defRPr>
            </a:lvl7pPr>
            <a:lvl8pPr marL="3429000" indent="-228600" defTabSz="896938" eaLnBrk="0" fontAlgn="base" hangingPunct="0">
              <a:spcBef>
                <a:spcPct val="0"/>
              </a:spcBef>
              <a:spcAft>
                <a:spcPct val="0"/>
              </a:spcAft>
              <a:defRPr>
                <a:solidFill>
                  <a:schemeClr val="tx1"/>
                </a:solidFill>
                <a:latin typeface="Times New Roman" panose="02020603050405020304" pitchFamily="18" charset="0"/>
              </a:defRPr>
            </a:lvl8pPr>
            <a:lvl9pPr marL="3886200" indent="-228600" defTabSz="896938" eaLnBrk="0" fontAlgn="base" hangingPunct="0">
              <a:spcBef>
                <a:spcPct val="0"/>
              </a:spcBef>
              <a:spcAft>
                <a:spcPct val="0"/>
              </a:spcAft>
              <a:defRPr>
                <a:solidFill>
                  <a:schemeClr val="tx1"/>
                </a:solidFill>
                <a:latin typeface="Times New Roman" panose="02020603050405020304" pitchFamily="18" charset="0"/>
              </a:defRPr>
            </a:lvl9pPr>
          </a:lstStyle>
          <a:p>
            <a:pPr algn="r" eaLnBrk="1" hangingPunct="1"/>
            <a:fld id="{E5BAF6D9-DEC2-47CF-BADE-18DAC4703B09}" type="slidenum">
              <a:rPr lang="es-ES" altLang="es-PE" sz="1200">
                <a:ea typeface="ＭＳ Ｐゴシック" panose="020B0600070205080204" pitchFamily="34" charset="-128"/>
              </a:rPr>
              <a:pPr algn="r" eaLnBrk="1" hangingPunct="1"/>
              <a:t>12</a:t>
            </a:fld>
            <a:endParaRPr lang="es-ES" altLang="es-PE" sz="1200">
              <a:ea typeface="ＭＳ Ｐゴシック" panose="020B0600070205080204" pitchFamily="34" charset="-128"/>
            </a:endParaRPr>
          </a:p>
        </p:txBody>
      </p:sp>
      <p:sp>
        <p:nvSpPr>
          <p:cNvPr id="35843" name="Rectangle 2"/>
          <p:cNvSpPr>
            <a:spLocks noGrp="1" noRot="1" noChangeAspect="1" noChangeArrowheads="1" noTextEdit="1"/>
          </p:cNvSpPr>
          <p:nvPr>
            <p:ph type="sldImg"/>
          </p:nvPr>
        </p:nvSpPr>
        <p:spPr bwMode="auto">
          <a:xfrm>
            <a:off x="890588" y="733425"/>
            <a:ext cx="4889500" cy="36671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p:cNvSpPr>
            <a:spLocks noGrp="1" noChangeArrowheads="1"/>
          </p:cNvSpPr>
          <p:nvPr>
            <p:ph type="body" idx="1"/>
          </p:nvPr>
        </p:nvSpPr>
        <p:spPr bwMode="auto">
          <a:xfrm>
            <a:off x="665163" y="4643438"/>
            <a:ext cx="5338762" cy="4398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730" tIns="44865" rIns="89730" bIns="44865" numCol="1" anchor="t" anchorCtr="0" compatLnSpc="1">
            <a:prstTxWarp prst="textNoShape">
              <a:avLst/>
            </a:prstTxWarp>
          </a:bodyPr>
          <a:lstStyle/>
          <a:p>
            <a:pPr eaLnBrk="1" hangingPunct="1"/>
            <a:endParaRPr lang="es-PE" altLang="es-PE"/>
          </a:p>
        </p:txBody>
      </p:sp>
    </p:spTree>
    <p:extLst>
      <p:ext uri="{BB962C8B-B14F-4D97-AF65-F5344CB8AC3E}">
        <p14:creationId xmlns:p14="http://schemas.microsoft.com/office/powerpoint/2010/main" val="221469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lvl1pPr>
              <a:defRPr/>
            </a:lvl1pPr>
          </a:lstStyle>
          <a:p>
            <a:pPr>
              <a:defRPr/>
            </a:pPr>
            <a:endParaRPr lang="es-ES_tradnl"/>
          </a:p>
        </p:txBody>
      </p:sp>
      <p:sp>
        <p:nvSpPr>
          <p:cNvPr id="5"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6" name="5 Marcador de número de diapositiva"/>
          <p:cNvSpPr>
            <a:spLocks noGrp="1"/>
          </p:cNvSpPr>
          <p:nvPr>
            <p:ph type="sldNum" sz="quarter" idx="12"/>
          </p:nvPr>
        </p:nvSpPr>
        <p:spPr/>
        <p:txBody>
          <a:bodyPr/>
          <a:lstStyle>
            <a:lvl1pPr>
              <a:defRPr/>
            </a:lvl1pPr>
          </a:lstStyle>
          <a:p>
            <a:pPr>
              <a:defRPr/>
            </a:pPr>
            <a:fld id="{61065DB4-0F5F-4A75-B361-FA7B200C6A56}" type="slidenum">
              <a:rPr lang="es-ES_tradnl" altLang="es-PE"/>
              <a:pPr>
                <a:defRPr/>
              </a:pPr>
              <a:t>‹Nº›</a:t>
            </a:fld>
            <a:endParaRPr lang="es-ES_tradnl" altLang="es-PE"/>
          </a:p>
        </p:txBody>
      </p:sp>
    </p:spTree>
    <p:extLst>
      <p:ext uri="{BB962C8B-B14F-4D97-AF65-F5344CB8AC3E}">
        <p14:creationId xmlns:p14="http://schemas.microsoft.com/office/powerpoint/2010/main" val="81356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lvl1pPr>
              <a:defRPr/>
            </a:lvl1pPr>
          </a:lstStyle>
          <a:p>
            <a:pPr>
              <a:defRPr/>
            </a:pPr>
            <a:endParaRPr lang="es-ES_tradnl"/>
          </a:p>
        </p:txBody>
      </p:sp>
      <p:sp>
        <p:nvSpPr>
          <p:cNvPr id="5"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6" name="5 Marcador de número de diapositiva"/>
          <p:cNvSpPr>
            <a:spLocks noGrp="1"/>
          </p:cNvSpPr>
          <p:nvPr>
            <p:ph type="sldNum" sz="quarter" idx="12"/>
          </p:nvPr>
        </p:nvSpPr>
        <p:spPr/>
        <p:txBody>
          <a:bodyPr/>
          <a:lstStyle>
            <a:lvl1pPr>
              <a:defRPr/>
            </a:lvl1pPr>
          </a:lstStyle>
          <a:p>
            <a:pPr>
              <a:defRPr/>
            </a:pPr>
            <a:fld id="{F483D311-F6CA-4A9E-A1D7-891DC6D31C5A}" type="slidenum">
              <a:rPr lang="es-ES_tradnl" altLang="es-PE"/>
              <a:pPr>
                <a:defRPr/>
              </a:pPr>
              <a:t>‹Nº›</a:t>
            </a:fld>
            <a:endParaRPr lang="es-ES_tradnl" altLang="es-PE"/>
          </a:p>
        </p:txBody>
      </p:sp>
    </p:spTree>
    <p:extLst>
      <p:ext uri="{BB962C8B-B14F-4D97-AF65-F5344CB8AC3E}">
        <p14:creationId xmlns:p14="http://schemas.microsoft.com/office/powerpoint/2010/main" val="99767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lvl1pPr>
              <a:defRPr/>
            </a:lvl1pPr>
          </a:lstStyle>
          <a:p>
            <a:pPr>
              <a:defRPr/>
            </a:pPr>
            <a:endParaRPr lang="es-ES_tradnl"/>
          </a:p>
        </p:txBody>
      </p:sp>
      <p:sp>
        <p:nvSpPr>
          <p:cNvPr id="5"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6" name="5 Marcador de número de diapositiva"/>
          <p:cNvSpPr>
            <a:spLocks noGrp="1"/>
          </p:cNvSpPr>
          <p:nvPr>
            <p:ph type="sldNum" sz="quarter" idx="12"/>
          </p:nvPr>
        </p:nvSpPr>
        <p:spPr/>
        <p:txBody>
          <a:bodyPr/>
          <a:lstStyle>
            <a:lvl1pPr>
              <a:defRPr/>
            </a:lvl1pPr>
          </a:lstStyle>
          <a:p>
            <a:pPr>
              <a:defRPr/>
            </a:pPr>
            <a:fld id="{92FF62EB-294E-4682-88C6-BCC6661EE413}" type="slidenum">
              <a:rPr lang="es-ES_tradnl" altLang="es-PE"/>
              <a:pPr>
                <a:defRPr/>
              </a:pPr>
              <a:t>‹Nº›</a:t>
            </a:fld>
            <a:endParaRPr lang="es-ES_tradnl" altLang="es-PE"/>
          </a:p>
        </p:txBody>
      </p:sp>
    </p:spTree>
    <p:extLst>
      <p:ext uri="{BB962C8B-B14F-4D97-AF65-F5344CB8AC3E}">
        <p14:creationId xmlns:p14="http://schemas.microsoft.com/office/powerpoint/2010/main" val="266572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lvl1pPr>
              <a:defRPr/>
            </a:lvl1pPr>
          </a:lstStyle>
          <a:p>
            <a:pPr>
              <a:defRPr/>
            </a:pPr>
            <a:endParaRPr lang="es-ES_tradnl"/>
          </a:p>
        </p:txBody>
      </p:sp>
      <p:sp>
        <p:nvSpPr>
          <p:cNvPr id="5"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6" name="5 Marcador de número de diapositiva"/>
          <p:cNvSpPr>
            <a:spLocks noGrp="1"/>
          </p:cNvSpPr>
          <p:nvPr>
            <p:ph type="sldNum" sz="quarter" idx="12"/>
          </p:nvPr>
        </p:nvSpPr>
        <p:spPr/>
        <p:txBody>
          <a:bodyPr/>
          <a:lstStyle>
            <a:lvl1pPr>
              <a:defRPr/>
            </a:lvl1pPr>
          </a:lstStyle>
          <a:p>
            <a:pPr>
              <a:defRPr/>
            </a:pPr>
            <a:fld id="{CAFD3259-82F1-4B27-9A83-5DFA48D2580A}" type="slidenum">
              <a:rPr lang="es-ES_tradnl" altLang="es-PE"/>
              <a:pPr>
                <a:defRPr/>
              </a:pPr>
              <a:t>‹Nº›</a:t>
            </a:fld>
            <a:endParaRPr lang="es-ES_tradnl" altLang="es-PE"/>
          </a:p>
        </p:txBody>
      </p:sp>
    </p:spTree>
    <p:extLst>
      <p:ext uri="{BB962C8B-B14F-4D97-AF65-F5344CB8AC3E}">
        <p14:creationId xmlns:p14="http://schemas.microsoft.com/office/powerpoint/2010/main" val="1378218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_tradnl"/>
          </a:p>
        </p:txBody>
      </p:sp>
      <p:sp>
        <p:nvSpPr>
          <p:cNvPr id="5"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6" name="5 Marcador de número de diapositiva"/>
          <p:cNvSpPr>
            <a:spLocks noGrp="1"/>
          </p:cNvSpPr>
          <p:nvPr>
            <p:ph type="sldNum" sz="quarter" idx="12"/>
          </p:nvPr>
        </p:nvSpPr>
        <p:spPr/>
        <p:txBody>
          <a:bodyPr/>
          <a:lstStyle>
            <a:lvl1pPr>
              <a:defRPr/>
            </a:lvl1pPr>
          </a:lstStyle>
          <a:p>
            <a:pPr>
              <a:defRPr/>
            </a:pPr>
            <a:fld id="{55925184-13DA-4447-BB64-6A41144D9392}" type="slidenum">
              <a:rPr lang="es-ES_tradnl" altLang="es-PE"/>
              <a:pPr>
                <a:defRPr/>
              </a:pPr>
              <a:t>‹Nº›</a:t>
            </a:fld>
            <a:endParaRPr lang="es-ES_tradnl" altLang="es-PE"/>
          </a:p>
        </p:txBody>
      </p:sp>
    </p:spTree>
    <p:extLst>
      <p:ext uri="{BB962C8B-B14F-4D97-AF65-F5344CB8AC3E}">
        <p14:creationId xmlns:p14="http://schemas.microsoft.com/office/powerpoint/2010/main" val="300585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3 Marcador de fecha"/>
          <p:cNvSpPr>
            <a:spLocks noGrp="1"/>
          </p:cNvSpPr>
          <p:nvPr>
            <p:ph type="dt" sz="half" idx="10"/>
          </p:nvPr>
        </p:nvSpPr>
        <p:spPr/>
        <p:txBody>
          <a:bodyPr/>
          <a:lstStyle>
            <a:lvl1pPr>
              <a:defRPr/>
            </a:lvl1pPr>
          </a:lstStyle>
          <a:p>
            <a:pPr>
              <a:defRPr/>
            </a:pPr>
            <a:endParaRPr lang="es-ES_tradnl"/>
          </a:p>
        </p:txBody>
      </p:sp>
      <p:sp>
        <p:nvSpPr>
          <p:cNvPr id="6"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7" name="5 Marcador de número de diapositiva"/>
          <p:cNvSpPr>
            <a:spLocks noGrp="1"/>
          </p:cNvSpPr>
          <p:nvPr>
            <p:ph type="sldNum" sz="quarter" idx="12"/>
          </p:nvPr>
        </p:nvSpPr>
        <p:spPr/>
        <p:txBody>
          <a:bodyPr/>
          <a:lstStyle>
            <a:lvl1pPr>
              <a:defRPr/>
            </a:lvl1pPr>
          </a:lstStyle>
          <a:p>
            <a:pPr>
              <a:defRPr/>
            </a:pPr>
            <a:fld id="{77C53FA9-06CA-4CE6-BBE4-FF274DA20AF5}" type="slidenum">
              <a:rPr lang="es-ES_tradnl" altLang="es-PE"/>
              <a:pPr>
                <a:defRPr/>
              </a:pPr>
              <a:t>‹Nº›</a:t>
            </a:fld>
            <a:endParaRPr lang="es-ES_tradnl" altLang="es-PE"/>
          </a:p>
        </p:txBody>
      </p:sp>
    </p:spTree>
    <p:extLst>
      <p:ext uri="{BB962C8B-B14F-4D97-AF65-F5344CB8AC3E}">
        <p14:creationId xmlns:p14="http://schemas.microsoft.com/office/powerpoint/2010/main" val="407562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3 Marcador de fecha"/>
          <p:cNvSpPr>
            <a:spLocks noGrp="1"/>
          </p:cNvSpPr>
          <p:nvPr>
            <p:ph type="dt" sz="half" idx="10"/>
          </p:nvPr>
        </p:nvSpPr>
        <p:spPr/>
        <p:txBody>
          <a:bodyPr/>
          <a:lstStyle>
            <a:lvl1pPr>
              <a:defRPr/>
            </a:lvl1pPr>
          </a:lstStyle>
          <a:p>
            <a:pPr>
              <a:defRPr/>
            </a:pPr>
            <a:endParaRPr lang="es-ES_tradnl"/>
          </a:p>
        </p:txBody>
      </p:sp>
      <p:sp>
        <p:nvSpPr>
          <p:cNvPr id="8"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9" name="5 Marcador de número de diapositiva"/>
          <p:cNvSpPr>
            <a:spLocks noGrp="1"/>
          </p:cNvSpPr>
          <p:nvPr>
            <p:ph type="sldNum" sz="quarter" idx="12"/>
          </p:nvPr>
        </p:nvSpPr>
        <p:spPr/>
        <p:txBody>
          <a:bodyPr/>
          <a:lstStyle>
            <a:lvl1pPr>
              <a:defRPr/>
            </a:lvl1pPr>
          </a:lstStyle>
          <a:p>
            <a:pPr>
              <a:defRPr/>
            </a:pPr>
            <a:fld id="{D656C45A-7BF9-46A4-B05F-AB92A7C3AFD8}" type="slidenum">
              <a:rPr lang="es-ES_tradnl" altLang="es-PE"/>
              <a:pPr>
                <a:defRPr/>
              </a:pPr>
              <a:t>‹Nº›</a:t>
            </a:fld>
            <a:endParaRPr lang="es-ES_tradnl" altLang="es-PE"/>
          </a:p>
        </p:txBody>
      </p:sp>
    </p:spTree>
    <p:extLst>
      <p:ext uri="{BB962C8B-B14F-4D97-AF65-F5344CB8AC3E}">
        <p14:creationId xmlns:p14="http://schemas.microsoft.com/office/powerpoint/2010/main" val="25897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3 Marcador de fecha"/>
          <p:cNvSpPr>
            <a:spLocks noGrp="1"/>
          </p:cNvSpPr>
          <p:nvPr>
            <p:ph type="dt" sz="half" idx="10"/>
          </p:nvPr>
        </p:nvSpPr>
        <p:spPr/>
        <p:txBody>
          <a:bodyPr/>
          <a:lstStyle>
            <a:lvl1pPr>
              <a:defRPr/>
            </a:lvl1pPr>
          </a:lstStyle>
          <a:p>
            <a:pPr>
              <a:defRPr/>
            </a:pPr>
            <a:endParaRPr lang="es-ES_tradnl"/>
          </a:p>
        </p:txBody>
      </p:sp>
      <p:sp>
        <p:nvSpPr>
          <p:cNvPr id="4"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5" name="5 Marcador de número de diapositiva"/>
          <p:cNvSpPr>
            <a:spLocks noGrp="1"/>
          </p:cNvSpPr>
          <p:nvPr>
            <p:ph type="sldNum" sz="quarter" idx="12"/>
          </p:nvPr>
        </p:nvSpPr>
        <p:spPr/>
        <p:txBody>
          <a:bodyPr/>
          <a:lstStyle>
            <a:lvl1pPr>
              <a:defRPr/>
            </a:lvl1pPr>
          </a:lstStyle>
          <a:p>
            <a:pPr>
              <a:defRPr/>
            </a:pPr>
            <a:fld id="{1075D009-9692-4397-BC7F-4F7BA244E05B}" type="slidenum">
              <a:rPr lang="es-ES_tradnl" altLang="es-PE"/>
              <a:pPr>
                <a:defRPr/>
              </a:pPr>
              <a:t>‹Nº›</a:t>
            </a:fld>
            <a:endParaRPr lang="es-ES_tradnl" altLang="es-PE"/>
          </a:p>
        </p:txBody>
      </p:sp>
    </p:spTree>
    <p:extLst>
      <p:ext uri="{BB962C8B-B14F-4D97-AF65-F5344CB8AC3E}">
        <p14:creationId xmlns:p14="http://schemas.microsoft.com/office/powerpoint/2010/main" val="32420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_tradnl"/>
          </a:p>
        </p:txBody>
      </p:sp>
      <p:sp>
        <p:nvSpPr>
          <p:cNvPr id="3"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4" name="5 Marcador de número de diapositiva"/>
          <p:cNvSpPr>
            <a:spLocks noGrp="1"/>
          </p:cNvSpPr>
          <p:nvPr>
            <p:ph type="sldNum" sz="quarter" idx="12"/>
          </p:nvPr>
        </p:nvSpPr>
        <p:spPr/>
        <p:txBody>
          <a:bodyPr/>
          <a:lstStyle>
            <a:lvl1pPr>
              <a:defRPr/>
            </a:lvl1pPr>
          </a:lstStyle>
          <a:p>
            <a:pPr>
              <a:defRPr/>
            </a:pPr>
            <a:fld id="{145974D6-BCD0-405E-8F7C-55275E03EB5C}" type="slidenum">
              <a:rPr lang="es-ES_tradnl" altLang="es-PE"/>
              <a:pPr>
                <a:defRPr/>
              </a:pPr>
              <a:t>‹Nº›</a:t>
            </a:fld>
            <a:endParaRPr lang="es-ES_tradnl" altLang="es-PE"/>
          </a:p>
        </p:txBody>
      </p:sp>
    </p:spTree>
    <p:extLst>
      <p:ext uri="{BB962C8B-B14F-4D97-AF65-F5344CB8AC3E}">
        <p14:creationId xmlns:p14="http://schemas.microsoft.com/office/powerpoint/2010/main" val="242815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_tradnl"/>
          </a:p>
        </p:txBody>
      </p:sp>
      <p:sp>
        <p:nvSpPr>
          <p:cNvPr id="6"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7" name="5 Marcador de número de diapositiva"/>
          <p:cNvSpPr>
            <a:spLocks noGrp="1"/>
          </p:cNvSpPr>
          <p:nvPr>
            <p:ph type="sldNum" sz="quarter" idx="12"/>
          </p:nvPr>
        </p:nvSpPr>
        <p:spPr/>
        <p:txBody>
          <a:bodyPr/>
          <a:lstStyle>
            <a:lvl1pPr>
              <a:defRPr/>
            </a:lvl1pPr>
          </a:lstStyle>
          <a:p>
            <a:pPr>
              <a:defRPr/>
            </a:pPr>
            <a:fld id="{B18A984F-2FF8-4A33-B100-7DF6145C3823}" type="slidenum">
              <a:rPr lang="es-ES_tradnl" altLang="es-PE"/>
              <a:pPr>
                <a:defRPr/>
              </a:pPr>
              <a:t>‹Nº›</a:t>
            </a:fld>
            <a:endParaRPr lang="es-ES_tradnl" altLang="es-PE"/>
          </a:p>
        </p:txBody>
      </p:sp>
    </p:spTree>
    <p:extLst>
      <p:ext uri="{BB962C8B-B14F-4D97-AF65-F5344CB8AC3E}">
        <p14:creationId xmlns:p14="http://schemas.microsoft.com/office/powerpoint/2010/main" val="192662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PE"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_tradnl"/>
          </a:p>
        </p:txBody>
      </p:sp>
      <p:sp>
        <p:nvSpPr>
          <p:cNvPr id="6" name="4 Marcador de pie de página"/>
          <p:cNvSpPr>
            <a:spLocks noGrp="1"/>
          </p:cNvSpPr>
          <p:nvPr>
            <p:ph type="ftr" sz="quarter" idx="11"/>
          </p:nvPr>
        </p:nvSpPr>
        <p:spPr/>
        <p:txBody>
          <a:bodyPr/>
          <a:lstStyle>
            <a:lvl1pPr>
              <a:defRPr/>
            </a:lvl1pPr>
          </a:lstStyle>
          <a:p>
            <a:pPr>
              <a:defRPr/>
            </a:pPr>
            <a:r>
              <a:rPr lang="es-ES"/>
              <a:t>FUNDAMENTOS PARA EL CÁLCULO</a:t>
            </a:r>
          </a:p>
        </p:txBody>
      </p:sp>
      <p:sp>
        <p:nvSpPr>
          <p:cNvPr id="7" name="5 Marcador de número de diapositiva"/>
          <p:cNvSpPr>
            <a:spLocks noGrp="1"/>
          </p:cNvSpPr>
          <p:nvPr>
            <p:ph type="sldNum" sz="quarter" idx="12"/>
          </p:nvPr>
        </p:nvSpPr>
        <p:spPr/>
        <p:txBody>
          <a:bodyPr/>
          <a:lstStyle>
            <a:lvl1pPr>
              <a:defRPr/>
            </a:lvl1pPr>
          </a:lstStyle>
          <a:p>
            <a:pPr>
              <a:defRPr/>
            </a:pPr>
            <a:fld id="{290B9ABE-FDE5-4246-ABEE-1D60BCF39574}" type="slidenum">
              <a:rPr lang="es-ES_tradnl" altLang="es-PE"/>
              <a:pPr>
                <a:defRPr/>
              </a:pPr>
              <a:t>‹Nº›</a:t>
            </a:fld>
            <a:endParaRPr lang="es-ES_tradnl" altLang="es-PE"/>
          </a:p>
        </p:txBody>
      </p:sp>
    </p:spTree>
    <p:extLst>
      <p:ext uri="{BB962C8B-B14F-4D97-AF65-F5344CB8AC3E}">
        <p14:creationId xmlns:p14="http://schemas.microsoft.com/office/powerpoint/2010/main" val="317937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E"/>
              <a:t>Haga clic para modificar el estilo de título del patrón</a:t>
            </a:r>
            <a:endParaRPr lang="es-PE" altLang="es-PE"/>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s-PE" alt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s-ES_tradn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r>
              <a:rPr lang="es-ES"/>
              <a:t>FUNDAMENTOS PARA EL CÁLCULO</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AAC9B9C5-78BE-4C2C-991C-B62AFDF7DF59}" type="slidenum">
              <a:rPr lang="es-ES_tradnl" altLang="es-PE"/>
              <a:pPr>
                <a:defRPr/>
              </a:pPr>
              <a:t>‹Nº›</a:t>
            </a:fld>
            <a:endParaRPr lang="es-ES_tradnl" altLang="es-P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1 Título"/>
          <p:cNvSpPr>
            <a:spLocks noGrp="1"/>
          </p:cNvSpPr>
          <p:nvPr>
            <p:ph type="ctrTitle"/>
          </p:nvPr>
        </p:nvSpPr>
        <p:spPr>
          <a:xfrm>
            <a:off x="4032432" y="785813"/>
            <a:ext cx="4428000" cy="1008000"/>
          </a:xfrm>
        </p:spPr>
        <p:txBody>
          <a:bodyPr/>
          <a:lstStyle/>
          <a:p>
            <a:pPr algn="r" eaLnBrk="1" hangingPunct="1"/>
            <a:r>
              <a:rPr lang="es-PE" altLang="es-PE" sz="4000" dirty="0">
                <a:solidFill>
                  <a:srgbClr val="009900"/>
                </a:solidFill>
                <a:latin typeface="Times New Roman" panose="02020603050405020304" pitchFamily="18" charset="0"/>
              </a:rPr>
              <a:t>Fundamentos para el Cálculo </a:t>
            </a:r>
          </a:p>
        </p:txBody>
      </p:sp>
      <p:sp>
        <p:nvSpPr>
          <p:cNvPr id="2051" name="2 Subtítulo"/>
          <p:cNvSpPr>
            <a:spLocks noGrp="1"/>
          </p:cNvSpPr>
          <p:nvPr>
            <p:ph type="subTitle" idx="1"/>
          </p:nvPr>
        </p:nvSpPr>
        <p:spPr>
          <a:xfrm>
            <a:off x="612000" y="2565400"/>
            <a:ext cx="7920000" cy="3073400"/>
          </a:xfrm>
        </p:spPr>
        <p:txBody>
          <a:bodyPr rtlCol="0" anchor="ctr">
            <a:noAutofit/>
          </a:bodyPr>
          <a:lstStyle/>
          <a:p>
            <a:pPr algn="l" eaLnBrk="1" fontAlgn="auto" hangingPunct="1">
              <a:spcAft>
                <a:spcPts val="0"/>
              </a:spcAft>
              <a:defRPr/>
            </a:pPr>
            <a:r>
              <a:rPr lang="es-PE" altLang="es-PE" sz="3000" b="1" dirty="0">
                <a:solidFill>
                  <a:srgbClr val="FF0000"/>
                </a:solidFill>
                <a:latin typeface="Times New Roman" pitchFamily="18" charset="0"/>
                <a:ea typeface="ＭＳ Ｐゴシック" pitchFamily="34" charset="-128"/>
              </a:rPr>
              <a:t>UNIDAD 2: </a:t>
            </a:r>
          </a:p>
          <a:p>
            <a:pPr algn="l" eaLnBrk="1" fontAlgn="auto" hangingPunct="1">
              <a:spcAft>
                <a:spcPts val="0"/>
              </a:spcAft>
              <a:defRPr/>
            </a:pPr>
            <a:r>
              <a:rPr lang="es-PE" altLang="es-PE" sz="3000" b="1" dirty="0">
                <a:solidFill>
                  <a:srgbClr val="FF0000"/>
                </a:solidFill>
                <a:latin typeface="Times New Roman" pitchFamily="18" charset="0"/>
                <a:ea typeface="ＭＳ Ｐゴシック" pitchFamily="34" charset="-128"/>
                <a:cs typeface="Times New Roman" pitchFamily="18" charset="0"/>
              </a:rPr>
              <a:t>FUNCIONES  Y SUS GRÁFICAS :</a:t>
            </a:r>
          </a:p>
          <a:p>
            <a:pPr algn="r" eaLnBrk="1" fontAlgn="auto" hangingPunct="1">
              <a:spcAft>
                <a:spcPts val="0"/>
              </a:spcAft>
              <a:buFont typeface="Arial" charset="0"/>
              <a:buNone/>
              <a:defRPr/>
            </a:pPr>
            <a:r>
              <a:rPr lang="es-PE" altLang="es-PE" sz="3000" b="1" dirty="0">
                <a:solidFill>
                  <a:srgbClr val="002060"/>
                </a:solidFill>
                <a:latin typeface="Times New Roman" pitchFamily="18" charset="0"/>
                <a:ea typeface="ＭＳ Ｐゴシック" pitchFamily="34" charset="-128"/>
                <a:cs typeface="Times New Roman" pitchFamily="18" charset="0"/>
              </a:rPr>
              <a:t>                                       </a:t>
            </a:r>
            <a:r>
              <a:rPr lang="es-PE" altLang="es-PE" sz="3000" b="1" dirty="0">
                <a:solidFill>
                  <a:srgbClr val="00B0F0"/>
                </a:solidFill>
                <a:latin typeface="Times New Roman" pitchFamily="18" charset="0"/>
                <a:ea typeface="ＭＳ Ｐゴシック" pitchFamily="34" charset="-128"/>
                <a:cs typeface="Times New Roman" pitchFamily="18" charset="0"/>
              </a:rPr>
              <a:t>Sesión 5.1</a:t>
            </a:r>
          </a:p>
          <a:p>
            <a:pPr algn="r" eaLnBrk="1" fontAlgn="auto" hangingPunct="1">
              <a:spcAft>
                <a:spcPts val="0"/>
              </a:spcAft>
              <a:buFont typeface="Arial" charset="0"/>
              <a:buNone/>
              <a:defRPr/>
            </a:pPr>
            <a:r>
              <a:rPr lang="es-PE" altLang="es-PE" sz="3000" b="1" dirty="0">
                <a:solidFill>
                  <a:srgbClr val="FF0000"/>
                </a:solidFill>
                <a:latin typeface="Times New Roman" pitchFamily="18" charset="0"/>
                <a:ea typeface="ＭＳ Ｐゴシック" pitchFamily="34" charset="-128"/>
                <a:cs typeface="Times New Roman" pitchFamily="18" charset="0"/>
              </a:rPr>
              <a:t>                           </a:t>
            </a:r>
            <a:r>
              <a:rPr lang="es-PE" altLang="es-PE" sz="3000" dirty="0">
                <a:solidFill>
                  <a:srgbClr val="CCCC00"/>
                </a:solidFill>
                <a:latin typeface="Times New Roman" pitchFamily="18" charset="0"/>
                <a:cs typeface="Times New Roman" pitchFamily="18" charset="0"/>
              </a:rPr>
              <a:t>Funciones con dominio implícito:</a:t>
            </a:r>
            <a:endParaRPr lang="es-PE" altLang="es-PE" sz="3000" dirty="0">
              <a:solidFill>
                <a:srgbClr val="CCCC00"/>
              </a:solidFill>
              <a:latin typeface="Times New Roman" pitchFamily="18" charset="0"/>
            </a:endParaRPr>
          </a:p>
        </p:txBody>
      </p:sp>
      <p:pic>
        <p:nvPicPr>
          <p:cNvPr id="4100" name="Picture 2" descr="http://orientacion.universia.edu.pe/imgs2011/imagenes/upc-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46" y="604986"/>
            <a:ext cx="132715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9 Marcador de número de diapositiva"/>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1</a:t>
            </a:fld>
            <a:endParaRPr lang="es-PE" altLang="es-PE" sz="1200">
              <a:solidFill>
                <a:srgbClr val="898989"/>
              </a:solidFill>
            </a:endParaRPr>
          </a:p>
        </p:txBody>
      </p:sp>
      <p:sp>
        <p:nvSpPr>
          <p:cNvPr id="9" name="20 Marcador de pie de página"/>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897B4902-CFD7-46D8-9A6B-AC786BB50032}"/>
              </a:ext>
            </a:extLst>
          </p:cNvPr>
          <p:cNvGrpSpPr/>
          <p:nvPr/>
        </p:nvGrpSpPr>
        <p:grpSpPr>
          <a:xfrm>
            <a:off x="5148064" y="2852936"/>
            <a:ext cx="3160109" cy="3240000"/>
            <a:chOff x="5148064" y="2852936"/>
            <a:chExt cx="3160109" cy="3240000"/>
          </a:xfrm>
        </p:grpSpPr>
        <p:pic>
          <p:nvPicPr>
            <p:cNvPr id="6" name="Imagen 5">
              <a:extLst>
                <a:ext uri="{FF2B5EF4-FFF2-40B4-BE49-F238E27FC236}">
                  <a16:creationId xmlns:a16="http://schemas.microsoft.com/office/drawing/2014/main" id="{BA2BBB6C-219F-4247-90ED-C6F6B36F6E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789"/>
            <a:stretch/>
          </p:blipFill>
          <p:spPr>
            <a:xfrm>
              <a:off x="5148064" y="2852936"/>
              <a:ext cx="3160109" cy="3240000"/>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2A1EEAE-F71B-424A-BB5A-BE337D288272}"/>
                    </a:ext>
                  </a:extLst>
                </p:cNvPr>
                <p:cNvSpPr txBox="1"/>
                <p:nvPr/>
              </p:nvSpPr>
              <p:spPr>
                <a:xfrm>
                  <a:off x="7110552" y="5055567"/>
                  <a:ext cx="773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s-PE" altLang="es-PE" sz="2400" b="0" i="1" dirty="0" smtClean="0"/>
                          <m:t>g</m:t>
                        </m:r>
                        <m:d>
                          <m:dPr>
                            <m:ctrlPr>
                              <a:rPr lang="es-MX" altLang="es-PE" sz="2400" i="1" dirty="0">
                                <a:solidFill>
                                  <a:srgbClr val="FF0000"/>
                                </a:solidFill>
                                <a:latin typeface="Cambria Math" panose="02040503050406030204" pitchFamily="18" charset="0"/>
                              </a:rPr>
                            </m:ctrlPr>
                          </m:dPr>
                          <m:e>
                            <m:r>
                              <a:rPr lang="es-PE" altLang="es-PE" sz="2400" i="1" dirty="0">
                                <a:latin typeface="Cambria Math" panose="02040503050406030204" pitchFamily="18" charset="0"/>
                              </a:rPr>
                              <m:t>𝑥</m:t>
                            </m:r>
                          </m:e>
                        </m:d>
                      </m:oMath>
                    </m:oMathPara>
                  </a14:m>
                  <a:endParaRPr lang="es-PE" sz="2400" dirty="0"/>
                </a:p>
              </p:txBody>
            </p:sp>
          </mc:Choice>
          <mc:Fallback xmlns="">
            <p:sp>
              <p:nvSpPr>
                <p:cNvPr id="13" name="CuadroTexto 12">
                  <a:extLst>
                    <a:ext uri="{FF2B5EF4-FFF2-40B4-BE49-F238E27FC236}">
                      <a16:creationId xmlns:a16="http://schemas.microsoft.com/office/drawing/2014/main" id="{B2A1EEAE-F71B-424A-BB5A-BE337D288272}"/>
                    </a:ext>
                  </a:extLst>
                </p:cNvPr>
                <p:cNvSpPr txBox="1">
                  <a:spLocks noRot="1" noChangeAspect="1" noMove="1" noResize="1" noEditPoints="1" noAdjustHandles="1" noChangeArrowheads="1" noChangeShapeType="1" noTextEdit="1"/>
                </p:cNvSpPr>
                <p:nvPr/>
              </p:nvSpPr>
              <p:spPr>
                <a:xfrm>
                  <a:off x="7110552" y="5055567"/>
                  <a:ext cx="773816" cy="461665"/>
                </a:xfrm>
                <a:prstGeom prst="rect">
                  <a:avLst/>
                </a:prstGeom>
                <a:blipFill>
                  <a:blip r:embed="rId4"/>
                  <a:stretch>
                    <a:fillRect l="-787" b="-10526"/>
                  </a:stretch>
                </a:blipFill>
              </p:spPr>
              <p:txBody>
                <a:bodyPr/>
                <a:lstStyle/>
                <a:p>
                  <a:r>
                    <a:rPr lang="es-PE">
                      <a:noFill/>
                    </a:rPr>
                    <a:t> </a:t>
                  </a:r>
                </a:p>
              </p:txBody>
            </p:sp>
          </mc:Fallback>
        </mc:AlternateContent>
      </p:grpSp>
      <p:sp>
        <p:nvSpPr>
          <p:cNvPr id="8198" name="Text Box 2">
            <a:extLst>
              <a:ext uri="{FF2B5EF4-FFF2-40B4-BE49-F238E27FC236}">
                <a16:creationId xmlns:a16="http://schemas.microsoft.com/office/drawing/2014/main" id="{E71998CA-4CF7-41D1-91FE-E3CBC4DF6F7F}"/>
              </a:ext>
            </a:extLst>
          </p:cNvPr>
          <p:cNvSpPr txBox="1">
            <a:spLocks noChangeArrowheads="1"/>
          </p:cNvSpPr>
          <p:nvPr/>
        </p:nvSpPr>
        <p:spPr bwMode="auto">
          <a:xfrm>
            <a:off x="611720" y="404664"/>
            <a:ext cx="14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s-PE" sz="2400" i="1" dirty="0" err="1">
                <a:solidFill>
                  <a:srgbClr val="99CC00"/>
                </a:solidFill>
              </a:rPr>
              <a:t>Solución</a:t>
            </a:r>
            <a:r>
              <a:rPr lang="en-US" altLang="es-PE" sz="2400" i="1" dirty="0">
                <a:solidFill>
                  <a:srgbClr val="99CC00"/>
                </a:solidFill>
              </a:rPr>
              <a:t>:</a:t>
            </a:r>
            <a:endParaRPr lang="en-US" altLang="es-PE" sz="2400" i="1" dirty="0">
              <a:solidFill>
                <a:srgbClr val="FF0000"/>
              </a:solidFill>
            </a:endParaRPr>
          </a:p>
        </p:txBody>
      </p:sp>
      <mc:AlternateContent xmlns:mc="http://schemas.openxmlformats.org/markup-compatibility/2006">
        <mc:Choice xmlns:a14="http://schemas.microsoft.com/office/drawing/2010/main" Requires="a14">
          <p:sp>
            <p:nvSpPr>
              <p:cNvPr id="8199" name="6 CuadroTexto">
                <a:extLst>
                  <a:ext uri="{FF2B5EF4-FFF2-40B4-BE49-F238E27FC236}">
                    <a16:creationId xmlns:a16="http://schemas.microsoft.com/office/drawing/2014/main" id="{9A484481-C81E-4BB8-B220-C23E02DADF84}"/>
                  </a:ext>
                </a:extLst>
              </p:cNvPr>
              <p:cNvSpPr txBox="1">
                <a:spLocks noChangeArrowheads="1"/>
              </p:cNvSpPr>
              <p:nvPr/>
            </p:nvSpPr>
            <p:spPr bwMode="auto">
              <a:xfrm>
                <a:off x="612000" y="1052736"/>
                <a:ext cx="7920000" cy="14515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spcAft>
                    <a:spcPts val="600"/>
                  </a:spcAft>
                </a:pPr>
                <a:r>
                  <a:rPr lang="es-PE" altLang="es-PE" sz="2200" dirty="0">
                    <a:solidFill>
                      <a:srgbClr val="FF0000"/>
                    </a:solidFill>
                    <a:cs typeface="Times New Roman" panose="02020603050405020304" pitchFamily="18" charset="0"/>
                  </a:rPr>
                  <a:t>a.</a:t>
                </a:r>
                <a:r>
                  <a:rPr lang="es-PE" altLang="es-PE" sz="2200" dirty="0">
                    <a:cs typeface="Times New Roman" panose="02020603050405020304" pitchFamily="18" charset="0"/>
                  </a:rPr>
                  <a:t>  </a:t>
                </a:r>
                <a14:m>
                  <m:oMath xmlns:m="http://schemas.openxmlformats.org/officeDocument/2006/math">
                    <m:r>
                      <m:rPr>
                        <m:nor/>
                      </m:rPr>
                      <a:rPr lang="es-MX" altLang="es-PE" sz="2200" i="1" dirty="0"/>
                      <m:t>f</m:t>
                    </m:r>
                    <m:r>
                      <m:rPr>
                        <m:nor/>
                      </m:rPr>
                      <a:rPr lang="es-PE" altLang="es-PE" sz="2200" i="1" dirty="0"/>
                      <m:t> </m:t>
                    </m:r>
                    <m:d>
                      <m:dPr>
                        <m:ctrlPr>
                          <a:rPr lang="es-MX" altLang="es-PE" sz="2200" i="1" dirty="0">
                            <a:solidFill>
                              <a:srgbClr val="FF0000"/>
                            </a:solidFill>
                            <a:latin typeface="Cambria Math" panose="02040503050406030204" pitchFamily="18" charset="0"/>
                          </a:rPr>
                        </m:ctrlPr>
                      </m:dPr>
                      <m:e>
                        <m:r>
                          <a:rPr lang="es-PE" altLang="es-PE" sz="2200" i="1" dirty="0">
                            <a:latin typeface="Cambria Math" panose="02040503050406030204" pitchFamily="18" charset="0"/>
                          </a:rPr>
                          <m:t>𝑥</m:t>
                        </m:r>
                      </m:e>
                    </m:d>
                    <m:r>
                      <a:rPr lang="es-MX"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rPr>
                      <m:t>𝑥</m:t>
                    </m:r>
                    <m:r>
                      <a:rPr lang="es-PE" altLang="es-PE" sz="2200" i="1">
                        <a:solidFill>
                          <a:srgbClr val="FF0000"/>
                        </a:solidFill>
                        <a:latin typeface="Cambria Math" panose="02040503050406030204" pitchFamily="18" charset="0"/>
                      </a:rPr>
                      <m:t>+</m:t>
                    </m:r>
                    <m:r>
                      <a:rPr lang="es-PE" altLang="es-PE" sz="2200" b="0" i="1" dirty="0" smtClean="0">
                        <a:latin typeface="Cambria Math" panose="02040503050406030204" pitchFamily="18" charset="0"/>
                      </a:rPr>
                      <m:t>1</m:t>
                    </m:r>
                    <m:r>
                      <m:rPr>
                        <m:nor/>
                      </m:rPr>
                      <a:rPr lang="es-PE" altLang="es-PE" sz="2200" i="0">
                        <a:solidFill>
                          <a:srgbClr val="FF0000"/>
                        </a:solidFill>
                        <a:cs typeface="Times New Roman" panose="02020603050405020304" pitchFamily="18" charset="0"/>
                      </a:rPr>
                      <m:t>;</m:t>
                    </m:r>
                    <m:r>
                      <m:rPr>
                        <m:nor/>
                      </m:rPr>
                      <a:rPr lang="es-PE" altLang="es-PE" sz="2200" b="0" i="1" smtClean="0">
                        <a:solidFill>
                          <a:srgbClr val="FF0000"/>
                        </a:solidFill>
                        <a:cs typeface="Times New Roman" panose="02020603050405020304" pitchFamily="18" charset="0"/>
                      </a:rPr>
                      <m:t>   </m:t>
                    </m:r>
                    <m:r>
                      <m:rPr>
                        <m:nor/>
                      </m:rPr>
                      <a:rPr lang="es-PE" altLang="es-PE" sz="2200" i="1" dirty="0"/>
                      <m:t>dom</m:t>
                    </m:r>
                    <m:d>
                      <m:dPr>
                        <m:ctrlPr>
                          <a:rPr lang="es-MX" altLang="es-PE" sz="2200" i="1" dirty="0">
                            <a:solidFill>
                              <a:srgbClr val="FF0000"/>
                            </a:solidFill>
                            <a:latin typeface="Cambria Math" panose="02040503050406030204" pitchFamily="18" charset="0"/>
                          </a:rPr>
                        </m:ctrlPr>
                      </m:dPr>
                      <m:e>
                        <m:r>
                          <m:rPr>
                            <m:nor/>
                          </m:rPr>
                          <a:rPr lang="es-PE" altLang="es-PE" sz="2200" i="1" dirty="0">
                            <a:solidFill>
                              <a:srgbClr val="FF0000"/>
                            </a:solidFill>
                            <a:latin typeface="Cambria Math" panose="02040503050406030204" pitchFamily="18" charset="0"/>
                          </a:rPr>
                          <m:t> </m:t>
                        </m:r>
                        <m:r>
                          <m:rPr>
                            <m:nor/>
                          </m:rPr>
                          <a:rPr lang="es-MX" altLang="es-PE" sz="2200" i="1" dirty="0"/>
                          <m:t>f</m:t>
                        </m:r>
                        <m:r>
                          <m:rPr>
                            <m:nor/>
                          </m:rPr>
                          <a:rPr lang="es-PE" altLang="es-PE" sz="2200" i="1" dirty="0"/>
                          <m:t> </m:t>
                        </m:r>
                      </m:e>
                    </m:d>
                    <m:r>
                      <a:rPr lang="es-MX"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ea typeface="Cambria Math" panose="02040503050406030204" pitchFamily="18" charset="0"/>
                      </a:rPr>
                      <m:t>ℝ</m:t>
                    </m:r>
                  </m:oMath>
                </a14:m>
                <a:endParaRPr lang="es-PE" sz="2200" dirty="0"/>
              </a:p>
              <a:p>
                <a:pPr eaLnBrk="1" hangingPunct="1">
                  <a:lnSpc>
                    <a:spcPct val="114000"/>
                  </a:lnSpc>
                  <a:spcAft>
                    <a:spcPts val="0"/>
                  </a:spcAft>
                </a:pPr>
                <a14:m>
                  <m:oMathPara xmlns:m="http://schemas.openxmlformats.org/officeDocument/2006/math">
                    <m:oMathParaPr>
                      <m:jc m:val="centerGroup"/>
                    </m:oMathParaPr>
                    <m:oMath xmlns:m="http://schemas.openxmlformats.org/officeDocument/2006/math">
                      <m:r>
                        <m:rPr>
                          <m:nor/>
                        </m:rPr>
                        <a:rPr lang="es-PE" altLang="es-PE" sz="2200" b="0" i="1" dirty="0" smtClean="0">
                          <a:cs typeface="Times New Roman" panose="02020603050405020304" pitchFamily="18" charset="0"/>
                        </a:rPr>
                        <m:t> </m:t>
                      </m:r>
                      <m:r>
                        <m:rPr>
                          <m:nor/>
                        </m:rPr>
                        <a:rPr lang="es-PE" altLang="es-PE" sz="2200" b="0" i="1" dirty="0" smtClean="0">
                          <a:cs typeface="Times New Roman" panose="02020603050405020304" pitchFamily="18" charset="0"/>
                        </a:rPr>
                        <m:t>g</m:t>
                      </m:r>
                      <m:d>
                        <m:dPr>
                          <m:ctrlPr>
                            <a:rPr lang="es-MX" altLang="es-PE" sz="2200" i="1" dirty="0">
                              <a:solidFill>
                                <a:srgbClr val="FF0000"/>
                              </a:solidFill>
                              <a:latin typeface="Cambria Math" panose="02040503050406030204" pitchFamily="18" charset="0"/>
                            </a:rPr>
                          </m:ctrlPr>
                        </m:dPr>
                        <m:e>
                          <m:r>
                            <a:rPr lang="es-PE" altLang="es-PE" sz="2200" i="1" dirty="0">
                              <a:latin typeface="Cambria Math" panose="02040503050406030204" pitchFamily="18" charset="0"/>
                            </a:rPr>
                            <m:t>𝑥</m:t>
                          </m:r>
                        </m:e>
                      </m:d>
                      <m:r>
                        <a:rPr lang="es-MX" altLang="es-PE" sz="2200" i="1">
                          <a:solidFill>
                            <a:srgbClr val="FF0000"/>
                          </a:solidFill>
                          <a:latin typeface="Cambria Math" panose="02040503050406030204" pitchFamily="18" charset="0"/>
                        </a:rPr>
                        <m:t>=</m:t>
                      </m:r>
                      <m:f>
                        <m:fPr>
                          <m:ctrlPr>
                            <a:rPr lang="es-MX" altLang="es-PE" sz="2200" i="1" smtClean="0">
                              <a:solidFill>
                                <a:srgbClr val="FF0000"/>
                              </a:solidFill>
                              <a:latin typeface="Cambria Math" panose="02040503050406030204" pitchFamily="18" charset="0"/>
                            </a:rPr>
                          </m:ctrlPr>
                        </m:fPr>
                        <m:num>
                          <m:sSup>
                            <m:sSupPr>
                              <m:ctrlPr>
                                <a:rPr lang="es-MX" altLang="es-PE" sz="2200" i="1" smtClean="0">
                                  <a:solidFill>
                                    <a:srgbClr val="FF0000"/>
                                  </a:solidFill>
                                  <a:latin typeface="Cambria Math" panose="02040503050406030204" pitchFamily="18" charset="0"/>
                                </a:rPr>
                              </m:ctrlPr>
                            </m:sSupPr>
                            <m:e>
                              <m:r>
                                <a:rPr lang="es-PE" altLang="es-PE" sz="2200" i="1" dirty="0">
                                  <a:latin typeface="Cambria Math" panose="02040503050406030204" pitchFamily="18" charset="0"/>
                                </a:rPr>
                                <m:t>𝑥</m:t>
                              </m:r>
                            </m:e>
                            <m:sup>
                              <m:r>
                                <a:rPr lang="es-PE" altLang="es-PE" sz="2200" b="0" i="1" dirty="0" smtClean="0">
                                  <a:latin typeface="Cambria Math" panose="02040503050406030204" pitchFamily="18" charset="0"/>
                                </a:rPr>
                                <m:t>2</m:t>
                              </m:r>
                            </m:sup>
                          </m:sSup>
                          <m:r>
                            <a:rPr lang="es-PE"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rPr>
                            <m:t>1</m:t>
                          </m:r>
                        </m:num>
                        <m:den>
                          <m:r>
                            <a:rPr lang="es-PE" altLang="es-PE" sz="2200" i="1" dirty="0">
                              <a:latin typeface="Cambria Math" panose="02040503050406030204" pitchFamily="18" charset="0"/>
                            </a:rPr>
                            <m:t>𝑥</m:t>
                          </m:r>
                          <m:r>
                            <a:rPr lang="es-PE" altLang="es-PE" sz="2200" b="0" i="1" smtClean="0">
                              <a:solidFill>
                                <a:srgbClr val="FF0000"/>
                              </a:solidFill>
                              <a:latin typeface="Cambria Math" panose="02040503050406030204" pitchFamily="18" charset="0"/>
                            </a:rPr>
                            <m:t>−</m:t>
                          </m:r>
                          <m:r>
                            <a:rPr lang="es-PE" altLang="es-PE" sz="2200" i="1" dirty="0">
                              <a:latin typeface="Cambria Math" panose="02040503050406030204" pitchFamily="18" charset="0"/>
                            </a:rPr>
                            <m:t>1</m:t>
                          </m:r>
                        </m:den>
                      </m:f>
                      <m:r>
                        <a:rPr lang="es-MX" altLang="es-PE" sz="2200" i="1">
                          <a:solidFill>
                            <a:srgbClr val="FF0000"/>
                          </a:solidFill>
                          <a:latin typeface="Cambria Math" panose="02040503050406030204" pitchFamily="18" charset="0"/>
                        </a:rPr>
                        <m:t>=</m:t>
                      </m:r>
                      <m:f>
                        <m:fPr>
                          <m:ctrlPr>
                            <a:rPr lang="es-MX" altLang="es-PE" sz="2200" i="1">
                              <a:solidFill>
                                <a:srgbClr val="FF0000"/>
                              </a:solidFill>
                              <a:latin typeface="Cambria Math" panose="02040503050406030204" pitchFamily="18" charset="0"/>
                            </a:rPr>
                          </m:ctrlPr>
                        </m:fPr>
                        <m:num>
                          <m:d>
                            <m:dPr>
                              <m:ctrlPr>
                                <a:rPr lang="es-MX" altLang="es-PE" sz="2200" i="1" dirty="0">
                                  <a:solidFill>
                                    <a:srgbClr val="FF0000"/>
                                  </a:solidFill>
                                  <a:latin typeface="Cambria Math" panose="02040503050406030204" pitchFamily="18" charset="0"/>
                                </a:rPr>
                              </m:ctrlPr>
                            </m:dPr>
                            <m:e>
                              <m:r>
                                <a:rPr lang="es-PE" altLang="es-PE" sz="2200" i="1" dirty="0">
                                  <a:latin typeface="Cambria Math" panose="02040503050406030204" pitchFamily="18" charset="0"/>
                                </a:rPr>
                                <m:t>𝑥</m:t>
                              </m:r>
                              <m:r>
                                <a:rPr lang="es-PE" altLang="es-PE" sz="2200" b="0" i="1" smtClean="0">
                                  <a:solidFill>
                                    <a:srgbClr val="FF0000"/>
                                  </a:solidFill>
                                  <a:latin typeface="Cambria Math" panose="02040503050406030204" pitchFamily="18" charset="0"/>
                                </a:rPr>
                                <m:t>+</m:t>
                              </m:r>
                              <m:r>
                                <a:rPr lang="es-PE" altLang="es-PE" sz="2200" i="1" dirty="0">
                                  <a:latin typeface="Cambria Math" panose="02040503050406030204" pitchFamily="18" charset="0"/>
                                </a:rPr>
                                <m:t>1</m:t>
                              </m:r>
                            </m:e>
                          </m:d>
                          <m:d>
                            <m:dPr>
                              <m:ctrlPr>
                                <a:rPr lang="es-MX" altLang="es-PE" sz="2200" i="1" dirty="0">
                                  <a:solidFill>
                                    <a:srgbClr val="FF0000"/>
                                  </a:solidFill>
                                  <a:latin typeface="Cambria Math" panose="02040503050406030204" pitchFamily="18" charset="0"/>
                                </a:rPr>
                              </m:ctrlPr>
                            </m:dPr>
                            <m:e>
                              <m:r>
                                <a:rPr lang="es-PE" altLang="es-PE" sz="2200" i="1" dirty="0">
                                  <a:latin typeface="Cambria Math" panose="02040503050406030204" pitchFamily="18" charset="0"/>
                                </a:rPr>
                                <m:t>𝑥</m:t>
                              </m:r>
                              <m:r>
                                <a:rPr lang="es-PE"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rPr>
                                <m:t>1</m:t>
                              </m:r>
                            </m:e>
                          </m:d>
                        </m:num>
                        <m:den>
                          <m:r>
                            <a:rPr lang="es-PE" altLang="es-PE" sz="2200" i="1" dirty="0">
                              <a:latin typeface="Cambria Math" panose="02040503050406030204" pitchFamily="18" charset="0"/>
                            </a:rPr>
                            <m:t>𝑥</m:t>
                          </m:r>
                          <m:r>
                            <a:rPr lang="es-PE"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rPr>
                            <m:t>1</m:t>
                          </m:r>
                        </m:den>
                      </m:f>
                      <m:r>
                        <a:rPr lang="es-MX"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rPr>
                        <m:t>𝑥</m:t>
                      </m:r>
                      <m:r>
                        <a:rPr lang="es-PE"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rPr>
                        <m:t>1</m:t>
                      </m:r>
                      <m:r>
                        <m:rPr>
                          <m:nor/>
                        </m:rPr>
                        <a:rPr lang="es-PE" altLang="es-PE" sz="2200">
                          <a:solidFill>
                            <a:srgbClr val="FF0000"/>
                          </a:solidFill>
                          <a:cs typeface="Times New Roman" panose="02020603050405020304" pitchFamily="18" charset="0"/>
                        </a:rPr>
                        <m:t>;</m:t>
                      </m:r>
                      <m:r>
                        <m:rPr>
                          <m:nor/>
                        </m:rPr>
                        <a:rPr lang="es-PE" altLang="es-PE" sz="2200" i="1">
                          <a:solidFill>
                            <a:srgbClr val="FF0000"/>
                          </a:solidFill>
                          <a:cs typeface="Times New Roman" panose="02020603050405020304" pitchFamily="18" charset="0"/>
                        </a:rPr>
                        <m:t>   </m:t>
                      </m:r>
                      <m:r>
                        <m:rPr>
                          <m:nor/>
                        </m:rPr>
                        <a:rPr lang="es-PE" altLang="es-PE" sz="2200" i="1" dirty="0"/>
                        <m:t>dom</m:t>
                      </m:r>
                      <m:d>
                        <m:dPr>
                          <m:ctrlPr>
                            <a:rPr lang="es-MX" altLang="es-PE" sz="2200" i="1" dirty="0">
                              <a:solidFill>
                                <a:srgbClr val="FF0000"/>
                              </a:solidFill>
                              <a:latin typeface="Cambria Math" panose="02040503050406030204" pitchFamily="18" charset="0"/>
                            </a:rPr>
                          </m:ctrlPr>
                        </m:dPr>
                        <m:e>
                          <m:r>
                            <m:rPr>
                              <m:nor/>
                            </m:rPr>
                            <a:rPr lang="es-PE" altLang="es-PE" sz="2200" b="0" i="0" dirty="0" smtClean="0">
                              <a:solidFill>
                                <a:srgbClr val="FF0000"/>
                              </a:solidFill>
                              <a:latin typeface="Bodoni MT Poster Compressed" panose="02070706080601050204" pitchFamily="18" charset="0"/>
                            </a:rPr>
                            <m:t> </m:t>
                          </m:r>
                          <m:r>
                            <m:rPr>
                              <m:nor/>
                            </m:rPr>
                            <a:rPr lang="es-PE" altLang="es-PE" sz="2200" i="1" dirty="0">
                              <a:cs typeface="Times New Roman" panose="02020603050405020304" pitchFamily="18" charset="0"/>
                            </a:rPr>
                            <m:t>g</m:t>
                          </m:r>
                        </m:e>
                      </m:d>
                      <m:r>
                        <a:rPr lang="es-MX"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ea typeface="Cambria Math" panose="02040503050406030204" pitchFamily="18" charset="0"/>
                        </a:rPr>
                        <m:t>ℝ</m:t>
                      </m:r>
                      <m:r>
                        <a:rPr lang="es-PE" altLang="es-PE" sz="2200" i="1">
                          <a:solidFill>
                            <a:srgbClr val="FF0000"/>
                          </a:solidFill>
                          <a:latin typeface="Cambria Math" panose="02040503050406030204" pitchFamily="18" charset="0"/>
                        </a:rPr>
                        <m:t>−</m:t>
                      </m:r>
                      <m:d>
                        <m:dPr>
                          <m:begChr m:val="{"/>
                          <m:endChr m:val="}"/>
                          <m:ctrlPr>
                            <a:rPr lang="es-MX" altLang="es-PE" sz="2200" i="1" dirty="0" smtClean="0">
                              <a:solidFill>
                                <a:srgbClr val="FF0000"/>
                              </a:solidFill>
                              <a:latin typeface="Cambria Math" panose="02040503050406030204" pitchFamily="18" charset="0"/>
                            </a:rPr>
                          </m:ctrlPr>
                        </m:dPr>
                        <m:e>
                          <m:r>
                            <a:rPr lang="es-PE" altLang="es-PE" sz="2200" i="1" dirty="0" smtClean="0">
                              <a:latin typeface="Cambria Math" panose="02040503050406030204" pitchFamily="18" charset="0"/>
                            </a:rPr>
                            <m:t>1</m:t>
                          </m:r>
                        </m:e>
                      </m:d>
                    </m:oMath>
                  </m:oMathPara>
                </a14:m>
                <a:endParaRPr lang="es-PE" sz="2200" dirty="0"/>
              </a:p>
            </p:txBody>
          </p:sp>
        </mc:Choice>
        <mc:Fallback>
          <p:sp>
            <p:nvSpPr>
              <p:cNvPr id="8199" name="6 CuadroTexto">
                <a:extLst>
                  <a:ext uri="{FF2B5EF4-FFF2-40B4-BE49-F238E27FC236}">
                    <a16:creationId xmlns:a16="http://schemas.microsoft.com/office/drawing/2014/main" id="{9A484481-C81E-4BB8-B220-C23E02DADF84}"/>
                  </a:ext>
                </a:extLst>
              </p:cNvPr>
              <p:cNvSpPr txBox="1">
                <a:spLocks noRot="1" noChangeAspect="1" noMove="1" noResize="1" noEditPoints="1" noAdjustHandles="1" noChangeArrowheads="1" noChangeShapeType="1" noTextEdit="1"/>
              </p:cNvSpPr>
              <p:nvPr/>
            </p:nvSpPr>
            <p:spPr bwMode="auto">
              <a:xfrm>
                <a:off x="612000" y="1052736"/>
                <a:ext cx="7920000" cy="1451551"/>
              </a:xfrm>
              <a:prstGeom prst="rect">
                <a:avLst/>
              </a:prstGeom>
              <a:blipFill>
                <a:blip r:embed="rId5"/>
                <a:stretch>
                  <a:fillRect l="-1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p:sp>
        <p:nvSpPr>
          <p:cNvPr id="8" name="19 Marcador de número de diapositiva">
            <a:extLst>
              <a:ext uri="{FF2B5EF4-FFF2-40B4-BE49-F238E27FC236}">
                <a16:creationId xmlns:a16="http://schemas.microsoft.com/office/drawing/2014/main" id="{2ECD4E62-1D5E-4588-982C-2DCE2161A5A2}"/>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10</a:t>
            </a:fld>
            <a:endParaRPr lang="es-PE" altLang="es-PE" sz="1200">
              <a:solidFill>
                <a:srgbClr val="898989"/>
              </a:solidFill>
            </a:endParaRPr>
          </a:p>
        </p:txBody>
      </p:sp>
      <p:sp>
        <p:nvSpPr>
          <p:cNvPr id="9" name="20 Marcador de pie de página">
            <a:extLst>
              <a:ext uri="{FF2B5EF4-FFF2-40B4-BE49-F238E27FC236}">
                <a16:creationId xmlns:a16="http://schemas.microsoft.com/office/drawing/2014/main" id="{F4FFF702-9E1F-44D8-8BB2-CF8656AB0896}"/>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
        <p:nvSpPr>
          <p:cNvPr id="7" name="Elipse 6">
            <a:extLst>
              <a:ext uri="{FF2B5EF4-FFF2-40B4-BE49-F238E27FC236}">
                <a16:creationId xmlns:a16="http://schemas.microsoft.com/office/drawing/2014/main" id="{0FF267EB-C221-406C-8F74-94BCB38C711B}"/>
              </a:ext>
            </a:extLst>
          </p:cNvPr>
          <p:cNvSpPr/>
          <p:nvPr/>
        </p:nvSpPr>
        <p:spPr>
          <a:xfrm>
            <a:off x="6912000" y="3888000"/>
            <a:ext cx="90000" cy="900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4" name="Grupo 13">
            <a:extLst>
              <a:ext uri="{FF2B5EF4-FFF2-40B4-BE49-F238E27FC236}">
                <a16:creationId xmlns:a16="http://schemas.microsoft.com/office/drawing/2014/main" id="{09AB6E52-3543-4A41-AF9E-699B3787040F}"/>
              </a:ext>
            </a:extLst>
          </p:cNvPr>
          <p:cNvGrpSpPr/>
          <p:nvPr/>
        </p:nvGrpSpPr>
        <p:grpSpPr>
          <a:xfrm>
            <a:off x="971600" y="2852936"/>
            <a:ext cx="3160109" cy="3240000"/>
            <a:chOff x="1043608" y="2852936"/>
            <a:chExt cx="3160109" cy="3240000"/>
          </a:xfrm>
        </p:grpSpPr>
        <p:pic>
          <p:nvPicPr>
            <p:cNvPr id="5" name="Imagen 4">
              <a:extLst>
                <a:ext uri="{FF2B5EF4-FFF2-40B4-BE49-F238E27FC236}">
                  <a16:creationId xmlns:a16="http://schemas.microsoft.com/office/drawing/2014/main" id="{098AC0FE-A462-4BDE-BEE1-5ADB5072B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789"/>
            <a:stretch/>
          </p:blipFill>
          <p:spPr>
            <a:xfrm>
              <a:off x="1043608" y="2852936"/>
              <a:ext cx="3160109" cy="3240000"/>
            </a:xfrm>
            <a:prstGeom prst="rect">
              <a:avLst/>
            </a:prstGeom>
          </p:spPr>
        </p:pic>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E3D978E-A0E5-4387-A969-EAEB72FF3DB0}"/>
                    </a:ext>
                  </a:extLst>
                </p:cNvPr>
                <p:cNvSpPr txBox="1"/>
                <p:nvPr/>
              </p:nvSpPr>
              <p:spPr>
                <a:xfrm>
                  <a:off x="2987824" y="5055567"/>
                  <a:ext cx="773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s-MX" altLang="es-PE" sz="2400" i="1" dirty="0" smtClean="0"/>
                          <m:t>f</m:t>
                        </m:r>
                        <m:r>
                          <m:rPr>
                            <m:nor/>
                          </m:rPr>
                          <a:rPr lang="es-PE" altLang="es-PE" sz="2400" i="1" dirty="0" smtClean="0"/>
                          <m:t> </m:t>
                        </m:r>
                        <m:d>
                          <m:dPr>
                            <m:ctrlPr>
                              <a:rPr lang="es-MX" altLang="es-PE" sz="2400" i="1" dirty="0">
                                <a:solidFill>
                                  <a:srgbClr val="FF0000"/>
                                </a:solidFill>
                                <a:latin typeface="Cambria Math" panose="02040503050406030204" pitchFamily="18" charset="0"/>
                              </a:rPr>
                            </m:ctrlPr>
                          </m:dPr>
                          <m:e>
                            <m:r>
                              <a:rPr lang="es-PE" altLang="es-PE" sz="2400" i="1" dirty="0">
                                <a:latin typeface="Cambria Math" panose="02040503050406030204" pitchFamily="18" charset="0"/>
                              </a:rPr>
                              <m:t>𝑥</m:t>
                            </m:r>
                          </m:e>
                        </m:d>
                      </m:oMath>
                    </m:oMathPara>
                  </a14:m>
                  <a:endParaRPr lang="es-PE" sz="2400" dirty="0"/>
                </a:p>
              </p:txBody>
            </p:sp>
          </mc:Choice>
          <mc:Fallback xmlns="">
            <p:sp>
              <p:nvSpPr>
                <p:cNvPr id="12" name="CuadroTexto 11">
                  <a:extLst>
                    <a:ext uri="{FF2B5EF4-FFF2-40B4-BE49-F238E27FC236}">
                      <a16:creationId xmlns:a16="http://schemas.microsoft.com/office/drawing/2014/main" id="{BE3D978E-A0E5-4387-A969-EAEB72FF3DB0}"/>
                    </a:ext>
                  </a:extLst>
                </p:cNvPr>
                <p:cNvSpPr txBox="1">
                  <a:spLocks noRot="1" noChangeAspect="1" noMove="1" noResize="1" noEditPoints="1" noAdjustHandles="1" noChangeArrowheads="1" noChangeShapeType="1" noTextEdit="1"/>
                </p:cNvSpPr>
                <p:nvPr/>
              </p:nvSpPr>
              <p:spPr>
                <a:xfrm>
                  <a:off x="2987824" y="5055567"/>
                  <a:ext cx="773816" cy="461665"/>
                </a:xfrm>
                <a:prstGeom prst="rect">
                  <a:avLst/>
                </a:prstGeom>
                <a:blipFill>
                  <a:blip r:embed="rId6"/>
                  <a:stretch>
                    <a:fillRect l="-5512" b="-18421"/>
                  </a:stretch>
                </a:blipFill>
              </p:spPr>
              <p:txBody>
                <a:bodyPr/>
                <a:lstStyle/>
                <a:p>
                  <a:r>
                    <a:rPr lang="es-PE">
                      <a:noFill/>
                    </a:rPr>
                    <a:t> </a:t>
                  </a:r>
                </a:p>
              </p:txBody>
            </p:sp>
          </mc:Fallback>
        </mc:AlternateContent>
      </p:grpSp>
    </p:spTree>
    <p:extLst>
      <p:ext uri="{BB962C8B-B14F-4D97-AF65-F5344CB8AC3E}">
        <p14:creationId xmlns:p14="http://schemas.microsoft.com/office/powerpoint/2010/main" val="62087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Effect transition="in" filter="wipe(left)">
                                      <p:cBhvr>
                                        <p:cTn id="7" dur="500"/>
                                        <p:tgtEl>
                                          <p:spTgt spid="819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9">
                                            <p:txEl>
                                              <p:pRg st="1" end="1"/>
                                            </p:txEl>
                                          </p:spTgt>
                                        </p:tgtEl>
                                        <p:attrNameLst>
                                          <p:attrName>style.visibility</p:attrName>
                                        </p:attrNameLst>
                                      </p:cBhvr>
                                      <p:to>
                                        <p:strVal val="visible"/>
                                      </p:to>
                                    </p:set>
                                    <p:animEffect transition="in" filter="wipe(left)">
                                      <p:cBhvr>
                                        <p:cTn id="16" dur="500"/>
                                        <p:tgtEl>
                                          <p:spTgt spid="8199">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897B4902-CFD7-46D8-9A6B-AC786BB50032}"/>
              </a:ext>
            </a:extLst>
          </p:cNvPr>
          <p:cNvGrpSpPr/>
          <p:nvPr/>
        </p:nvGrpSpPr>
        <p:grpSpPr>
          <a:xfrm>
            <a:off x="5148064" y="2852936"/>
            <a:ext cx="3160109" cy="3240000"/>
            <a:chOff x="5148064" y="2852936"/>
            <a:chExt cx="3160109" cy="3240000"/>
          </a:xfrm>
        </p:grpSpPr>
        <p:pic>
          <p:nvPicPr>
            <p:cNvPr id="6" name="Imagen 5">
              <a:extLst>
                <a:ext uri="{FF2B5EF4-FFF2-40B4-BE49-F238E27FC236}">
                  <a16:creationId xmlns:a16="http://schemas.microsoft.com/office/drawing/2014/main" id="{BA2BBB6C-219F-4247-90ED-C6F6B36F6E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789"/>
            <a:stretch/>
          </p:blipFill>
          <p:spPr>
            <a:xfrm>
              <a:off x="5148064" y="2852936"/>
              <a:ext cx="3160109" cy="3240000"/>
            </a:xfrm>
            <a:prstGeom prst="rect">
              <a:avLst/>
            </a:prstGeom>
          </p:spPr>
        </p:pic>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2A1EEAE-F71B-424A-BB5A-BE337D288272}"/>
                    </a:ext>
                  </a:extLst>
                </p:cNvPr>
                <p:cNvSpPr txBox="1"/>
                <p:nvPr/>
              </p:nvSpPr>
              <p:spPr>
                <a:xfrm>
                  <a:off x="7110552" y="5055567"/>
                  <a:ext cx="773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s-PE" altLang="es-PE" sz="2400" b="0" i="1" dirty="0" smtClean="0"/>
                          <m:t>g</m:t>
                        </m:r>
                        <m:d>
                          <m:dPr>
                            <m:ctrlPr>
                              <a:rPr lang="es-MX" altLang="es-PE" sz="2400" i="1" dirty="0">
                                <a:solidFill>
                                  <a:srgbClr val="FF0000"/>
                                </a:solidFill>
                                <a:latin typeface="Cambria Math" panose="02040503050406030204" pitchFamily="18" charset="0"/>
                              </a:rPr>
                            </m:ctrlPr>
                          </m:dPr>
                          <m:e>
                            <m:r>
                              <a:rPr lang="es-PE" altLang="es-PE" sz="2400" i="1" dirty="0">
                                <a:latin typeface="Cambria Math" panose="02040503050406030204" pitchFamily="18" charset="0"/>
                              </a:rPr>
                              <m:t>𝑥</m:t>
                            </m:r>
                          </m:e>
                        </m:d>
                      </m:oMath>
                    </m:oMathPara>
                  </a14:m>
                  <a:endParaRPr lang="es-PE" sz="2400" dirty="0"/>
                </a:p>
              </p:txBody>
            </p:sp>
          </mc:Choice>
          <mc:Fallback xmlns="">
            <p:sp>
              <p:nvSpPr>
                <p:cNvPr id="13" name="CuadroTexto 12">
                  <a:extLst>
                    <a:ext uri="{FF2B5EF4-FFF2-40B4-BE49-F238E27FC236}">
                      <a16:creationId xmlns:a16="http://schemas.microsoft.com/office/drawing/2014/main" id="{B2A1EEAE-F71B-424A-BB5A-BE337D288272}"/>
                    </a:ext>
                  </a:extLst>
                </p:cNvPr>
                <p:cNvSpPr txBox="1">
                  <a:spLocks noRot="1" noChangeAspect="1" noMove="1" noResize="1" noEditPoints="1" noAdjustHandles="1" noChangeArrowheads="1" noChangeShapeType="1" noTextEdit="1"/>
                </p:cNvSpPr>
                <p:nvPr/>
              </p:nvSpPr>
              <p:spPr>
                <a:xfrm>
                  <a:off x="7110552" y="5055567"/>
                  <a:ext cx="773816" cy="461665"/>
                </a:xfrm>
                <a:prstGeom prst="rect">
                  <a:avLst/>
                </a:prstGeom>
                <a:blipFill>
                  <a:blip r:embed="rId4"/>
                  <a:stretch>
                    <a:fillRect l="-787" b="-10526"/>
                  </a:stretch>
                </a:blipFill>
              </p:spPr>
              <p:txBody>
                <a:bodyPr/>
                <a:lstStyle/>
                <a:p>
                  <a:r>
                    <a:rPr lang="es-PE">
                      <a:noFill/>
                    </a:rPr>
                    <a:t> </a:t>
                  </a:r>
                </a:p>
              </p:txBody>
            </p:sp>
          </mc:Fallback>
        </mc:AlternateContent>
      </p:grpSp>
      <p:sp>
        <p:nvSpPr>
          <p:cNvPr id="8198" name="Text Box 2">
            <a:extLst>
              <a:ext uri="{FF2B5EF4-FFF2-40B4-BE49-F238E27FC236}">
                <a16:creationId xmlns:a16="http://schemas.microsoft.com/office/drawing/2014/main" id="{E71998CA-4CF7-41D1-91FE-E3CBC4DF6F7F}"/>
              </a:ext>
            </a:extLst>
          </p:cNvPr>
          <p:cNvSpPr txBox="1">
            <a:spLocks noChangeArrowheads="1"/>
          </p:cNvSpPr>
          <p:nvPr/>
        </p:nvSpPr>
        <p:spPr bwMode="auto">
          <a:xfrm>
            <a:off x="611720" y="332656"/>
            <a:ext cx="14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s-PE" sz="2400" i="1" dirty="0" err="1">
                <a:solidFill>
                  <a:srgbClr val="99CC00"/>
                </a:solidFill>
              </a:rPr>
              <a:t>Solución</a:t>
            </a:r>
            <a:r>
              <a:rPr lang="en-US" altLang="es-PE" sz="2400" i="1" dirty="0">
                <a:solidFill>
                  <a:srgbClr val="99CC00"/>
                </a:solidFill>
              </a:rPr>
              <a:t>:</a:t>
            </a:r>
            <a:endParaRPr lang="en-US" altLang="es-PE" sz="2400" i="1" dirty="0">
              <a:solidFill>
                <a:srgbClr val="FF0000"/>
              </a:solidFill>
            </a:endParaRPr>
          </a:p>
        </p:txBody>
      </p:sp>
      <mc:AlternateContent xmlns:mc="http://schemas.openxmlformats.org/markup-compatibility/2006">
        <mc:Choice xmlns:a14="http://schemas.microsoft.com/office/drawing/2010/main" Requires="a14">
          <p:sp>
            <p:nvSpPr>
              <p:cNvPr id="8199" name="6 CuadroTexto">
                <a:extLst>
                  <a:ext uri="{FF2B5EF4-FFF2-40B4-BE49-F238E27FC236}">
                    <a16:creationId xmlns:a16="http://schemas.microsoft.com/office/drawing/2014/main" id="{9A484481-C81E-4BB8-B220-C23E02DADF84}"/>
                  </a:ext>
                </a:extLst>
              </p:cNvPr>
              <p:cNvSpPr txBox="1">
                <a:spLocks noChangeArrowheads="1"/>
              </p:cNvSpPr>
              <p:nvPr/>
            </p:nvSpPr>
            <p:spPr bwMode="auto">
              <a:xfrm>
                <a:off x="612000" y="908720"/>
                <a:ext cx="7920000" cy="16624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spcAft>
                    <a:spcPts val="600"/>
                  </a:spcAft>
                </a:pPr>
                <a:r>
                  <a:rPr lang="es-PE" altLang="es-PE" sz="2400" dirty="0">
                    <a:solidFill>
                      <a:srgbClr val="FF0000"/>
                    </a:solidFill>
                    <a:cs typeface="Times New Roman" panose="02020603050405020304" pitchFamily="18" charset="0"/>
                  </a:rPr>
                  <a:t>b.</a:t>
                </a:r>
                <a:r>
                  <a:rPr lang="es-PE" altLang="es-PE" sz="2400" dirty="0">
                    <a:cs typeface="Times New Roman" panose="02020603050405020304" pitchFamily="18" charset="0"/>
                  </a:rPr>
                  <a:t>  </a:t>
                </a:r>
                <a14:m>
                  <m:oMath xmlns:m="http://schemas.openxmlformats.org/officeDocument/2006/math">
                    <m:r>
                      <m:rPr>
                        <m:nor/>
                      </m:rPr>
                      <a:rPr lang="es-MX" altLang="es-PE" sz="2400" i="1" dirty="0"/>
                      <m:t>f</m:t>
                    </m:r>
                    <m:r>
                      <m:rPr>
                        <m:nor/>
                      </m:rPr>
                      <a:rPr lang="es-PE" altLang="es-PE" sz="2400" i="1" dirty="0"/>
                      <m:t> </m:t>
                    </m:r>
                    <m:d>
                      <m:dPr>
                        <m:ctrlPr>
                          <a:rPr lang="es-MX" altLang="es-PE" sz="2400" i="1" dirty="0">
                            <a:solidFill>
                              <a:srgbClr val="FF0000"/>
                            </a:solidFill>
                            <a:latin typeface="Cambria Math" panose="02040503050406030204" pitchFamily="18" charset="0"/>
                          </a:rPr>
                        </m:ctrlPr>
                      </m:dPr>
                      <m:e>
                        <m:r>
                          <a:rPr lang="es-PE" altLang="es-PE" sz="2400" i="1" dirty="0">
                            <a:latin typeface="Cambria Math" panose="02040503050406030204" pitchFamily="18" charset="0"/>
                          </a:rPr>
                          <m:t>𝑥</m:t>
                        </m:r>
                      </m:e>
                    </m:d>
                    <m:r>
                      <a:rPr lang="es-MX"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rPr>
                      <m:t>𝑥</m:t>
                    </m:r>
                    <m:r>
                      <a:rPr lang="es-PE"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rPr>
                      <m:t>1</m:t>
                    </m:r>
                    <m:r>
                      <m:rPr>
                        <m:nor/>
                      </m:rPr>
                      <a:rPr lang="es-PE" altLang="es-PE" sz="2400">
                        <a:solidFill>
                          <a:srgbClr val="FF0000"/>
                        </a:solidFill>
                        <a:cs typeface="Times New Roman" panose="02020603050405020304" pitchFamily="18" charset="0"/>
                      </a:rPr>
                      <m:t>;</m:t>
                    </m:r>
                    <m:r>
                      <m:rPr>
                        <m:nor/>
                      </m:rPr>
                      <a:rPr lang="es-PE" altLang="es-PE" sz="2400" i="1">
                        <a:solidFill>
                          <a:srgbClr val="FF0000"/>
                        </a:solidFill>
                        <a:cs typeface="Times New Roman" panose="02020603050405020304" pitchFamily="18" charset="0"/>
                      </a:rPr>
                      <m:t>   </m:t>
                    </m:r>
                    <m:r>
                      <m:rPr>
                        <m:nor/>
                      </m:rPr>
                      <a:rPr lang="es-PE" altLang="es-PE" sz="2400" i="1" dirty="0"/>
                      <m:t>dom</m:t>
                    </m:r>
                    <m:d>
                      <m:dPr>
                        <m:ctrlPr>
                          <a:rPr lang="es-MX" altLang="es-PE" sz="2400" i="1" dirty="0">
                            <a:solidFill>
                              <a:srgbClr val="FF0000"/>
                            </a:solidFill>
                            <a:latin typeface="Cambria Math" panose="02040503050406030204" pitchFamily="18" charset="0"/>
                          </a:rPr>
                        </m:ctrlPr>
                      </m:dPr>
                      <m:e>
                        <m:r>
                          <m:rPr>
                            <m:nor/>
                          </m:rPr>
                          <a:rPr lang="es-PE" altLang="es-PE" sz="2400" i="1" dirty="0">
                            <a:solidFill>
                              <a:srgbClr val="FF0000"/>
                            </a:solidFill>
                            <a:latin typeface="Cambria Math" panose="02040503050406030204" pitchFamily="18" charset="0"/>
                          </a:rPr>
                          <m:t> </m:t>
                        </m:r>
                        <m:r>
                          <m:rPr>
                            <m:nor/>
                          </m:rPr>
                          <a:rPr lang="es-MX" altLang="es-PE" sz="2400" i="1" dirty="0"/>
                          <m:t>f</m:t>
                        </m:r>
                        <m:r>
                          <m:rPr>
                            <m:nor/>
                          </m:rPr>
                          <a:rPr lang="es-PE" altLang="es-PE" sz="2400" i="1" dirty="0"/>
                          <m:t> </m:t>
                        </m:r>
                      </m:e>
                    </m:d>
                    <m:r>
                      <a:rPr lang="es-MX"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ea typeface="Cambria Math" panose="02040503050406030204" pitchFamily="18" charset="0"/>
                      </a:rPr>
                      <m:t>ℝ</m:t>
                    </m:r>
                  </m:oMath>
                </a14:m>
                <a:endParaRPr lang="es-PE" altLang="es-PE" sz="2400" dirty="0"/>
              </a:p>
              <a:p>
                <a:pPr eaLnBrk="1" hangingPunct="1">
                  <a:lnSpc>
                    <a:spcPct val="114000"/>
                  </a:lnSpc>
                  <a:spcAft>
                    <a:spcPts val="0"/>
                  </a:spcAft>
                </a:pPr>
                <a14:m>
                  <m:oMathPara xmlns:m="http://schemas.openxmlformats.org/officeDocument/2006/math">
                    <m:oMathParaPr>
                      <m:jc m:val="left"/>
                    </m:oMathParaPr>
                    <m:oMath xmlns:m="http://schemas.openxmlformats.org/officeDocument/2006/math">
                      <m:r>
                        <m:rPr>
                          <m:nor/>
                        </m:rPr>
                        <a:rPr lang="es-PE" altLang="es-PE" sz="2400" i="1" dirty="0">
                          <a:cs typeface="Times New Roman" panose="02020603050405020304" pitchFamily="18" charset="0"/>
                        </a:rPr>
                        <m:t>    </m:t>
                      </m:r>
                      <m:r>
                        <m:rPr>
                          <m:nor/>
                        </m:rPr>
                        <a:rPr lang="es-PE" altLang="es-PE" sz="2400" b="0" i="1" dirty="0" smtClean="0">
                          <a:cs typeface="Times New Roman" panose="02020603050405020304" pitchFamily="18" charset="0"/>
                        </a:rPr>
                        <m:t> </m:t>
                      </m:r>
                      <m:r>
                        <m:rPr>
                          <m:nor/>
                        </m:rPr>
                        <a:rPr lang="es-PE" altLang="es-PE" sz="2400" i="1" dirty="0">
                          <a:cs typeface="Times New Roman" panose="02020603050405020304" pitchFamily="18" charset="0"/>
                        </a:rPr>
                        <m:t>g</m:t>
                      </m:r>
                      <m:d>
                        <m:dPr>
                          <m:ctrlPr>
                            <a:rPr lang="es-MX" altLang="es-PE" sz="2400" i="1" dirty="0">
                              <a:solidFill>
                                <a:srgbClr val="FF0000"/>
                              </a:solidFill>
                              <a:latin typeface="Cambria Math" panose="02040503050406030204" pitchFamily="18" charset="0"/>
                            </a:rPr>
                          </m:ctrlPr>
                        </m:dPr>
                        <m:e>
                          <m:r>
                            <a:rPr lang="es-PE" altLang="es-PE" sz="2400" i="1" dirty="0">
                              <a:latin typeface="Cambria Math" panose="02040503050406030204" pitchFamily="18" charset="0"/>
                            </a:rPr>
                            <m:t>𝑥</m:t>
                          </m:r>
                        </m:e>
                      </m:d>
                      <m:r>
                        <a:rPr lang="es-MX" altLang="es-PE" sz="2400" i="1">
                          <a:solidFill>
                            <a:srgbClr val="FF0000"/>
                          </a:solidFill>
                          <a:latin typeface="Cambria Math" panose="02040503050406030204" pitchFamily="18" charset="0"/>
                        </a:rPr>
                        <m:t>=</m:t>
                      </m:r>
                      <m:d>
                        <m:dPr>
                          <m:begChr m:val="{"/>
                          <m:endChr m:val=""/>
                          <m:ctrlPr>
                            <a:rPr lang="es-MX" altLang="es-PE" sz="2400" i="1">
                              <a:solidFill>
                                <a:srgbClr val="FF0000"/>
                              </a:solidFill>
                              <a:latin typeface="Cambria Math" panose="02040503050406030204" pitchFamily="18" charset="0"/>
                            </a:rPr>
                          </m:ctrlPr>
                        </m:dPr>
                        <m:e>
                          <m:eqArr>
                            <m:eqArrPr>
                              <m:ctrlPr>
                                <a:rPr lang="es-MX" altLang="es-PE" sz="2400" i="1">
                                  <a:solidFill>
                                    <a:srgbClr val="FF0000"/>
                                  </a:solidFill>
                                  <a:latin typeface="Cambria Math" panose="02040503050406030204" pitchFamily="18" charset="0"/>
                                </a:rPr>
                              </m:ctrlPr>
                            </m:eqArrPr>
                            <m:e>
                              <m:r>
                                <a:rPr lang="es-PE" altLang="es-PE" sz="2400" i="1" dirty="0">
                                  <a:latin typeface="Cambria Math" panose="02040503050406030204" pitchFamily="18" charset="0"/>
                                </a:rPr>
                                <m:t>𝑥</m:t>
                              </m:r>
                              <m:r>
                                <a:rPr lang="es-PE"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rPr>
                                <m:t>1</m:t>
                              </m:r>
                              <m:r>
                                <m:rPr>
                                  <m:nor/>
                                </m:rPr>
                                <a:rPr lang="es-PE" altLang="es-PE" sz="2400" dirty="0">
                                  <a:solidFill>
                                    <a:srgbClr val="FF0000"/>
                                  </a:solidFill>
                                  <a:cs typeface="Times New Roman" panose="02020603050405020304" pitchFamily="18" charset="0"/>
                                </a:rPr>
                                <m:t>,</m:t>
                              </m:r>
                              <m:r>
                                <a:rPr lang="es-PE" altLang="es-PE" sz="2400" i="1" dirty="0">
                                  <a:solidFill>
                                    <a:srgbClr val="FF0000"/>
                                  </a:solidFill>
                                  <a:latin typeface="Cambria Math" panose="02040503050406030204" pitchFamily="18" charset="0"/>
                                  <a:cs typeface="Times New Roman" panose="02020603050405020304" pitchFamily="18" charset="0"/>
                                </a:rPr>
                                <m:t>        </m:t>
                              </m:r>
                              <m:r>
                                <m:rPr>
                                  <m:nor/>
                                </m:rPr>
                                <a:rPr lang="es-PE" altLang="es-PE" sz="2400" dirty="0">
                                  <a:cs typeface="Times New Roman" panose="02020603050405020304" pitchFamily="18" charset="0"/>
                                </a:rPr>
                                <m:t>si</m:t>
                              </m:r>
                              <m:r>
                                <a:rPr lang="es-PE" altLang="es-PE" sz="2400" i="1" dirty="0">
                                  <a:solidFill>
                                    <a:srgbClr val="FF0000"/>
                                  </a:solidFill>
                                  <a:latin typeface="Cambria Math" panose="02040503050406030204" pitchFamily="18" charset="0"/>
                                  <a:cs typeface="Times New Roman" panose="02020603050405020304" pitchFamily="18" charset="0"/>
                                </a:rPr>
                                <m:t> </m:t>
                              </m:r>
                              <m:r>
                                <a:rPr lang="es-PE" altLang="es-PE" sz="2400" i="1" dirty="0">
                                  <a:latin typeface="Cambria Math" panose="02040503050406030204" pitchFamily="18" charset="0"/>
                                </a:rPr>
                                <m:t>𝑥</m:t>
                              </m:r>
                              <m:r>
                                <a:rPr lang="es-MX" altLang="es-PE" sz="2400" i="1">
                                  <a:solidFill>
                                    <a:srgbClr val="FF0000"/>
                                  </a:solidFill>
                                  <a:latin typeface="Cambria Math" panose="02040503050406030204" pitchFamily="18" charset="0"/>
                                  <a:ea typeface="Cambria Math" panose="02040503050406030204" pitchFamily="18" charset="0"/>
                                </a:rPr>
                                <m:t>≠</m:t>
                              </m:r>
                              <m:r>
                                <a:rPr lang="es-PE" altLang="es-PE" sz="2400" i="1" dirty="0">
                                  <a:latin typeface="Cambria Math" panose="02040503050406030204" pitchFamily="18" charset="0"/>
                                </a:rPr>
                                <m:t>1</m:t>
                              </m:r>
                            </m:e>
                            <m:e>
                              <m:r>
                                <a:rPr lang="es-PE" altLang="es-PE" sz="2400" i="1">
                                  <a:solidFill>
                                    <a:srgbClr val="FF0000"/>
                                  </a:solidFill>
                                  <a:latin typeface="Cambria Math" panose="02040503050406030204" pitchFamily="18" charset="0"/>
                                </a:rPr>
                                <m:t>    </m:t>
                              </m:r>
                              <m:r>
                                <a:rPr lang="es-PE" altLang="es-PE" sz="2400" i="1" dirty="0">
                                  <a:latin typeface="Cambria Math" panose="02040503050406030204" pitchFamily="18" charset="0"/>
                                </a:rPr>
                                <m:t>2</m:t>
                              </m:r>
                              <m:r>
                                <m:rPr>
                                  <m:nor/>
                                </m:rPr>
                                <a:rPr lang="es-PE" altLang="es-PE" sz="2400" dirty="0">
                                  <a:solidFill>
                                    <a:srgbClr val="FF0000"/>
                                  </a:solidFill>
                                  <a:cs typeface="Times New Roman" panose="02020603050405020304" pitchFamily="18" charset="0"/>
                                </a:rPr>
                                <m:t>,         </m:t>
                              </m:r>
                              <m:r>
                                <m:rPr>
                                  <m:nor/>
                                </m:rPr>
                                <a:rPr lang="es-PE" altLang="es-PE" sz="2400" dirty="0">
                                  <a:cs typeface="Times New Roman" panose="02020603050405020304" pitchFamily="18" charset="0"/>
                                </a:rPr>
                                <m:t>si</m:t>
                              </m:r>
                              <m:r>
                                <a:rPr lang="es-PE" altLang="es-PE" sz="2400" i="1" dirty="0">
                                  <a:solidFill>
                                    <a:srgbClr val="FF0000"/>
                                  </a:solidFill>
                                  <a:latin typeface="Cambria Math" panose="02040503050406030204" pitchFamily="18" charset="0"/>
                                  <a:cs typeface="Times New Roman" panose="02020603050405020304" pitchFamily="18" charset="0"/>
                                </a:rPr>
                                <m:t> </m:t>
                              </m:r>
                              <m:r>
                                <a:rPr lang="es-PE" altLang="es-PE" sz="2400" i="1" dirty="0">
                                  <a:latin typeface="Cambria Math" panose="02040503050406030204" pitchFamily="18" charset="0"/>
                                </a:rPr>
                                <m:t>𝑥</m:t>
                              </m:r>
                              <m:r>
                                <a:rPr lang="es-MX"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rPr>
                                <m:t>1</m:t>
                              </m:r>
                            </m:e>
                          </m:eqArr>
                        </m:e>
                      </m:d>
                      <m:r>
                        <m:rPr>
                          <m:nor/>
                        </m:rPr>
                        <a:rPr lang="es-PE" altLang="es-PE" sz="2200">
                          <a:solidFill>
                            <a:srgbClr val="FF0000"/>
                          </a:solidFill>
                          <a:cs typeface="Times New Roman" panose="02020603050405020304" pitchFamily="18" charset="0"/>
                        </a:rPr>
                        <m:t>;</m:t>
                      </m:r>
                      <m:r>
                        <m:rPr>
                          <m:nor/>
                        </m:rPr>
                        <a:rPr lang="es-PE" altLang="es-PE" sz="2200" i="1">
                          <a:solidFill>
                            <a:srgbClr val="FF0000"/>
                          </a:solidFill>
                          <a:cs typeface="Times New Roman" panose="02020603050405020304" pitchFamily="18" charset="0"/>
                        </a:rPr>
                        <m:t>   </m:t>
                      </m:r>
                      <m:r>
                        <m:rPr>
                          <m:nor/>
                        </m:rPr>
                        <a:rPr lang="es-PE" altLang="es-PE" sz="2200" i="1" dirty="0"/>
                        <m:t>dom</m:t>
                      </m:r>
                      <m:d>
                        <m:dPr>
                          <m:ctrlPr>
                            <a:rPr lang="es-MX" altLang="es-PE" sz="2200" i="1" dirty="0">
                              <a:solidFill>
                                <a:srgbClr val="FF0000"/>
                              </a:solidFill>
                              <a:latin typeface="Cambria Math" panose="02040503050406030204" pitchFamily="18" charset="0"/>
                            </a:rPr>
                          </m:ctrlPr>
                        </m:dPr>
                        <m:e>
                          <m:r>
                            <m:rPr>
                              <m:nor/>
                            </m:rPr>
                            <a:rPr lang="es-PE" altLang="es-PE" sz="2200" dirty="0">
                              <a:solidFill>
                                <a:srgbClr val="FF0000"/>
                              </a:solidFill>
                              <a:latin typeface="Bodoni MT Poster Compressed" panose="02070706080601050204" pitchFamily="18" charset="0"/>
                            </a:rPr>
                            <m:t> </m:t>
                          </m:r>
                          <m:r>
                            <m:rPr>
                              <m:nor/>
                            </m:rPr>
                            <a:rPr lang="es-PE" altLang="es-PE" sz="2200" i="1" dirty="0">
                              <a:cs typeface="Times New Roman" panose="02020603050405020304" pitchFamily="18" charset="0"/>
                            </a:rPr>
                            <m:t>g</m:t>
                          </m:r>
                        </m:e>
                      </m:d>
                      <m:r>
                        <a:rPr lang="es-MX" altLang="es-PE" sz="2200" i="1">
                          <a:solidFill>
                            <a:srgbClr val="FF0000"/>
                          </a:solidFill>
                          <a:latin typeface="Cambria Math" panose="02040503050406030204" pitchFamily="18" charset="0"/>
                        </a:rPr>
                        <m:t>=</m:t>
                      </m:r>
                      <m:r>
                        <a:rPr lang="es-PE" altLang="es-PE" sz="2200" i="1" dirty="0">
                          <a:latin typeface="Cambria Math" panose="02040503050406030204" pitchFamily="18" charset="0"/>
                          <a:ea typeface="Cambria Math" panose="02040503050406030204" pitchFamily="18" charset="0"/>
                        </a:rPr>
                        <m:t>ℝ</m:t>
                      </m:r>
                    </m:oMath>
                  </m:oMathPara>
                </a14:m>
                <a:endParaRPr lang="es-PE" sz="2200" dirty="0"/>
              </a:p>
            </p:txBody>
          </p:sp>
        </mc:Choice>
        <mc:Fallback>
          <p:sp>
            <p:nvSpPr>
              <p:cNvPr id="8199" name="6 CuadroTexto">
                <a:extLst>
                  <a:ext uri="{FF2B5EF4-FFF2-40B4-BE49-F238E27FC236}">
                    <a16:creationId xmlns:a16="http://schemas.microsoft.com/office/drawing/2014/main" id="{9A484481-C81E-4BB8-B220-C23E02DADF84}"/>
                  </a:ext>
                </a:extLst>
              </p:cNvPr>
              <p:cNvSpPr txBox="1">
                <a:spLocks noRot="1" noChangeAspect="1" noMove="1" noResize="1" noEditPoints="1" noAdjustHandles="1" noChangeArrowheads="1" noChangeShapeType="1" noTextEdit="1"/>
              </p:cNvSpPr>
              <p:nvPr/>
            </p:nvSpPr>
            <p:spPr bwMode="auto">
              <a:xfrm>
                <a:off x="612000" y="908720"/>
                <a:ext cx="7920000" cy="1662443"/>
              </a:xfrm>
              <a:prstGeom prst="rect">
                <a:avLst/>
              </a:prstGeom>
              <a:blipFill>
                <a:blip r:embed="rId5"/>
                <a:stretch>
                  <a:fillRect l="-11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p:sp>
        <p:nvSpPr>
          <p:cNvPr id="8" name="19 Marcador de número de diapositiva">
            <a:extLst>
              <a:ext uri="{FF2B5EF4-FFF2-40B4-BE49-F238E27FC236}">
                <a16:creationId xmlns:a16="http://schemas.microsoft.com/office/drawing/2014/main" id="{2ECD4E62-1D5E-4588-982C-2DCE2161A5A2}"/>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11</a:t>
            </a:fld>
            <a:endParaRPr lang="es-PE" altLang="es-PE" sz="1200">
              <a:solidFill>
                <a:srgbClr val="898989"/>
              </a:solidFill>
            </a:endParaRPr>
          </a:p>
        </p:txBody>
      </p:sp>
      <p:sp>
        <p:nvSpPr>
          <p:cNvPr id="9" name="20 Marcador de pie de página">
            <a:extLst>
              <a:ext uri="{FF2B5EF4-FFF2-40B4-BE49-F238E27FC236}">
                <a16:creationId xmlns:a16="http://schemas.microsoft.com/office/drawing/2014/main" id="{F4FFF702-9E1F-44D8-8BB2-CF8656AB0896}"/>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
        <p:nvSpPr>
          <p:cNvPr id="15" name="Elipse 14">
            <a:extLst>
              <a:ext uri="{FF2B5EF4-FFF2-40B4-BE49-F238E27FC236}">
                <a16:creationId xmlns:a16="http://schemas.microsoft.com/office/drawing/2014/main" id="{28A1C48B-933E-4EBA-AF27-2C7E70307D69}"/>
              </a:ext>
            </a:extLst>
          </p:cNvPr>
          <p:cNvSpPr/>
          <p:nvPr/>
        </p:nvSpPr>
        <p:spPr>
          <a:xfrm>
            <a:off x="6912000" y="3888000"/>
            <a:ext cx="90000" cy="90000"/>
          </a:xfrm>
          <a:prstGeom prst="ellipse">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Elipse 6">
            <a:extLst>
              <a:ext uri="{FF2B5EF4-FFF2-40B4-BE49-F238E27FC236}">
                <a16:creationId xmlns:a16="http://schemas.microsoft.com/office/drawing/2014/main" id="{0FF267EB-C221-406C-8F74-94BCB38C711B}"/>
              </a:ext>
            </a:extLst>
          </p:cNvPr>
          <p:cNvSpPr/>
          <p:nvPr/>
        </p:nvSpPr>
        <p:spPr>
          <a:xfrm>
            <a:off x="6912000" y="3888000"/>
            <a:ext cx="90000" cy="90000"/>
          </a:xfrm>
          <a:prstGeom prst="ellipse">
            <a:avLst/>
          </a:prstGeom>
          <a:solidFill>
            <a:srgbClr val="385D8A"/>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14" name="Grupo 13">
            <a:extLst>
              <a:ext uri="{FF2B5EF4-FFF2-40B4-BE49-F238E27FC236}">
                <a16:creationId xmlns:a16="http://schemas.microsoft.com/office/drawing/2014/main" id="{09AB6E52-3543-4A41-AF9E-699B3787040F}"/>
              </a:ext>
            </a:extLst>
          </p:cNvPr>
          <p:cNvGrpSpPr/>
          <p:nvPr/>
        </p:nvGrpSpPr>
        <p:grpSpPr>
          <a:xfrm>
            <a:off x="1043608" y="2852936"/>
            <a:ext cx="3160109" cy="3240000"/>
            <a:chOff x="1043608" y="2852936"/>
            <a:chExt cx="3160109" cy="3240000"/>
          </a:xfrm>
        </p:grpSpPr>
        <p:pic>
          <p:nvPicPr>
            <p:cNvPr id="5" name="Imagen 4">
              <a:extLst>
                <a:ext uri="{FF2B5EF4-FFF2-40B4-BE49-F238E27FC236}">
                  <a16:creationId xmlns:a16="http://schemas.microsoft.com/office/drawing/2014/main" id="{098AC0FE-A462-4BDE-BEE1-5ADB5072B28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789"/>
            <a:stretch/>
          </p:blipFill>
          <p:spPr>
            <a:xfrm>
              <a:off x="1043608" y="2852936"/>
              <a:ext cx="3160109" cy="3240000"/>
            </a:xfrm>
            <a:prstGeom prst="rect">
              <a:avLst/>
            </a:prstGeom>
          </p:spPr>
        </p:pic>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E3D978E-A0E5-4387-A969-EAEB72FF3DB0}"/>
                    </a:ext>
                  </a:extLst>
                </p:cNvPr>
                <p:cNvSpPr txBox="1"/>
                <p:nvPr/>
              </p:nvSpPr>
              <p:spPr>
                <a:xfrm>
                  <a:off x="2987824" y="5055567"/>
                  <a:ext cx="77381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s-MX" altLang="es-PE" sz="2400" i="1" dirty="0" smtClean="0"/>
                          <m:t>f</m:t>
                        </m:r>
                        <m:r>
                          <m:rPr>
                            <m:nor/>
                          </m:rPr>
                          <a:rPr lang="es-PE" altLang="es-PE" sz="2400" i="1" dirty="0" smtClean="0"/>
                          <m:t> </m:t>
                        </m:r>
                        <m:d>
                          <m:dPr>
                            <m:ctrlPr>
                              <a:rPr lang="es-MX" altLang="es-PE" sz="2400" i="1" dirty="0">
                                <a:solidFill>
                                  <a:srgbClr val="FF0000"/>
                                </a:solidFill>
                                <a:latin typeface="Cambria Math" panose="02040503050406030204" pitchFamily="18" charset="0"/>
                              </a:rPr>
                            </m:ctrlPr>
                          </m:dPr>
                          <m:e>
                            <m:r>
                              <a:rPr lang="es-PE" altLang="es-PE" sz="2400" i="1" dirty="0">
                                <a:latin typeface="Cambria Math" panose="02040503050406030204" pitchFamily="18" charset="0"/>
                              </a:rPr>
                              <m:t>𝑥</m:t>
                            </m:r>
                          </m:e>
                        </m:d>
                      </m:oMath>
                    </m:oMathPara>
                  </a14:m>
                  <a:endParaRPr lang="es-PE" sz="2400" dirty="0"/>
                </a:p>
              </p:txBody>
            </p:sp>
          </mc:Choice>
          <mc:Fallback xmlns="">
            <p:sp>
              <p:nvSpPr>
                <p:cNvPr id="12" name="CuadroTexto 11">
                  <a:extLst>
                    <a:ext uri="{FF2B5EF4-FFF2-40B4-BE49-F238E27FC236}">
                      <a16:creationId xmlns:a16="http://schemas.microsoft.com/office/drawing/2014/main" id="{BE3D978E-A0E5-4387-A969-EAEB72FF3DB0}"/>
                    </a:ext>
                  </a:extLst>
                </p:cNvPr>
                <p:cNvSpPr txBox="1">
                  <a:spLocks noRot="1" noChangeAspect="1" noMove="1" noResize="1" noEditPoints="1" noAdjustHandles="1" noChangeArrowheads="1" noChangeShapeType="1" noTextEdit="1"/>
                </p:cNvSpPr>
                <p:nvPr/>
              </p:nvSpPr>
              <p:spPr>
                <a:xfrm>
                  <a:off x="2987824" y="5055567"/>
                  <a:ext cx="773816" cy="461665"/>
                </a:xfrm>
                <a:prstGeom prst="rect">
                  <a:avLst/>
                </a:prstGeom>
                <a:blipFill>
                  <a:blip r:embed="rId6"/>
                  <a:stretch>
                    <a:fillRect l="-5512" b="-18421"/>
                  </a:stretch>
                </a:blipFill>
              </p:spPr>
              <p:txBody>
                <a:bodyPr/>
                <a:lstStyle/>
                <a:p>
                  <a:r>
                    <a:rPr lang="es-PE">
                      <a:noFill/>
                    </a:rPr>
                    <a:t> </a:t>
                  </a:r>
                </a:p>
              </p:txBody>
            </p:sp>
          </mc:Fallback>
        </mc:AlternateContent>
      </p:grpSp>
    </p:spTree>
    <p:extLst>
      <p:ext uri="{BB962C8B-B14F-4D97-AF65-F5344CB8AC3E}">
        <p14:creationId xmlns:p14="http://schemas.microsoft.com/office/powerpoint/2010/main" val="333956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Effect transition="in" filter="wipe(left)">
                                      <p:cBhvr>
                                        <p:cTn id="7" dur="500"/>
                                        <p:tgtEl>
                                          <p:spTgt spid="819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9">
                                            <p:txEl>
                                              <p:pRg st="1" end="1"/>
                                            </p:txEl>
                                          </p:spTgt>
                                        </p:tgtEl>
                                        <p:attrNameLst>
                                          <p:attrName>style.visibility</p:attrName>
                                        </p:attrNameLst>
                                      </p:cBhvr>
                                      <p:to>
                                        <p:strVal val="visible"/>
                                      </p:to>
                                    </p:set>
                                    <p:animEffect transition="in" filter="wipe(left)">
                                      <p:cBhvr>
                                        <p:cTn id="16" dur="500"/>
                                        <p:tgtEl>
                                          <p:spTgt spid="8199">
                                            <p:txEl>
                                              <p:pRg st="1" end="1"/>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5"/>
          <p:cNvSpPr txBox="1">
            <a:spLocks noChangeArrowheads="1"/>
          </p:cNvSpPr>
          <p:nvPr/>
        </p:nvSpPr>
        <p:spPr bwMode="auto">
          <a:xfrm>
            <a:off x="3942000" y="548680"/>
            <a:ext cx="1260000" cy="61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PE" dirty="0">
                <a:solidFill>
                  <a:srgbClr val="00CC00"/>
                </a:solidFill>
                <a:latin typeface="Times New Roman" panose="02020603050405020304" pitchFamily="18" charset="0"/>
                <a:ea typeface="ＭＳ Ｐゴシック" panose="020B0600070205080204" pitchFamily="34" charset="-128"/>
              </a:rPr>
              <a:t>Cierre</a:t>
            </a:r>
            <a:endParaRPr lang="es-MX" altLang="es-PE" sz="2800" dirty="0">
              <a:solidFill>
                <a:srgbClr val="00CC00"/>
              </a:solidFill>
              <a:latin typeface="Times New Roman" panose="02020603050405020304" pitchFamily="18" charset="0"/>
              <a:ea typeface="ＭＳ Ｐゴシック" panose="020B0600070205080204" pitchFamily="34" charset="-128"/>
            </a:endParaRPr>
          </a:p>
        </p:txBody>
      </p:sp>
      <p:sp>
        <p:nvSpPr>
          <p:cNvPr id="3481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34820"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34821"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34822" name="Rectangle 1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3482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34824"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3482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PE" altLang="es-PE" sz="1800">
              <a:latin typeface="Times New Roman" panose="02020603050405020304" pitchFamily="18" charset="0"/>
            </a:endParaRPr>
          </a:p>
        </p:txBody>
      </p:sp>
      <p:sp>
        <p:nvSpPr>
          <p:cNvPr id="19" name="Text Box 3"/>
          <p:cNvSpPr txBox="1">
            <a:spLocks noChangeArrowheads="1"/>
          </p:cNvSpPr>
          <p:nvPr/>
        </p:nvSpPr>
        <p:spPr bwMode="auto">
          <a:xfrm>
            <a:off x="612000" y="1268824"/>
            <a:ext cx="7920000" cy="576000"/>
          </a:xfrm>
          <a:prstGeom prst="rect">
            <a:avLst/>
          </a:prstGeom>
          <a:noFill/>
          <a:ln w="9525" algn="ctr">
            <a:noFill/>
            <a:miter lim="800000"/>
            <a:headEnd type="none" w="sm" len="sm"/>
            <a:tailEnd type="none" w="sm" len="sm"/>
          </a:ln>
        </p:spPr>
        <p:txBody>
          <a:bodyPr wrap="square">
            <a:spAutoFit/>
          </a:bodyPr>
          <a:lstStyle/>
          <a:p>
            <a:pPr algn="just" eaLnBrk="1" hangingPunct="1">
              <a:spcBef>
                <a:spcPct val="50000"/>
              </a:spcBef>
              <a:defRPr/>
            </a:pPr>
            <a:r>
              <a:rPr lang="es-MX" sz="2600" dirty="0">
                <a:solidFill>
                  <a:schemeClr val="tx1">
                    <a:lumMod val="95000"/>
                    <a:lumOff val="5000"/>
                  </a:schemeClr>
                </a:solidFill>
              </a:rPr>
              <a:t>Determine el dominio y el rango de la siguiente función:</a:t>
            </a:r>
          </a:p>
        </p:txBody>
      </p:sp>
      <p:pic>
        <p:nvPicPr>
          <p:cNvPr id="3" name="Imagen 2"/>
          <p:cNvPicPr>
            <a:picLocks noChangeAspect="1"/>
          </p:cNvPicPr>
          <p:nvPr/>
        </p:nvPicPr>
        <p:blipFill>
          <a:blip r:embed="rId3"/>
          <a:stretch>
            <a:fillRect/>
          </a:stretch>
        </p:blipFill>
        <p:spPr>
          <a:xfrm>
            <a:off x="1485156" y="2204864"/>
            <a:ext cx="6173688" cy="3817507"/>
          </a:xfrm>
          <a:prstGeom prst="rect">
            <a:avLst/>
          </a:prstGeom>
        </p:spPr>
      </p:pic>
      <p:sp>
        <p:nvSpPr>
          <p:cNvPr id="14" name="19 Marcador de número de diapositiva"/>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12</a:t>
            </a:fld>
            <a:endParaRPr lang="es-PE" altLang="es-PE" sz="1200">
              <a:solidFill>
                <a:srgbClr val="898989"/>
              </a:solidFill>
            </a:endParaRPr>
          </a:p>
        </p:txBody>
      </p:sp>
      <p:sp>
        <p:nvSpPr>
          <p:cNvPr id="15" name="20 Marcador de pie de página"/>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ángulo 4"/>
              <p:cNvSpPr/>
              <p:nvPr/>
            </p:nvSpPr>
            <p:spPr>
              <a:xfrm>
                <a:off x="539552" y="5013176"/>
                <a:ext cx="5307800" cy="1055161"/>
              </a:xfrm>
              <a:prstGeom prst="rect">
                <a:avLst/>
              </a:prstGeom>
            </p:spPr>
            <p:txBody>
              <a:bodyPr wrap="none">
                <a:spAutoFit/>
              </a:bodyPr>
              <a:lstStyle/>
              <a:p>
                <a:pPr>
                  <a:lnSpc>
                    <a:spcPct val="114000"/>
                  </a:lnSpc>
                  <a:spcAft>
                    <a:spcPts val="1200"/>
                  </a:spcAft>
                  <a:buClr>
                    <a:srgbClr val="FF0000"/>
                  </a:buClr>
                </a:pPr>
                <a:r>
                  <a:rPr lang="es-PE" sz="2400" i="1" dirty="0">
                    <a:solidFill>
                      <a:srgbClr val="D60093"/>
                    </a:solidFill>
                  </a:rPr>
                  <a:t>Respuesta: </a:t>
                </a:r>
                <a:r>
                  <a:rPr lang="es-PE" sz="2400" i="1" dirty="0" err="1"/>
                  <a:t>Dom</a:t>
                </a:r>
                <a:r>
                  <a:rPr lang="es-PE" sz="2400" dirty="0"/>
                  <a:t> </a:t>
                </a:r>
                <a14:m>
                  <m:oMath xmlns:m="http://schemas.openxmlformats.org/officeDocument/2006/math">
                    <m:r>
                      <m:rPr>
                        <m:nor/>
                      </m:rPr>
                      <a:rPr lang="es-PE" altLang="es-MX" sz="2400" b="0" i="1" smtClean="0">
                        <a:cs typeface="Times New Roman" panose="02020603050405020304" pitchFamily="18" charset="0"/>
                      </a:rPr>
                      <m:t>f</m:t>
                    </m:r>
                    <m:r>
                      <m:rPr>
                        <m:nor/>
                      </m:rPr>
                      <a:rPr lang="es-PE" altLang="es-MX" sz="2400" b="0" i="1" smtClean="0">
                        <a:cs typeface="Times New Roman" panose="02020603050405020304" pitchFamily="18" charset="0"/>
                      </a:rPr>
                      <m:t> </m:t>
                    </m:r>
                    <m:d>
                      <m:dPr>
                        <m:ctrlPr>
                          <a:rPr lang="es-PE" altLang="es-MX" sz="2400" i="1">
                            <a:solidFill>
                              <a:srgbClr val="FF0000"/>
                            </a:solidFill>
                            <a:latin typeface="Cambria Math" panose="02040503050406030204" pitchFamily="18" charset="0"/>
                          </a:rPr>
                        </m:ctrlPr>
                      </m:dPr>
                      <m:e>
                        <m:r>
                          <a:rPr lang="es-PE" altLang="es-MX" sz="2400" i="1" smtClean="0">
                            <a:latin typeface="Cambria Math" panose="02040503050406030204" pitchFamily="18" charset="0"/>
                            <a:cs typeface="Times New Roman" panose="02020603050405020304" pitchFamily="18" charset="0"/>
                          </a:rPr>
                          <m:t>𝑥</m:t>
                        </m:r>
                      </m:e>
                    </m:d>
                    <m:r>
                      <a:rPr lang="es-PE" altLang="es-MX" sz="2400" i="1">
                        <a:solidFill>
                          <a:srgbClr val="FF0000"/>
                        </a:solidFill>
                        <a:latin typeface="Cambria Math" panose="02040503050406030204" pitchFamily="18" charset="0"/>
                      </a:rPr>
                      <m:t>=</m:t>
                    </m:r>
                    <m:d>
                      <m:dPr>
                        <m:begChr m:val="["/>
                        <m:endChr m:val="]"/>
                        <m:ctrlPr>
                          <a:rPr lang="es-PE" altLang="es-MX" sz="2400" i="1" smtClean="0">
                            <a:solidFill>
                              <a:srgbClr val="FF0000"/>
                            </a:solidFill>
                            <a:latin typeface="Cambria Math" panose="02040503050406030204" pitchFamily="18" charset="0"/>
                          </a:rPr>
                        </m:ctrlPr>
                      </m:dPr>
                      <m:e>
                        <m:r>
                          <a:rPr lang="es-PE" altLang="es-MX" sz="2400" i="1">
                            <a:solidFill>
                              <a:srgbClr val="FF0000"/>
                            </a:solidFill>
                            <a:latin typeface="Cambria Math" panose="02040503050406030204" pitchFamily="18" charset="0"/>
                          </a:rPr>
                          <m:t>−</m:t>
                        </m:r>
                        <m:r>
                          <a:rPr lang="es-PE" altLang="es-MX" sz="2400" b="0" i="1" smtClean="0">
                            <a:latin typeface="Cambria Math" panose="02040503050406030204" pitchFamily="18" charset="0"/>
                            <a:cs typeface="Times New Roman" panose="02020603050405020304" pitchFamily="18" charset="0"/>
                          </a:rPr>
                          <m:t>5</m:t>
                        </m:r>
                        <m:r>
                          <a:rPr lang="es-PE" altLang="es-MX" sz="2400" b="0" i="1" smtClean="0">
                            <a:solidFill>
                              <a:srgbClr val="FF0000"/>
                            </a:solidFill>
                            <a:latin typeface="Cambria Math" panose="02040503050406030204" pitchFamily="18" charset="0"/>
                          </a:rPr>
                          <m:t>;</m:t>
                        </m:r>
                        <m:r>
                          <a:rPr lang="es-PE" altLang="es-MX" sz="2400" b="0" i="1" smtClean="0">
                            <a:latin typeface="Cambria Math" panose="02040503050406030204" pitchFamily="18" charset="0"/>
                            <a:ea typeface="Cambria Math" panose="02040503050406030204" pitchFamily="18" charset="0"/>
                            <a:cs typeface="Times New Roman" panose="02020603050405020304" pitchFamily="18" charset="0"/>
                          </a:rPr>
                          <m:t>0</m:t>
                        </m:r>
                      </m:e>
                    </m:d>
                    <m:r>
                      <a:rPr lang="es-PE" altLang="es-MX" sz="2400" i="1" smtClean="0">
                        <a:solidFill>
                          <a:srgbClr val="FF0000"/>
                        </a:solidFill>
                        <a:latin typeface="Cambria Math" panose="02040503050406030204" pitchFamily="18" charset="0"/>
                        <a:ea typeface="Cambria Math" panose="02040503050406030204" pitchFamily="18" charset="0"/>
                      </a:rPr>
                      <m:t>∪</m:t>
                    </m:r>
                    <m:d>
                      <m:dPr>
                        <m:begChr m:val="]"/>
                        <m:endChr m:val="]"/>
                        <m:ctrlPr>
                          <a:rPr lang="es-PE" altLang="es-MX" sz="2400" i="1" smtClean="0">
                            <a:solidFill>
                              <a:srgbClr val="FF0000"/>
                            </a:solidFill>
                            <a:latin typeface="Cambria Math" panose="02040503050406030204" pitchFamily="18" charset="0"/>
                          </a:rPr>
                        </m:ctrlPr>
                      </m:dPr>
                      <m:e>
                        <m:r>
                          <a:rPr lang="es-PE" altLang="es-MX" sz="2400" b="0" i="1" smtClean="0">
                            <a:latin typeface="Cambria Math" panose="02040503050406030204" pitchFamily="18" charset="0"/>
                            <a:cs typeface="Times New Roman" panose="02020603050405020304" pitchFamily="18" charset="0"/>
                          </a:rPr>
                          <m:t>1</m:t>
                        </m:r>
                        <m:r>
                          <a:rPr lang="es-PE" altLang="es-MX" sz="2400" i="1">
                            <a:solidFill>
                              <a:srgbClr val="FF0000"/>
                            </a:solidFill>
                            <a:latin typeface="Cambria Math" panose="02040503050406030204" pitchFamily="18" charset="0"/>
                          </a:rPr>
                          <m:t>;</m:t>
                        </m:r>
                        <m:r>
                          <a:rPr lang="es-PE" altLang="es-MX" sz="2400" b="0" i="1" smtClean="0">
                            <a:latin typeface="Cambria Math" panose="02040503050406030204" pitchFamily="18" charset="0"/>
                            <a:ea typeface="Cambria Math" panose="02040503050406030204" pitchFamily="18" charset="0"/>
                            <a:cs typeface="Times New Roman" panose="02020603050405020304" pitchFamily="18" charset="0"/>
                          </a:rPr>
                          <m:t>4</m:t>
                        </m:r>
                      </m:e>
                    </m:d>
                  </m:oMath>
                </a14:m>
                <a:endParaRPr lang="es-PE" sz="2400" dirty="0"/>
              </a:p>
              <a:p>
                <a:pPr>
                  <a:lnSpc>
                    <a:spcPct val="114000"/>
                  </a:lnSpc>
                  <a:spcAft>
                    <a:spcPts val="1200"/>
                  </a:spcAft>
                  <a:buClr>
                    <a:srgbClr val="FF0000"/>
                  </a:buClr>
                </a:pPr>
                <a:r>
                  <a:rPr lang="es-PE" sz="2400" i="1" dirty="0"/>
                  <a:t>                   </a:t>
                </a:r>
                <a:r>
                  <a:rPr lang="es-PE" sz="2400" i="1" dirty="0" err="1"/>
                  <a:t>Ran</a:t>
                </a:r>
                <a:r>
                  <a:rPr lang="es-PE" sz="2400" dirty="0"/>
                  <a:t> </a:t>
                </a:r>
                <a14:m>
                  <m:oMath xmlns:m="http://schemas.openxmlformats.org/officeDocument/2006/math">
                    <m:r>
                      <m:rPr>
                        <m:nor/>
                      </m:rPr>
                      <a:rPr lang="es-PE" altLang="es-MX" sz="2400" i="1">
                        <a:cs typeface="Times New Roman" panose="02020603050405020304" pitchFamily="18" charset="0"/>
                      </a:rPr>
                      <m:t>f</m:t>
                    </m:r>
                    <m:r>
                      <m:rPr>
                        <m:nor/>
                      </m:rPr>
                      <a:rPr lang="es-PE" altLang="es-MX" sz="2400" i="1">
                        <a:cs typeface="Times New Roman" panose="02020603050405020304" pitchFamily="18" charset="0"/>
                      </a:rPr>
                      <m:t> </m:t>
                    </m:r>
                    <m:d>
                      <m:dPr>
                        <m:ctrlPr>
                          <a:rPr lang="es-PE" altLang="es-MX" sz="2400" i="1">
                            <a:solidFill>
                              <a:srgbClr val="FF0000"/>
                            </a:solidFill>
                            <a:latin typeface="Cambria Math" panose="02040503050406030204" pitchFamily="18" charset="0"/>
                          </a:rPr>
                        </m:ctrlPr>
                      </m:dPr>
                      <m:e>
                        <m:r>
                          <a:rPr lang="es-PE" altLang="es-MX" sz="2400" i="1">
                            <a:latin typeface="Cambria Math" panose="02040503050406030204" pitchFamily="18" charset="0"/>
                            <a:cs typeface="Times New Roman" panose="02020603050405020304" pitchFamily="18" charset="0"/>
                          </a:rPr>
                          <m:t>𝑥</m:t>
                        </m:r>
                      </m:e>
                    </m:d>
                    <m:r>
                      <a:rPr lang="es-PE" altLang="es-MX" sz="2400" i="1">
                        <a:solidFill>
                          <a:srgbClr val="FF0000"/>
                        </a:solidFill>
                        <a:latin typeface="Cambria Math" panose="02040503050406030204" pitchFamily="18" charset="0"/>
                      </a:rPr>
                      <m:t>=</m:t>
                    </m:r>
                    <m:d>
                      <m:dPr>
                        <m:begChr m:val="["/>
                        <m:endChr m:val="]"/>
                        <m:ctrlPr>
                          <a:rPr lang="es-PE" altLang="es-MX" sz="2400" i="1">
                            <a:solidFill>
                              <a:srgbClr val="FF0000"/>
                            </a:solidFill>
                            <a:latin typeface="Cambria Math" panose="02040503050406030204" pitchFamily="18" charset="0"/>
                          </a:rPr>
                        </m:ctrlPr>
                      </m:dPr>
                      <m:e>
                        <m:r>
                          <a:rPr lang="es-PE" altLang="es-MX" sz="2400" i="1">
                            <a:solidFill>
                              <a:srgbClr val="FF0000"/>
                            </a:solidFill>
                            <a:latin typeface="Cambria Math" panose="02040503050406030204" pitchFamily="18" charset="0"/>
                          </a:rPr>
                          <m:t>−</m:t>
                        </m:r>
                        <m:r>
                          <a:rPr lang="es-PE" altLang="es-MX" sz="2400" i="1">
                            <a:latin typeface="Cambria Math" panose="02040503050406030204" pitchFamily="18" charset="0"/>
                            <a:cs typeface="Times New Roman" panose="02020603050405020304" pitchFamily="18" charset="0"/>
                          </a:rPr>
                          <m:t>2,5</m:t>
                        </m:r>
                        <m:r>
                          <a:rPr lang="es-PE" altLang="es-MX" sz="2400" i="1">
                            <a:solidFill>
                              <a:srgbClr val="FF0000"/>
                            </a:solidFill>
                            <a:latin typeface="Cambria Math" panose="02040503050406030204" pitchFamily="18" charset="0"/>
                          </a:rPr>
                          <m:t>;</m:t>
                        </m:r>
                        <m:r>
                          <a:rPr lang="es-PE" altLang="es-MX" sz="2400" b="0" i="1" smtClean="0">
                            <a:latin typeface="Cambria Math" panose="02040503050406030204" pitchFamily="18" charset="0"/>
                            <a:ea typeface="Cambria Math" panose="02040503050406030204" pitchFamily="18" charset="0"/>
                            <a:cs typeface="Times New Roman" panose="02020603050405020304" pitchFamily="18" charset="0"/>
                          </a:rPr>
                          <m:t>3</m:t>
                        </m:r>
                      </m:e>
                    </m:d>
                  </m:oMath>
                </a14:m>
                <a:endParaRPr lang="es-PE" sz="2400" dirty="0"/>
              </a:p>
            </p:txBody>
          </p:sp>
        </mc:Choice>
        <mc:Fallback xmlns="">
          <p:sp>
            <p:nvSpPr>
              <p:cNvPr id="5" name="Rectángulo 4"/>
              <p:cNvSpPr>
                <a:spLocks noRot="1" noChangeAspect="1" noMove="1" noResize="1" noEditPoints="1" noAdjustHandles="1" noChangeArrowheads="1" noChangeShapeType="1" noTextEdit="1"/>
              </p:cNvSpPr>
              <p:nvPr/>
            </p:nvSpPr>
            <p:spPr>
              <a:xfrm>
                <a:off x="539552" y="5013176"/>
                <a:ext cx="5307800" cy="1055161"/>
              </a:xfrm>
              <a:prstGeom prst="rect">
                <a:avLst/>
              </a:prstGeom>
              <a:blipFill>
                <a:blip r:embed="rId2"/>
                <a:stretch>
                  <a:fillRect l="-1839" t="-2890" b="-12717"/>
                </a:stretch>
              </a:blipFill>
            </p:spPr>
            <p:txBody>
              <a:bodyPr/>
              <a:lstStyle/>
              <a:p>
                <a:r>
                  <a:rPr lang="es-PE">
                    <a:noFill/>
                  </a:rPr>
                  <a:t> </a:t>
                </a:r>
              </a:p>
            </p:txBody>
          </p:sp>
        </mc:Fallback>
      </mc:AlternateContent>
      <p:pic>
        <p:nvPicPr>
          <p:cNvPr id="7" name="Imagen 6"/>
          <p:cNvPicPr>
            <a:picLocks noChangeAspect="1"/>
          </p:cNvPicPr>
          <p:nvPr/>
        </p:nvPicPr>
        <p:blipFill>
          <a:blip r:embed="rId3"/>
          <a:stretch>
            <a:fillRect/>
          </a:stretch>
        </p:blipFill>
        <p:spPr>
          <a:xfrm>
            <a:off x="1485156" y="620688"/>
            <a:ext cx="6173688" cy="3817507"/>
          </a:xfrm>
          <a:prstGeom prst="rect">
            <a:avLst/>
          </a:prstGeom>
        </p:spPr>
      </p:pic>
      <p:sp>
        <p:nvSpPr>
          <p:cNvPr id="6" name="19 Marcador de número de diapositiva">
            <a:extLst>
              <a:ext uri="{FF2B5EF4-FFF2-40B4-BE49-F238E27FC236}">
                <a16:creationId xmlns:a16="http://schemas.microsoft.com/office/drawing/2014/main" id="{E8DC789B-AD85-4EC7-B2F6-11FE5BB59E58}"/>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13</a:t>
            </a:fld>
            <a:endParaRPr lang="es-PE" altLang="es-PE" sz="1200">
              <a:solidFill>
                <a:srgbClr val="898989"/>
              </a:solidFill>
            </a:endParaRPr>
          </a:p>
        </p:txBody>
      </p:sp>
      <p:sp>
        <p:nvSpPr>
          <p:cNvPr id="8" name="20 Marcador de pie de página">
            <a:extLst>
              <a:ext uri="{FF2B5EF4-FFF2-40B4-BE49-F238E27FC236}">
                <a16:creationId xmlns:a16="http://schemas.microsoft.com/office/drawing/2014/main" id="{3CCFB7DA-2E8A-4077-9F67-D9B52FAB7344}"/>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extLst>
      <p:ext uri="{BB962C8B-B14F-4D97-AF65-F5344CB8AC3E}">
        <p14:creationId xmlns:p14="http://schemas.microsoft.com/office/powerpoint/2010/main" val="313595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675" name="Text Box 3"/>
              <p:cNvSpPr txBox="1">
                <a:spLocks noChangeArrowheads="1"/>
              </p:cNvSpPr>
              <p:nvPr/>
            </p:nvSpPr>
            <p:spPr bwMode="auto">
              <a:xfrm>
                <a:off x="612000" y="1268760"/>
                <a:ext cx="7920000" cy="5098768"/>
              </a:xfrm>
              <a:prstGeom prst="rect">
                <a:avLst/>
              </a:prstGeom>
              <a:noFill/>
              <a:ln>
                <a:noFill/>
              </a:ln>
              <a:extLst>
                <a:ext uri="{909E8E84-426E-40DD-AFC4-6F175D3DCCD1}">
                  <a14:hiddenFill>
                    <a:solidFill>
                      <a:srgbClr val="FFFFFF"/>
                    </a:solidFill>
                  </a14:hiddenFill>
                </a:ext>
                <a:ext uri="{91240B29-F687-4F45-9708-019B960494DF}">
                  <a14:hiddenLine w="9525" algn="ctr">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4000"/>
                  </a:lnSpc>
                  <a:spcBef>
                    <a:spcPts val="0"/>
                  </a:spcBef>
                  <a:spcAft>
                    <a:spcPts val="600"/>
                  </a:spcAft>
                  <a:buFontTx/>
                  <a:buNone/>
                </a:pPr>
                <a:r>
                  <a:rPr lang="es-MX" altLang="es-MX" sz="2800" dirty="0">
                    <a:latin typeface="Times New Roman" panose="02020603050405020304" pitchFamily="18" charset="0"/>
                  </a:rPr>
                  <a:t>Cuando no se especifica el dominio de una función </a:t>
                </a:r>
                <a:r>
                  <a:rPr lang="es-MX" altLang="es-MX" sz="2800" i="1" dirty="0">
                    <a:solidFill>
                      <a:srgbClr val="FF0000"/>
                    </a:solidFill>
                    <a:latin typeface="Times New Roman" panose="02020603050405020304" pitchFamily="18" charset="0"/>
                  </a:rPr>
                  <a:t>f</a:t>
                </a:r>
                <a:r>
                  <a:rPr lang="es-MX" altLang="es-MX" sz="2800" dirty="0">
                    <a:solidFill>
                      <a:srgbClr val="FF0000"/>
                    </a:solidFill>
                    <a:latin typeface="Times New Roman" panose="02020603050405020304" pitchFamily="18" charset="0"/>
                  </a:rPr>
                  <a:t>,</a:t>
                </a:r>
                <a:r>
                  <a:rPr lang="es-MX" altLang="es-MX" sz="2800" dirty="0">
                    <a:latin typeface="Times New Roman" panose="02020603050405020304" pitchFamily="18" charset="0"/>
                  </a:rPr>
                  <a:t> entonces se considera que el dominio es el conjunto de valores de la variable independiente para los cuales la función está definida. Es decir, que permiten obtener  un valor real de la variable dependiente.</a:t>
                </a:r>
              </a:p>
              <a:p>
                <a:pPr algn="just" eaLnBrk="1" hangingPunct="1">
                  <a:lnSpc>
                    <a:spcPct val="114000"/>
                  </a:lnSpc>
                  <a:spcBef>
                    <a:spcPts val="0"/>
                  </a:spcBef>
                  <a:spcAft>
                    <a:spcPts val="600"/>
                  </a:spcAft>
                  <a:buFontTx/>
                  <a:buNone/>
                </a:pPr>
                <a:r>
                  <a:rPr lang="es-PE" altLang="es-MX" sz="2800" dirty="0">
                    <a:solidFill>
                      <a:srgbClr val="FF0000"/>
                    </a:solidFill>
                    <a:latin typeface="Times New Roman" panose="02020603050405020304" pitchFamily="18" charset="0"/>
                  </a:rPr>
                  <a:t>Ejemplo:</a:t>
                </a:r>
                <a:r>
                  <a:rPr lang="es-PE" altLang="es-MX" sz="2800" dirty="0">
                    <a:latin typeface="Times New Roman" panose="02020603050405020304" pitchFamily="18" charset="0"/>
                  </a:rPr>
                  <a:t> Determine el dominio de la siguientes funciones:</a:t>
                </a:r>
              </a:p>
              <a:p>
                <a:pPr algn="just" eaLnBrk="1" hangingPunct="1">
                  <a:lnSpc>
                    <a:spcPct val="114000"/>
                  </a:lnSpc>
                  <a:spcBef>
                    <a:spcPts val="0"/>
                  </a:spcBef>
                  <a:buNone/>
                </a:pPr>
                <a14:m>
                  <m:oMath xmlns:m="http://schemas.openxmlformats.org/officeDocument/2006/math">
                    <m:r>
                      <m:rPr>
                        <m:nor/>
                      </m:rPr>
                      <a:rPr lang="es-PE" altLang="es-MX" sz="2800" b="0" i="0" smtClean="0">
                        <a:solidFill>
                          <a:srgbClr val="FF0000"/>
                        </a:solidFill>
                        <a:latin typeface="Times New Roman" panose="02020603050405020304" pitchFamily="18" charset="0"/>
                        <a:cs typeface="Times New Roman" panose="02020603050405020304" pitchFamily="18" charset="0"/>
                      </a:rPr>
                      <m:t>a</m:t>
                    </m:r>
                    <m:r>
                      <m:rPr>
                        <m:nor/>
                      </m:rPr>
                      <a:rPr lang="es-PE" altLang="es-MX" sz="2800" b="0" i="0" smtClean="0">
                        <a:solidFill>
                          <a:srgbClr val="FF0000"/>
                        </a:solidFill>
                        <a:latin typeface="Times New Roman" panose="02020603050405020304" pitchFamily="18" charset="0"/>
                        <a:cs typeface="Times New Roman" panose="02020603050405020304" pitchFamily="18" charset="0"/>
                      </a:rPr>
                      <m:t>.</m:t>
                    </m:r>
                    <m:r>
                      <a:rPr lang="es-PE" altLang="es-MX" sz="2800" b="0" i="1" smtClean="0">
                        <a:latin typeface="Cambria Math" panose="02040503050406030204" pitchFamily="18" charset="0"/>
                      </a:rPr>
                      <m:t>  </m:t>
                    </m:r>
                    <m:r>
                      <a:rPr lang="es-PE" altLang="es-MX" sz="2800" b="0" i="1" smtClean="0">
                        <a:latin typeface="Cambria Math" panose="02040503050406030204" pitchFamily="18" charset="0"/>
                      </a:rPr>
                      <m:t> </m:t>
                    </m:r>
                    <m:r>
                      <a:rPr lang="es-PE" altLang="es-MX" sz="2800" b="0" i="1" smtClean="0">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f</m:t>
                    </m:r>
                    <m:r>
                      <m:rPr>
                        <m:nor/>
                      </m:rPr>
                      <a:rPr lang="es-PE" altLang="es-MX" sz="2800" b="0" i="1" smtClean="0">
                        <a:latin typeface="Times New Roman" panose="02020603050405020304" pitchFamily="18" charset="0"/>
                        <a:cs typeface="Times New Roman" panose="02020603050405020304" pitchFamily="18" charset="0"/>
                      </a:rPr>
                      <m:t> </m:t>
                    </m:r>
                    <m:d>
                      <m:dPr>
                        <m:ctrlPr>
                          <a:rPr lang="es-PE" altLang="es-MX" sz="2800" b="0" i="1" smtClean="0">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b="0" i="1" smtClean="0">
                        <a:solidFill>
                          <a:srgbClr val="FF0000"/>
                        </a:solidFill>
                        <a:latin typeface="Cambria Math" panose="02040503050406030204" pitchFamily="18" charset="0"/>
                      </a:rPr>
                      <m:t>=</m:t>
                    </m:r>
                    <m:r>
                      <a:rPr lang="es-PE" altLang="es-MX" sz="2800" i="1">
                        <a:latin typeface="Cambria Math" panose="02040503050406030204" pitchFamily="18" charset="0"/>
                        <a:cs typeface="Times New Roman" panose="02020603050405020304" pitchFamily="18" charset="0"/>
                      </a:rPr>
                      <m:t>3</m:t>
                    </m:r>
                  </m:oMath>
                </a14:m>
                <a:r>
                  <a:rPr lang="es-PE" altLang="es-MX" sz="2800" dirty="0">
                    <a:solidFill>
                      <a:srgbClr val="FF0000"/>
                    </a:solidFill>
                    <a:latin typeface="Times New Roman" panose="02020603050405020304" pitchFamily="18" charset="0"/>
                  </a:rPr>
                  <a:t>			          </a:t>
                </a:r>
                <a14:m>
                  <m:oMath xmlns:m="http://schemas.openxmlformats.org/officeDocument/2006/math">
                    <m:r>
                      <m:rPr>
                        <m:nor/>
                      </m:rPr>
                      <a:rPr lang="es-PE" altLang="es-MX" sz="2800" b="0" i="0" smtClean="0">
                        <a:solidFill>
                          <a:srgbClr val="FF0000"/>
                        </a:solidFill>
                        <a:latin typeface="Times New Roman" panose="02020603050405020304" pitchFamily="18" charset="0"/>
                        <a:cs typeface="Times New Roman" panose="02020603050405020304" pitchFamily="18" charset="0"/>
                      </a:rPr>
                      <m:t>b</m:t>
                    </m:r>
                    <m:r>
                      <m:rPr>
                        <m:nor/>
                      </m:rPr>
                      <a:rPr lang="es-PE" altLang="es-MX" sz="2800">
                        <a:solidFill>
                          <a:srgbClr val="FF0000"/>
                        </a:solidFill>
                        <a:latin typeface="Times New Roman" panose="02020603050405020304" pitchFamily="18" charset="0"/>
                        <a:cs typeface="Times New Roman" panose="02020603050405020304" pitchFamily="18" charset="0"/>
                      </a:rPr>
                      <m:t>.</m:t>
                    </m:r>
                    <m:r>
                      <a:rPr lang="es-PE" altLang="es-MX" sz="2800" i="1">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g</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sSup>
                      <m:sSupPr>
                        <m:ctrlPr>
                          <a:rPr lang="es-PE" altLang="es-MX" sz="2800" i="1" smtClean="0">
                            <a:solidFill>
                              <a:srgbClr val="FF0000"/>
                            </a:solidFill>
                            <a:latin typeface="Cambria Math" panose="02040503050406030204" pitchFamily="18" charset="0"/>
                          </a:rPr>
                        </m:ctrlPr>
                      </m:sSupPr>
                      <m:e>
                        <m:r>
                          <a:rPr lang="es-PE" altLang="es-MX" sz="2800" i="1">
                            <a:latin typeface="Cambria Math" panose="02040503050406030204" pitchFamily="18" charset="0"/>
                            <a:cs typeface="Times New Roman" panose="02020603050405020304" pitchFamily="18" charset="0"/>
                          </a:rPr>
                          <m:t>𝑥</m:t>
                        </m:r>
                      </m:e>
                      <m:sup>
                        <m:r>
                          <a:rPr lang="es-PE" altLang="es-MX" sz="2800" b="0" i="1" smtClean="0">
                            <a:latin typeface="Cambria Math" panose="02040503050406030204" pitchFamily="18" charset="0"/>
                            <a:cs typeface="Times New Roman" panose="02020603050405020304" pitchFamily="18" charset="0"/>
                          </a:rPr>
                          <m:t>2</m:t>
                        </m:r>
                      </m:sup>
                    </m:sSup>
                  </m:oMath>
                </a14:m>
                <a:r>
                  <a:rPr lang="es-PE" altLang="es-MX" sz="2800" dirty="0">
                    <a:solidFill>
                      <a:srgbClr val="FF0000"/>
                    </a:solidFill>
                  </a:rPr>
                  <a:t> </a:t>
                </a:r>
                <a14:m>
                  <m:oMath xmlns:m="http://schemas.openxmlformats.org/officeDocument/2006/math">
                    <m:r>
                      <a:rPr lang="es-PE" altLang="es-MX" sz="2800" i="1">
                        <a:solidFill>
                          <a:srgbClr val="FF0000"/>
                        </a:solidFill>
                        <a:latin typeface="Cambria Math" panose="02040503050406030204" pitchFamily="18" charset="0"/>
                      </a:rPr>
                      <m:t>−</m:t>
                    </m:r>
                  </m:oMath>
                </a14:m>
                <a:r>
                  <a:rPr lang="es-PE" altLang="es-MX" sz="2800" dirty="0">
                    <a:cs typeface="Times New Roman" panose="02020603050405020304" pitchFamily="18" charset="0"/>
                  </a:rPr>
                  <a:t> </a:t>
                </a:r>
                <a14:m>
                  <m:oMath xmlns:m="http://schemas.openxmlformats.org/officeDocument/2006/math">
                    <m:r>
                      <a:rPr lang="es-PE" altLang="es-MX" sz="2800" i="1">
                        <a:latin typeface="Cambria Math" panose="02040503050406030204" pitchFamily="18" charset="0"/>
                        <a:cs typeface="Times New Roman" panose="02020603050405020304" pitchFamily="18" charset="0"/>
                      </a:rPr>
                      <m:t>𝑥</m:t>
                    </m:r>
                    <m:r>
                      <a:rPr lang="es-PE" altLang="es-MX" sz="2800" i="1">
                        <a:solidFill>
                          <a:srgbClr val="FF0000"/>
                        </a:solidFill>
                        <a:latin typeface="Cambria Math" panose="02040503050406030204" pitchFamily="18" charset="0"/>
                      </a:rPr>
                      <m:t>−</m:t>
                    </m:r>
                  </m:oMath>
                </a14:m>
                <a:r>
                  <a:rPr lang="es-PE" altLang="es-MX" sz="2800" dirty="0">
                    <a:cs typeface="Times New Roman" panose="02020603050405020304" pitchFamily="18" charset="0"/>
                  </a:rPr>
                  <a:t> </a:t>
                </a:r>
                <a14:m>
                  <m:oMath xmlns:m="http://schemas.openxmlformats.org/officeDocument/2006/math">
                    <m:r>
                      <a:rPr lang="es-PE" altLang="es-MX" sz="2800" b="0" i="1" smtClean="0">
                        <a:latin typeface="Cambria Math" panose="02040503050406030204" pitchFamily="18" charset="0"/>
                        <a:cs typeface="Times New Roman" panose="02020603050405020304" pitchFamily="18" charset="0"/>
                      </a:rPr>
                      <m:t>6</m:t>
                    </m:r>
                  </m:oMath>
                </a14:m>
                <a:endParaRPr lang="es-PE" altLang="es-MX" sz="2800" dirty="0">
                  <a:solidFill>
                    <a:srgbClr val="FF0000"/>
                  </a:solidFill>
                  <a:latin typeface="Times New Roman" panose="02020603050405020304" pitchFamily="18" charset="0"/>
                </a:endParaRPr>
              </a:p>
              <a:p>
                <a:pPr algn="just" eaLnBrk="1" hangingPunct="1">
                  <a:lnSpc>
                    <a:spcPct val="114000"/>
                  </a:lnSpc>
                  <a:spcBef>
                    <a:spcPts val="0"/>
                  </a:spcBef>
                  <a:buNone/>
                </a:pPr>
                <a14:m>
                  <m:oMathPara xmlns:m="http://schemas.openxmlformats.org/officeDocument/2006/math">
                    <m:oMathParaPr>
                      <m:jc m:val="left"/>
                    </m:oMathParaPr>
                    <m:oMath xmlns:m="http://schemas.openxmlformats.org/officeDocument/2006/math">
                      <m:r>
                        <m:rPr>
                          <m:nor/>
                        </m:rPr>
                        <a:rPr lang="es-PE" altLang="es-MX" sz="2800" b="0" i="0" smtClean="0">
                          <a:solidFill>
                            <a:srgbClr val="FF0000"/>
                          </a:solidFill>
                          <a:latin typeface="Times New Roman" panose="02020603050405020304" pitchFamily="18" charset="0"/>
                          <a:cs typeface="Times New Roman" panose="02020603050405020304" pitchFamily="18" charset="0"/>
                        </a:rPr>
                        <m:t>c</m:t>
                      </m:r>
                      <m:r>
                        <m:rPr>
                          <m:nor/>
                        </m:rPr>
                        <a:rPr lang="es-PE" altLang="es-MX" sz="2800">
                          <a:solidFill>
                            <a:srgbClr val="FF0000"/>
                          </a:solidFill>
                          <a:latin typeface="Times New Roman" panose="02020603050405020304" pitchFamily="18" charset="0"/>
                          <a:cs typeface="Times New Roman" panose="02020603050405020304" pitchFamily="18" charset="0"/>
                        </a:rPr>
                        <m:t>.</m:t>
                      </m:r>
                      <m:r>
                        <a:rPr lang="es-PE" altLang="es-MX" sz="2800" i="1">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h</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f>
                        <m:fPr>
                          <m:ctrlPr>
                            <a:rPr lang="es-PE" altLang="es-MX" sz="2800" i="1" smtClean="0">
                              <a:solidFill>
                                <a:srgbClr val="FF0000"/>
                              </a:solidFill>
                              <a:latin typeface="Cambria Math" panose="02040503050406030204" pitchFamily="18" charset="0"/>
                            </a:rPr>
                          </m:ctrlPr>
                        </m:fPr>
                        <m:num>
                          <m:r>
                            <a:rPr lang="es-PE" altLang="es-MX" sz="2800" i="1">
                              <a:latin typeface="Cambria Math" panose="02040503050406030204" pitchFamily="18" charset="0"/>
                              <a:cs typeface="Times New Roman" panose="02020603050405020304" pitchFamily="18" charset="0"/>
                            </a:rPr>
                            <m:t>3</m:t>
                          </m:r>
                        </m:num>
                        <m:den>
                          <m:r>
                            <a:rPr lang="es-PE" altLang="es-MX" sz="2800" i="1">
                              <a:latin typeface="Cambria Math" panose="02040503050406030204" pitchFamily="18" charset="0"/>
                              <a:cs typeface="Times New Roman" panose="02020603050405020304" pitchFamily="18" charset="0"/>
                            </a:rPr>
                            <m:t>𝑥</m:t>
                          </m:r>
                          <m:r>
                            <a:rPr lang="es-PE" altLang="es-MX" sz="2800" i="1">
                              <a:solidFill>
                                <a:srgbClr val="FF0000"/>
                              </a:solidFill>
                              <a:latin typeface="Cambria Math" panose="02040503050406030204" pitchFamily="18" charset="0"/>
                            </a:rPr>
                            <m:t>−</m:t>
                          </m:r>
                          <m:r>
                            <m:rPr>
                              <m:nor/>
                            </m:rPr>
                            <a:rPr lang="es-PE" altLang="es-MX" sz="2800" dirty="0">
                              <a:cs typeface="Times New Roman" panose="02020603050405020304" pitchFamily="18" charset="0"/>
                            </a:rPr>
                            <m:t> </m:t>
                          </m:r>
                          <m:r>
                            <a:rPr lang="es-PE" altLang="es-MX" sz="2800" b="0" i="1" smtClean="0">
                              <a:latin typeface="Cambria Math" panose="02040503050406030204" pitchFamily="18" charset="0"/>
                              <a:cs typeface="Times New Roman" panose="02020603050405020304" pitchFamily="18" charset="0"/>
                            </a:rPr>
                            <m:t>5</m:t>
                          </m:r>
                        </m:den>
                      </m:f>
                      <m:r>
                        <m:rPr>
                          <m:nor/>
                        </m:rPr>
                        <a:rPr lang="es-PE" altLang="es-MX" sz="2800" b="0" i="0" smtClean="0">
                          <a:solidFill>
                            <a:srgbClr val="FF0000"/>
                          </a:solidFill>
                          <a:latin typeface="Cambria Math" panose="02040503050406030204" pitchFamily="18" charset="0"/>
                        </a:rPr>
                        <m:t>                          </m:t>
                      </m:r>
                      <m:r>
                        <m:rPr>
                          <m:nor/>
                        </m:rPr>
                        <a:rPr lang="es-PE" altLang="es-MX" sz="2800" b="0" i="0" smtClean="0">
                          <a:solidFill>
                            <a:srgbClr val="FF0000"/>
                          </a:solidFill>
                          <a:latin typeface="Times New Roman" panose="02020603050405020304" pitchFamily="18" charset="0"/>
                          <a:cs typeface="Times New Roman" panose="02020603050405020304" pitchFamily="18" charset="0"/>
                        </a:rPr>
                        <m:t>d</m:t>
                      </m:r>
                      <m:r>
                        <m:rPr>
                          <m:nor/>
                        </m:rPr>
                        <a:rPr lang="es-PE" altLang="es-MX" sz="2800">
                          <a:solidFill>
                            <a:srgbClr val="FF0000"/>
                          </a:solidFill>
                          <a:latin typeface="Times New Roman" panose="02020603050405020304" pitchFamily="18" charset="0"/>
                          <a:cs typeface="Times New Roman" panose="02020603050405020304" pitchFamily="18" charset="0"/>
                        </a:rPr>
                        <m:t>.</m:t>
                      </m:r>
                      <m:r>
                        <a:rPr lang="es-PE" altLang="es-MX" sz="2800" i="1">
                          <a:latin typeface="Cambria Math" panose="02040503050406030204" pitchFamily="18" charset="0"/>
                        </a:rPr>
                        <m:t>   </m:t>
                      </m:r>
                      <m:r>
                        <a:rPr lang="es-PE" altLang="es-MX" sz="2800" b="0" i="1" smtClean="0">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j</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rad>
                        <m:radPr>
                          <m:degHide m:val="on"/>
                          <m:ctrlPr>
                            <a:rPr lang="es-PE" altLang="es-MX" sz="2800" i="1" smtClean="0">
                              <a:solidFill>
                                <a:srgbClr val="FF0000"/>
                              </a:solidFill>
                              <a:latin typeface="Cambria Math" panose="02040503050406030204" pitchFamily="18" charset="0"/>
                            </a:rPr>
                          </m:ctrlPr>
                        </m:radPr>
                        <m:deg/>
                        <m:e>
                          <m:r>
                            <a:rPr lang="es-PE" altLang="es-MX" sz="2800" i="1">
                              <a:latin typeface="Cambria Math" panose="02040503050406030204" pitchFamily="18" charset="0"/>
                              <a:cs typeface="Times New Roman" panose="02020603050405020304" pitchFamily="18" charset="0"/>
                            </a:rPr>
                            <m:t>𝑥</m:t>
                          </m:r>
                          <m:r>
                            <a:rPr lang="es-PE" altLang="es-MX" sz="2800" i="1">
                              <a:solidFill>
                                <a:srgbClr val="FF0000"/>
                              </a:solidFill>
                              <a:latin typeface="Cambria Math" panose="02040503050406030204" pitchFamily="18" charset="0"/>
                            </a:rPr>
                            <m:t>−</m:t>
                          </m:r>
                          <m:r>
                            <a:rPr lang="es-PE" altLang="es-MX" sz="2800" b="0" i="1" smtClean="0">
                              <a:latin typeface="Cambria Math" panose="02040503050406030204" pitchFamily="18" charset="0"/>
                              <a:cs typeface="Times New Roman" panose="02020603050405020304" pitchFamily="18" charset="0"/>
                            </a:rPr>
                            <m:t>2</m:t>
                          </m:r>
                        </m:e>
                      </m:rad>
                    </m:oMath>
                  </m:oMathPara>
                </a14:m>
                <a:endParaRPr lang="en-US" altLang="es-MX" sz="2800" dirty="0">
                  <a:latin typeface="Times New Roman" panose="02020603050405020304" pitchFamily="18" charset="0"/>
                </a:endParaRPr>
              </a:p>
            </p:txBody>
          </p:sp>
        </mc:Choice>
        <mc:Fallback>
          <p:sp>
            <p:nvSpPr>
              <p:cNvPr id="28675" name="Text Box 3"/>
              <p:cNvSpPr txBox="1">
                <a:spLocks noRot="1" noChangeAspect="1" noMove="1" noResize="1" noEditPoints="1" noAdjustHandles="1" noChangeArrowheads="1" noChangeShapeType="1" noTextEdit="1"/>
              </p:cNvSpPr>
              <p:nvPr/>
            </p:nvSpPr>
            <p:spPr bwMode="auto">
              <a:xfrm>
                <a:off x="612000" y="1268760"/>
                <a:ext cx="7920000" cy="5098768"/>
              </a:xfrm>
              <a:prstGeom prst="rect">
                <a:avLst/>
              </a:prstGeom>
              <a:blipFill>
                <a:blip r:embed="rId3"/>
                <a:stretch>
                  <a:fillRect l="-1538" t="-717" r="-15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lstStyle/>
              <a:p>
                <a:r>
                  <a:rPr lang="es-PE">
                    <a:noFill/>
                  </a:rPr>
                  <a:t> </a:t>
                </a:r>
              </a:p>
            </p:txBody>
          </p:sp>
        </mc:Fallback>
      </mc:AlternateContent>
      <p:sp>
        <p:nvSpPr>
          <p:cNvPr id="19" name="19 Marcador de número de diapositiva"/>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2</a:t>
            </a:fld>
            <a:endParaRPr lang="es-PE" altLang="es-PE" sz="1200">
              <a:solidFill>
                <a:srgbClr val="898989"/>
              </a:solidFill>
            </a:endParaRPr>
          </a:p>
        </p:txBody>
      </p:sp>
      <p:sp>
        <p:nvSpPr>
          <p:cNvPr id="20" name="20 Marcador de pie de página"/>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
        <p:nvSpPr>
          <p:cNvPr id="21" name="10 CuadroTexto"/>
          <p:cNvSpPr txBox="1">
            <a:spLocks noChangeArrowheads="1"/>
          </p:cNvSpPr>
          <p:nvPr/>
        </p:nvSpPr>
        <p:spPr bwMode="auto">
          <a:xfrm>
            <a:off x="1782000" y="476672"/>
            <a:ext cx="5580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PE" altLang="es-PE" dirty="0">
                <a:solidFill>
                  <a:srgbClr val="99CC00"/>
                </a:solidFill>
                <a:latin typeface="Times New Roman" panose="02020603050405020304" pitchFamily="18" charset="0"/>
                <a:cs typeface="Times New Roman" panose="02020603050405020304" pitchFamily="18" charset="0"/>
              </a:rPr>
              <a:t>Funciones con dominio implícito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l="51013" b="26410"/>
          <a:stretch/>
        </p:blipFill>
        <p:spPr>
          <a:xfrm>
            <a:off x="5004048" y="548680"/>
            <a:ext cx="3481325" cy="3144849"/>
          </a:xfrm>
          <a:prstGeom prst="rect">
            <a:avLst/>
          </a:prstGeom>
        </p:spPr>
      </p:pic>
      <mc:AlternateContent xmlns:mc="http://schemas.openxmlformats.org/markup-compatibility/2006" xmlns:a14="http://schemas.microsoft.com/office/drawing/2010/main">
        <mc:Choice Requires="a14">
          <p:sp>
            <p:nvSpPr>
              <p:cNvPr id="5" name="Rectángulo 4"/>
              <p:cNvSpPr/>
              <p:nvPr/>
            </p:nvSpPr>
            <p:spPr>
              <a:xfrm>
                <a:off x="539552" y="548680"/>
                <a:ext cx="1967013" cy="762068"/>
              </a:xfrm>
              <a:prstGeom prst="rect">
                <a:avLst/>
              </a:prstGeom>
            </p:spPr>
            <p:txBody>
              <a:bodyPr wrap="none">
                <a:spAutoFit/>
              </a:bodyPr>
              <a:lstStyle/>
              <a:p>
                <a:pPr marL="342900" indent="-342900">
                  <a:lnSpc>
                    <a:spcPct val="114000"/>
                  </a:lnSpc>
                  <a:spcAft>
                    <a:spcPts val="600"/>
                  </a:spcAft>
                  <a:buClr>
                    <a:srgbClr val="FF0000"/>
                  </a:buClr>
                  <a:buAutoNum type="alphaLcPeriod"/>
                </a:pPr>
                <a14:m>
                  <m:oMath xmlns:m="http://schemas.openxmlformats.org/officeDocument/2006/math">
                    <m:r>
                      <m:rPr>
                        <m:nor/>
                      </m:rPr>
                      <a:rPr lang="es-PE" altLang="es-MX" i="1">
                        <a:cs typeface="Times New Roman" panose="02020603050405020304" pitchFamily="18" charset="0"/>
                      </a:rPr>
                      <m:t>f</m:t>
                    </m:r>
                    <m:r>
                      <m:rPr>
                        <m:nor/>
                      </m:rPr>
                      <a:rPr lang="es-PE" altLang="es-MX" i="1">
                        <a:cs typeface="Times New Roman" panose="02020603050405020304" pitchFamily="18" charset="0"/>
                      </a:rPr>
                      <m:t> </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3</m:t>
                    </m:r>
                  </m:oMath>
                </a14:m>
                <a:endParaRPr lang="es-PE" altLang="es-MX" dirty="0">
                  <a:cs typeface="Times New Roman" panose="02020603050405020304" pitchFamily="18" charset="0"/>
                </a:endParaRPr>
              </a:p>
              <a:p>
                <a:r>
                  <a:rPr lang="es-PE" dirty="0"/>
                  <a:t>     </a:t>
                </a:r>
                <a:r>
                  <a:rPr lang="es-PE" i="1" dirty="0" err="1"/>
                  <a:t>Dom</a:t>
                </a:r>
                <a:r>
                  <a:rPr lang="es-PE" altLang="es-MX" dirty="0">
                    <a:cs typeface="Times New Roman" panose="02020603050405020304" pitchFamily="18" charset="0"/>
                  </a:rPr>
                  <a:t> </a:t>
                </a:r>
                <a14:m>
                  <m:oMath xmlns:m="http://schemas.openxmlformats.org/officeDocument/2006/math">
                    <m:r>
                      <m:rPr>
                        <m:nor/>
                      </m:rPr>
                      <a:rPr lang="es-PE" altLang="es-MX" i="1">
                        <a:cs typeface="Times New Roman" panose="02020603050405020304" pitchFamily="18" charset="0"/>
                      </a:rPr>
                      <m:t>f</m:t>
                    </m:r>
                    <m:r>
                      <m:rPr>
                        <m:nor/>
                      </m:rPr>
                      <a:rPr lang="es-PE" altLang="es-MX" i="1">
                        <a:cs typeface="Times New Roman" panose="02020603050405020304" pitchFamily="18" charset="0"/>
                      </a:rPr>
                      <m:t> </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r>
                      <a:rPr lang="es-PE" altLang="es-MX" i="1" smtClean="0">
                        <a:solidFill>
                          <a:schemeClr val="tx1"/>
                        </a:solidFill>
                        <a:latin typeface="Cambria Math" panose="02040503050406030204" pitchFamily="18" charset="0"/>
                        <a:ea typeface="Cambria Math" panose="02040503050406030204" pitchFamily="18" charset="0"/>
                      </a:rPr>
                      <m:t>ℝ</m:t>
                    </m:r>
                  </m:oMath>
                </a14:m>
                <a:endParaRPr lang="es-PE" dirty="0"/>
              </a:p>
            </p:txBody>
          </p:sp>
        </mc:Choice>
        <mc:Fallback xmlns="">
          <p:sp>
            <p:nvSpPr>
              <p:cNvPr id="5" name="Rectángulo 4"/>
              <p:cNvSpPr>
                <a:spLocks noRot="1" noChangeAspect="1" noMove="1" noResize="1" noEditPoints="1" noAdjustHandles="1" noChangeArrowheads="1" noChangeShapeType="1" noTextEdit="1"/>
              </p:cNvSpPr>
              <p:nvPr/>
            </p:nvSpPr>
            <p:spPr>
              <a:xfrm>
                <a:off x="539552" y="548680"/>
                <a:ext cx="1967013" cy="762068"/>
              </a:xfrm>
              <a:prstGeom prst="rect">
                <a:avLst/>
              </a:prstGeom>
              <a:blipFill>
                <a:blip r:embed="rId3"/>
                <a:stretch>
                  <a:fillRect l="-2174" b="-12000"/>
                </a:stretch>
              </a:blipFill>
            </p:spPr>
            <p:txBody>
              <a:bodyPr/>
              <a:lstStyle/>
              <a:p>
                <a:r>
                  <a:rPr lang="es-PE">
                    <a:noFill/>
                  </a:rPr>
                  <a:t> </a:t>
                </a:r>
              </a:p>
            </p:txBody>
          </p:sp>
        </mc:Fallback>
      </mc:AlternateContent>
      <p:pic>
        <p:nvPicPr>
          <p:cNvPr id="7" name="Imagen 6"/>
          <p:cNvPicPr>
            <a:picLocks noChangeAspect="1"/>
          </p:cNvPicPr>
          <p:nvPr/>
        </p:nvPicPr>
        <p:blipFill rotWithShape="1">
          <a:blip r:embed="rId4" cstate="print">
            <a:extLst>
              <a:ext uri="{28A0092B-C50C-407E-A947-70E740481C1C}">
                <a14:useLocalDpi xmlns:a14="http://schemas.microsoft.com/office/drawing/2010/main" val="0"/>
              </a:ext>
            </a:extLst>
          </a:blip>
          <a:srcRect l="54053" b="17985"/>
          <a:stretch/>
        </p:blipFill>
        <p:spPr>
          <a:xfrm>
            <a:off x="827584" y="2732422"/>
            <a:ext cx="3265301" cy="3504890"/>
          </a:xfrm>
          <a:prstGeom prst="rect">
            <a:avLst/>
          </a:prstGeom>
        </p:spPr>
      </p:pic>
      <mc:AlternateContent xmlns:mc="http://schemas.openxmlformats.org/markup-compatibility/2006" xmlns:a14="http://schemas.microsoft.com/office/drawing/2010/main">
        <mc:Choice Requires="a14">
          <p:sp>
            <p:nvSpPr>
              <p:cNvPr id="8" name="Rectángulo 7"/>
              <p:cNvSpPr/>
              <p:nvPr/>
            </p:nvSpPr>
            <p:spPr>
              <a:xfrm>
                <a:off x="5071412" y="4960319"/>
                <a:ext cx="2380908" cy="762068"/>
              </a:xfrm>
              <a:prstGeom prst="rect">
                <a:avLst/>
              </a:prstGeom>
            </p:spPr>
            <p:txBody>
              <a:bodyPr wrap="none">
                <a:spAutoFit/>
              </a:bodyPr>
              <a:lstStyle/>
              <a:p>
                <a:pPr marL="342900" indent="-342900">
                  <a:lnSpc>
                    <a:spcPct val="114000"/>
                  </a:lnSpc>
                  <a:spcAft>
                    <a:spcPts val="600"/>
                  </a:spcAft>
                  <a:buClr>
                    <a:srgbClr val="FF0000"/>
                  </a:buClr>
                  <a:buFont typeface="+mj-lt"/>
                  <a:buAutoNum type="alphaLcPeriod" startAt="2"/>
                </a:pPr>
                <a14:m>
                  <m:oMath xmlns:m="http://schemas.openxmlformats.org/officeDocument/2006/math">
                    <m:r>
                      <m:rPr>
                        <m:nor/>
                      </m:rPr>
                      <a:rPr lang="es-PE" altLang="es-MX" b="0" i="1" smtClean="0">
                        <a:cs typeface="Times New Roman" panose="02020603050405020304" pitchFamily="18" charset="0"/>
                      </a:rPr>
                      <m:t>g</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sSup>
                      <m:sSupPr>
                        <m:ctrlPr>
                          <a:rPr lang="es-PE" altLang="es-MX" i="1" smtClean="0">
                            <a:solidFill>
                              <a:srgbClr val="FF0000"/>
                            </a:solidFill>
                            <a:latin typeface="Cambria Math" panose="02040503050406030204" pitchFamily="18" charset="0"/>
                          </a:rPr>
                        </m:ctrlPr>
                      </m:sSupPr>
                      <m:e>
                        <m:r>
                          <a:rPr lang="es-PE" altLang="es-MX" i="1">
                            <a:latin typeface="Cambria Math" panose="02040503050406030204" pitchFamily="18" charset="0"/>
                            <a:cs typeface="Times New Roman" panose="02020603050405020304" pitchFamily="18" charset="0"/>
                          </a:rPr>
                          <m:t>𝑥</m:t>
                        </m:r>
                      </m:e>
                      <m:sup>
                        <m:r>
                          <a:rPr lang="es-PE" altLang="es-MX" b="0" i="1" smtClean="0">
                            <a:latin typeface="Cambria Math" panose="02040503050406030204" pitchFamily="18" charset="0"/>
                            <a:cs typeface="Times New Roman" panose="02020603050405020304" pitchFamily="18" charset="0"/>
                          </a:rPr>
                          <m:t>2</m:t>
                        </m:r>
                      </m:sup>
                    </m:sSup>
                    <m:r>
                      <a:rPr lang="es-PE" altLang="es-MX" i="1" smtClean="0">
                        <a:solidFill>
                          <a:srgbClr val="FF0000"/>
                        </a:solidFill>
                        <a:latin typeface="Cambria Math" panose="02040503050406030204" pitchFamily="18" charset="0"/>
                      </a:rPr>
                      <m:t>−</m:t>
                    </m:r>
                    <m:r>
                      <a:rPr lang="es-PE" altLang="es-MX" i="1">
                        <a:latin typeface="Cambria Math" panose="02040503050406030204" pitchFamily="18" charset="0"/>
                        <a:ea typeface="Cambria Math" panose="020405030504060302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ea typeface="Cambria Math" panose="02040503050406030204" pitchFamily="18" charset="0"/>
                      </a:rPr>
                      <m:t>6</m:t>
                    </m:r>
                  </m:oMath>
                </a14:m>
                <a:endParaRPr lang="es-PE" altLang="es-MX" dirty="0">
                  <a:cs typeface="Times New Roman" panose="02020603050405020304" pitchFamily="18" charset="0"/>
                </a:endParaRPr>
              </a:p>
              <a:p>
                <a:r>
                  <a:rPr lang="es-PE" dirty="0"/>
                  <a:t>      </a:t>
                </a:r>
                <a:r>
                  <a:rPr lang="es-PE" i="1" dirty="0" err="1"/>
                  <a:t>Dom</a:t>
                </a:r>
                <a:r>
                  <a:rPr lang="es-PE" altLang="es-MX" dirty="0">
                    <a:cs typeface="Times New Roman" panose="02020603050405020304" pitchFamily="18" charset="0"/>
                  </a:rPr>
                  <a:t> </a:t>
                </a:r>
                <a14:m>
                  <m:oMath xmlns:m="http://schemas.openxmlformats.org/officeDocument/2006/math">
                    <m:r>
                      <m:rPr>
                        <m:nor/>
                      </m:rPr>
                      <a:rPr lang="es-PE" altLang="es-MX" b="0" i="1" smtClean="0">
                        <a:cs typeface="Times New Roman" panose="02020603050405020304" pitchFamily="18" charset="0"/>
                      </a:rPr>
                      <m:t>g</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r>
                      <a:rPr lang="es-PE" altLang="es-MX" i="1" smtClean="0">
                        <a:solidFill>
                          <a:schemeClr val="tx1"/>
                        </a:solidFill>
                        <a:latin typeface="Cambria Math" panose="02040503050406030204" pitchFamily="18" charset="0"/>
                        <a:ea typeface="Cambria Math" panose="02040503050406030204" pitchFamily="18" charset="0"/>
                      </a:rPr>
                      <m:t>ℝ</m:t>
                    </m:r>
                  </m:oMath>
                </a14:m>
                <a:endParaRPr lang="es-PE" dirty="0"/>
              </a:p>
            </p:txBody>
          </p:sp>
        </mc:Choice>
        <mc:Fallback xmlns="">
          <p:sp>
            <p:nvSpPr>
              <p:cNvPr id="8" name="Rectángulo 7"/>
              <p:cNvSpPr>
                <a:spLocks noRot="1" noChangeAspect="1" noMove="1" noResize="1" noEditPoints="1" noAdjustHandles="1" noChangeArrowheads="1" noChangeShapeType="1" noTextEdit="1"/>
              </p:cNvSpPr>
              <p:nvPr/>
            </p:nvSpPr>
            <p:spPr>
              <a:xfrm>
                <a:off x="5071412" y="4960319"/>
                <a:ext cx="2380908" cy="762068"/>
              </a:xfrm>
              <a:prstGeom prst="rect">
                <a:avLst/>
              </a:prstGeom>
              <a:blipFill>
                <a:blip r:embed="rId5"/>
                <a:stretch>
                  <a:fillRect l="-1795" b="-12000"/>
                </a:stretch>
              </a:blipFill>
            </p:spPr>
            <p:txBody>
              <a:bodyPr/>
              <a:lstStyle/>
              <a:p>
                <a:r>
                  <a:rPr lang="es-PE">
                    <a:noFill/>
                  </a:rPr>
                  <a:t> </a:t>
                </a:r>
              </a:p>
            </p:txBody>
          </p:sp>
        </mc:Fallback>
      </mc:AlternateContent>
      <p:sp>
        <p:nvSpPr>
          <p:cNvPr id="9" name="19 Marcador de número de diapositiva">
            <a:extLst>
              <a:ext uri="{FF2B5EF4-FFF2-40B4-BE49-F238E27FC236}">
                <a16:creationId xmlns:a16="http://schemas.microsoft.com/office/drawing/2014/main" id="{E3C1B5B6-8AE0-4136-A14F-4E7006F1C27C}"/>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3</a:t>
            </a:fld>
            <a:endParaRPr lang="es-PE" altLang="es-PE" sz="1200">
              <a:solidFill>
                <a:srgbClr val="898989"/>
              </a:solidFill>
            </a:endParaRPr>
          </a:p>
        </p:txBody>
      </p:sp>
      <p:sp>
        <p:nvSpPr>
          <p:cNvPr id="10" name="20 Marcador de pie de página">
            <a:extLst>
              <a:ext uri="{FF2B5EF4-FFF2-40B4-BE49-F238E27FC236}">
                <a16:creationId xmlns:a16="http://schemas.microsoft.com/office/drawing/2014/main" id="{D3966D87-116E-4719-BEDA-C48621F0B2C7}"/>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extLst>
      <p:ext uri="{BB962C8B-B14F-4D97-AF65-F5344CB8AC3E}">
        <p14:creationId xmlns:p14="http://schemas.microsoft.com/office/powerpoint/2010/main" val="405526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ángulo 4"/>
              <p:cNvSpPr/>
              <p:nvPr/>
            </p:nvSpPr>
            <p:spPr>
              <a:xfrm>
                <a:off x="539552" y="548680"/>
                <a:ext cx="2472793" cy="1600182"/>
              </a:xfrm>
              <a:prstGeom prst="rect">
                <a:avLst/>
              </a:prstGeom>
            </p:spPr>
            <p:txBody>
              <a:bodyPr wrap="none">
                <a:spAutoFit/>
              </a:bodyPr>
              <a:lstStyle/>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m:rPr>
                          <m:nor/>
                        </m:rPr>
                        <a:rPr lang="es-PE" altLang="es-MX" b="0" i="0" smtClean="0">
                          <a:solidFill>
                            <a:srgbClr val="FF0000"/>
                          </a:solidFill>
                          <a:cs typeface="Times New Roman" panose="02020603050405020304" pitchFamily="18" charset="0"/>
                        </a:rPr>
                        <m:t>c</m:t>
                      </m:r>
                      <m:r>
                        <a:rPr lang="es-PE" altLang="es-MX" i="1">
                          <a:latin typeface="Cambria Math" panose="02040503050406030204" pitchFamily="18" charset="0"/>
                        </a:rPr>
                        <m:t> </m:t>
                      </m:r>
                      <m:r>
                        <a:rPr lang="es-PE" altLang="es-MX" b="0" i="1" smtClean="0">
                          <a:latin typeface="Cambria Math" panose="02040503050406030204" pitchFamily="18" charset="0"/>
                        </a:rPr>
                        <m:t>  </m:t>
                      </m:r>
                      <m:r>
                        <m:rPr>
                          <m:nor/>
                        </m:rPr>
                        <a:rPr lang="es-PE" altLang="es-MX" i="1" smtClean="0">
                          <a:cs typeface="Times New Roman" panose="02020603050405020304" pitchFamily="18" charset="0"/>
                        </a:rPr>
                        <m:t>h</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f>
                        <m:fPr>
                          <m:ctrlPr>
                            <a:rPr lang="es-PE" altLang="es-MX" i="1">
                              <a:solidFill>
                                <a:srgbClr val="FF0000"/>
                              </a:solidFill>
                              <a:latin typeface="Cambria Math" panose="02040503050406030204" pitchFamily="18" charset="0"/>
                            </a:rPr>
                          </m:ctrlPr>
                        </m:fPr>
                        <m:num>
                          <m:r>
                            <a:rPr lang="es-PE" altLang="es-MX" i="1">
                              <a:latin typeface="Cambria Math" panose="02040503050406030204" pitchFamily="18" charset="0"/>
                              <a:cs typeface="Times New Roman" panose="02020603050405020304" pitchFamily="18" charset="0"/>
                            </a:rPr>
                            <m:t>3</m:t>
                          </m:r>
                        </m:num>
                        <m:den>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5</m:t>
                          </m:r>
                        </m:den>
                      </m:f>
                    </m:oMath>
                  </m:oMathPara>
                </a14:m>
                <a:endParaRPr lang="es-PE" altLang="es-MX" dirty="0">
                  <a:cs typeface="Times New Roman" panose="02020603050405020304" pitchFamily="18" charset="0"/>
                </a:endParaRPr>
              </a:p>
              <a:p>
                <a:pPr>
                  <a:lnSpc>
                    <a:spcPct val="114000"/>
                  </a:lnSpc>
                  <a:spcAft>
                    <a:spcPts val="1200"/>
                  </a:spcAft>
                  <a:buClr>
                    <a:srgbClr val="FF0000"/>
                  </a:buClr>
                </a:pPr>
                <a14:m>
                  <m:oMath xmlns:m="http://schemas.openxmlformats.org/officeDocument/2006/math">
                    <m:r>
                      <a:rPr lang="es-PE" altLang="es-MX" b="0" i="1" smtClean="0">
                        <a:latin typeface="Cambria Math" panose="02040503050406030204" pitchFamily="18" charset="0"/>
                        <a:cs typeface="Times New Roman" panose="02020603050405020304" pitchFamily="18" charset="0"/>
                      </a:rPr>
                      <m:t>     </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5</m:t>
                    </m:r>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r>
                      <a:rPr lang="es-PE" altLang="es-MX" i="1" smtClean="0">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5</m:t>
                    </m:r>
                  </m:oMath>
                </a14:m>
                <a:endParaRPr lang="es-PE" altLang="es-MX" dirty="0">
                  <a:cs typeface="Times New Roman" panose="02020603050405020304" pitchFamily="18" charset="0"/>
                </a:endParaRPr>
              </a:p>
              <a:p>
                <a:pPr>
                  <a:lnSpc>
                    <a:spcPct val="114000"/>
                  </a:lnSpc>
                  <a:spcAft>
                    <a:spcPts val="1200"/>
                  </a:spcAft>
                  <a:buClr>
                    <a:srgbClr val="FF0000"/>
                  </a:buClr>
                </a:pPr>
                <a:r>
                  <a:rPr lang="es-PE" dirty="0"/>
                  <a:t>    </a:t>
                </a:r>
                <a:r>
                  <a:rPr lang="es-PE" i="1" dirty="0" err="1"/>
                  <a:t>Dom</a:t>
                </a:r>
                <a:r>
                  <a:rPr lang="es-PE" dirty="0"/>
                  <a:t> </a:t>
                </a:r>
                <a14:m>
                  <m:oMath xmlns:m="http://schemas.openxmlformats.org/officeDocument/2006/math">
                    <m:r>
                      <m:rPr>
                        <m:nor/>
                      </m:rPr>
                      <a:rPr lang="es-PE" altLang="es-MX" b="0" i="1" smtClean="0">
                        <a:cs typeface="Times New Roman" panose="02020603050405020304" pitchFamily="18" charset="0"/>
                      </a:rPr>
                      <m:t>h</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r>
                      <a:rPr lang="es-PE" altLang="es-MX" i="1" smtClean="0">
                        <a:solidFill>
                          <a:schemeClr val="tx1"/>
                        </a:solidFill>
                        <a:latin typeface="Cambria Math" panose="02040503050406030204" pitchFamily="18" charset="0"/>
                        <a:ea typeface="Cambria Math" panose="02040503050406030204" pitchFamily="18" charset="0"/>
                      </a:rPr>
                      <m:t>ℝ</m:t>
                    </m:r>
                    <m:r>
                      <a:rPr lang="es-PE" altLang="es-MX" i="1">
                        <a:solidFill>
                          <a:srgbClr val="FF0000"/>
                        </a:solidFill>
                        <a:latin typeface="Cambria Math" panose="02040503050406030204" pitchFamily="18" charset="0"/>
                      </a:rPr>
                      <m:t>−</m:t>
                    </m:r>
                    <m:d>
                      <m:dPr>
                        <m:begChr m:val="{"/>
                        <m:endChr m:val="}"/>
                        <m:ctrlPr>
                          <a:rPr lang="es-PE" altLang="es-MX" i="1" smtClean="0">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5</m:t>
                        </m:r>
                      </m:e>
                    </m:d>
                  </m:oMath>
                </a14:m>
                <a:endParaRPr lang="es-PE" dirty="0"/>
              </a:p>
            </p:txBody>
          </p:sp>
        </mc:Choice>
        <mc:Fallback xmlns="">
          <p:sp>
            <p:nvSpPr>
              <p:cNvPr id="5" name="Rectángulo 4"/>
              <p:cNvSpPr>
                <a:spLocks noRot="1" noChangeAspect="1" noMove="1" noResize="1" noEditPoints="1" noAdjustHandles="1" noChangeArrowheads="1" noChangeShapeType="1" noTextEdit="1"/>
              </p:cNvSpPr>
              <p:nvPr/>
            </p:nvSpPr>
            <p:spPr>
              <a:xfrm>
                <a:off x="539552" y="548680"/>
                <a:ext cx="2472793" cy="1600182"/>
              </a:xfrm>
              <a:prstGeom prst="rect">
                <a:avLst/>
              </a:prstGeom>
              <a:blipFill>
                <a:blip r:embed="rId2"/>
                <a:stretch>
                  <a:fillRect b="-4943"/>
                </a:stretch>
              </a:blipFill>
            </p:spPr>
            <p:txBody>
              <a:bodyPr/>
              <a:lstStyle/>
              <a:p>
                <a:r>
                  <a:rPr lang="es-PE">
                    <a:noFill/>
                  </a:rPr>
                  <a:t> </a:t>
                </a:r>
              </a:p>
            </p:txBody>
          </p:sp>
        </mc:Fallback>
      </mc:AlternateContent>
      <p:pic>
        <p:nvPicPr>
          <p:cNvPr id="6" name="Imagen 5">
            <a:extLst>
              <a:ext uri="{FF2B5EF4-FFF2-40B4-BE49-F238E27FC236}">
                <a16:creationId xmlns:a16="http://schemas.microsoft.com/office/drawing/2014/main" id="{0DDDFEAB-D0C0-423B-9225-F6B9BB79C3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444"/>
          <a:stretch/>
        </p:blipFill>
        <p:spPr>
          <a:xfrm>
            <a:off x="3491879" y="548680"/>
            <a:ext cx="4987079" cy="2880320"/>
          </a:xfrm>
          <a:prstGeom prst="rect">
            <a:avLst/>
          </a:prstGeom>
        </p:spPr>
      </p:pic>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EE65A6F9-FC40-4456-B8B5-0573A4D0DE5C}"/>
                  </a:ext>
                </a:extLst>
              </p:cNvPr>
              <p:cNvSpPr/>
              <p:nvPr/>
            </p:nvSpPr>
            <p:spPr>
              <a:xfrm>
                <a:off x="6246078" y="4311930"/>
                <a:ext cx="2255297" cy="1359859"/>
              </a:xfrm>
              <a:prstGeom prst="rect">
                <a:avLst/>
              </a:prstGeom>
            </p:spPr>
            <p:txBody>
              <a:bodyPr wrap="none">
                <a:spAutoFit/>
              </a:bodyPr>
              <a:lstStyle/>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m:rPr>
                          <m:nor/>
                        </m:rPr>
                        <a:rPr lang="es-PE" altLang="es-MX">
                          <a:solidFill>
                            <a:srgbClr val="FF0000"/>
                          </a:solidFill>
                          <a:cs typeface="Times New Roman" panose="02020603050405020304" pitchFamily="18" charset="0"/>
                        </a:rPr>
                        <m:t>d</m:t>
                      </m:r>
                      <m:r>
                        <m:rPr>
                          <m:nor/>
                        </m:rPr>
                        <a:rPr lang="es-PE" altLang="es-MX">
                          <a:solidFill>
                            <a:srgbClr val="FF0000"/>
                          </a:solidFill>
                          <a:cs typeface="Times New Roman" panose="02020603050405020304" pitchFamily="18" charset="0"/>
                        </a:rPr>
                        <m:t>.</m:t>
                      </m:r>
                      <m:r>
                        <a:rPr lang="es-PE" altLang="es-MX" i="1">
                          <a:latin typeface="Cambria Math" panose="02040503050406030204" pitchFamily="18" charset="0"/>
                        </a:rPr>
                        <m:t>   </m:t>
                      </m:r>
                      <m:r>
                        <m:rPr>
                          <m:nor/>
                        </m:rPr>
                        <a:rPr lang="es-PE" altLang="es-MX" i="1">
                          <a:cs typeface="Times New Roman" panose="02020603050405020304" pitchFamily="18" charset="0"/>
                        </a:rPr>
                        <m:t>j</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rad>
                        <m:radPr>
                          <m:degHide m:val="on"/>
                          <m:ctrlPr>
                            <a:rPr lang="es-PE" altLang="es-MX" i="1">
                              <a:solidFill>
                                <a:srgbClr val="FF0000"/>
                              </a:solidFill>
                              <a:latin typeface="Cambria Math" panose="02040503050406030204" pitchFamily="18" charset="0"/>
                            </a:rPr>
                          </m:ctrlPr>
                        </m:radPr>
                        <m:deg/>
                        <m:e>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2</m:t>
                          </m:r>
                        </m:e>
                      </m:rad>
                    </m:oMath>
                  </m:oMathPara>
                </a14:m>
                <a:endParaRPr lang="es-PE" altLang="es-MX" dirty="0">
                  <a:cs typeface="Times New Roman" panose="02020603050405020304" pitchFamily="18" charset="0"/>
                </a:endParaRPr>
              </a:p>
              <a:p>
                <a:pPr>
                  <a:lnSpc>
                    <a:spcPct val="114000"/>
                  </a:lnSpc>
                  <a:spcAft>
                    <a:spcPts val="1200"/>
                  </a:spcAft>
                  <a:buClr>
                    <a:srgbClr val="FF0000"/>
                  </a:buClr>
                </a:pPr>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2</m:t>
                    </m:r>
                    <m:r>
                      <a:rPr lang="es-PE" altLang="es-MX" i="1" smtClean="0">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2</m:t>
                    </m:r>
                  </m:oMath>
                </a14:m>
                <a:endParaRPr lang="es-PE" altLang="es-MX" dirty="0">
                  <a:cs typeface="Times New Roman" panose="02020603050405020304" pitchFamily="18" charset="0"/>
                </a:endParaRPr>
              </a:p>
              <a:p>
                <a:pPr>
                  <a:lnSpc>
                    <a:spcPct val="114000"/>
                  </a:lnSpc>
                  <a:spcBef>
                    <a:spcPts val="0"/>
                  </a:spcBef>
                </a:pPr>
                <a:r>
                  <a:rPr lang="es-PE" i="1" dirty="0"/>
                  <a:t>    </a:t>
                </a:r>
                <a:r>
                  <a:rPr lang="es-PE" i="1" dirty="0" err="1"/>
                  <a:t>Dom</a:t>
                </a:r>
                <a:r>
                  <a:rPr lang="es-PE" dirty="0"/>
                  <a:t> </a:t>
                </a:r>
                <a14:m>
                  <m:oMath xmlns:m="http://schemas.openxmlformats.org/officeDocument/2006/math">
                    <m:r>
                      <m:rPr>
                        <m:nor/>
                      </m:rPr>
                      <a:rPr lang="es-PE" altLang="es-MX" b="0" i="1" smtClean="0">
                        <a:cs typeface="Times New Roman" panose="02020603050405020304" pitchFamily="18" charset="0"/>
                      </a:rPr>
                      <m:t>j</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d>
                      <m:dPr>
                        <m:begChr m:val="["/>
                        <m:endChr m:val="["/>
                        <m:ctrlPr>
                          <a:rPr lang="es-PE" altLang="es-MX" i="1" smtClean="0">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2</m:t>
                        </m:r>
                        <m:r>
                          <a:rPr lang="es-PE" altLang="es-MX" b="0" i="1" smtClean="0">
                            <a:solidFill>
                              <a:srgbClr val="FF0000"/>
                            </a:solidFill>
                            <a:latin typeface="Cambria Math" panose="02040503050406030204" pitchFamily="18" charset="0"/>
                          </a:rPr>
                          <m:t>;</m:t>
                        </m:r>
                        <m:r>
                          <a:rPr lang="es-PE" altLang="es-MX" i="1">
                            <a:latin typeface="Cambria Math" panose="02040503050406030204" pitchFamily="18" charset="0"/>
                            <a:ea typeface="Cambria Math" panose="02040503050406030204" pitchFamily="18" charset="0"/>
                            <a:cs typeface="Times New Roman" panose="02020603050405020304" pitchFamily="18" charset="0"/>
                          </a:rPr>
                          <m:t>∞</m:t>
                        </m:r>
                      </m:e>
                    </m:d>
                  </m:oMath>
                </a14:m>
                <a:endParaRPr lang="es-PE" dirty="0"/>
              </a:p>
            </p:txBody>
          </p:sp>
        </mc:Choice>
        <mc:Fallback xmlns="">
          <p:sp>
            <p:nvSpPr>
              <p:cNvPr id="8" name="Rectángulo 7">
                <a:extLst>
                  <a:ext uri="{FF2B5EF4-FFF2-40B4-BE49-F238E27FC236}">
                    <a16:creationId xmlns:a16="http://schemas.microsoft.com/office/drawing/2014/main" id="{EE65A6F9-FC40-4456-B8B5-0573A4D0DE5C}"/>
                  </a:ext>
                </a:extLst>
              </p:cNvPr>
              <p:cNvSpPr>
                <a:spLocks noRot="1" noChangeAspect="1" noMove="1" noResize="1" noEditPoints="1" noAdjustHandles="1" noChangeArrowheads="1" noChangeShapeType="1" noTextEdit="1"/>
              </p:cNvSpPr>
              <p:nvPr/>
            </p:nvSpPr>
            <p:spPr>
              <a:xfrm>
                <a:off x="6246078" y="4311930"/>
                <a:ext cx="2255297" cy="1359859"/>
              </a:xfrm>
              <a:prstGeom prst="rect">
                <a:avLst/>
              </a:prstGeom>
              <a:blipFill>
                <a:blip r:embed="rId4"/>
                <a:stretch>
                  <a:fillRect b="-6278"/>
                </a:stretch>
              </a:blipFill>
            </p:spPr>
            <p:txBody>
              <a:bodyPr/>
              <a:lstStyle/>
              <a:p>
                <a:r>
                  <a:rPr lang="es-PE">
                    <a:noFill/>
                  </a:rPr>
                  <a:t> </a:t>
                </a:r>
              </a:p>
            </p:txBody>
          </p:sp>
        </mc:Fallback>
      </mc:AlternateContent>
      <p:pic>
        <p:nvPicPr>
          <p:cNvPr id="10" name="Imagen 9">
            <a:extLst>
              <a:ext uri="{FF2B5EF4-FFF2-40B4-BE49-F238E27FC236}">
                <a16:creationId xmlns:a16="http://schemas.microsoft.com/office/drawing/2014/main" id="{88EF0216-CD23-47FF-A5F1-63FA6CFA4A5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8998"/>
          <a:stretch/>
        </p:blipFill>
        <p:spPr>
          <a:xfrm>
            <a:off x="684128" y="3789040"/>
            <a:ext cx="4860000" cy="2430270"/>
          </a:xfrm>
          <a:prstGeom prst="rect">
            <a:avLst/>
          </a:prstGeom>
        </p:spPr>
      </p:pic>
      <p:sp>
        <p:nvSpPr>
          <p:cNvPr id="9" name="19 Marcador de número de diapositiva">
            <a:extLst>
              <a:ext uri="{FF2B5EF4-FFF2-40B4-BE49-F238E27FC236}">
                <a16:creationId xmlns:a16="http://schemas.microsoft.com/office/drawing/2014/main" id="{CF95CB8B-4C9D-4E1E-962D-97586DF569B1}"/>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4</a:t>
            </a:fld>
            <a:endParaRPr lang="es-PE" altLang="es-PE" sz="1200">
              <a:solidFill>
                <a:srgbClr val="898989"/>
              </a:solidFill>
            </a:endParaRPr>
          </a:p>
        </p:txBody>
      </p:sp>
      <p:sp>
        <p:nvSpPr>
          <p:cNvPr id="11" name="20 Marcador de pie de página">
            <a:extLst>
              <a:ext uri="{FF2B5EF4-FFF2-40B4-BE49-F238E27FC236}">
                <a16:creationId xmlns:a16="http://schemas.microsoft.com/office/drawing/2014/main" id="{1DB2156D-6530-4A13-A57B-77EB4B1C9243}"/>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extLst>
      <p:ext uri="{BB962C8B-B14F-4D97-AF65-F5344CB8AC3E}">
        <p14:creationId xmlns:p14="http://schemas.microsoft.com/office/powerpoint/2010/main" val="77400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22" name="Text Box 6"/>
              <p:cNvSpPr txBox="1">
                <a:spLocks noChangeArrowheads="1"/>
              </p:cNvSpPr>
              <p:nvPr/>
            </p:nvSpPr>
            <p:spPr bwMode="auto">
              <a:xfrm>
                <a:off x="612000" y="539750"/>
                <a:ext cx="7920000" cy="5696368"/>
              </a:xfrm>
              <a:prstGeom prst="rect">
                <a:avLst/>
              </a:prstGeom>
              <a:noFill/>
              <a:ln>
                <a:noFill/>
              </a:ln>
              <a:extLst>
                <a:ext uri="{909E8E84-426E-40DD-AFC4-6F175D3DCCD1}">
                  <a14:hiddenFill>
                    <a:solidFill>
                      <a:srgbClr val="FFFFFF"/>
                    </a:solidFill>
                  </a14:hiddenFill>
                </a:ext>
                <a:ext uri="{91240B29-F687-4F45-9708-019B960494DF}">
                  <a14:hiddenLine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spcAft>
                    <a:spcPts val="1800"/>
                  </a:spcAft>
                  <a:buFontTx/>
                  <a:buNone/>
                </a:pPr>
                <a:r>
                  <a:rPr lang="es-ES" altLang="es-MX" sz="2800" dirty="0">
                    <a:solidFill>
                      <a:srgbClr val="00CC00"/>
                    </a:solidFill>
                    <a:latin typeface="Times New Roman" panose="02020603050405020304" pitchFamily="18" charset="0"/>
                  </a:rPr>
                  <a:t>Ejemplo 10 (del libro texto):   </a:t>
                </a:r>
                <a:r>
                  <a:rPr lang="es-MX" altLang="es-MX" sz="2800" dirty="0">
                    <a:latin typeface="Times New Roman" panose="02020603050405020304" pitchFamily="18" charset="0"/>
                  </a:rPr>
                  <a:t>Determine el dominio de las funciones: </a:t>
                </a:r>
              </a:p>
              <a:p>
                <a:pPr algn="just" eaLnBrk="1" hangingPunct="1">
                  <a:spcBef>
                    <a:spcPct val="0"/>
                  </a:spcBef>
                  <a:buFontTx/>
                  <a:buNone/>
                </a:pPr>
                <a14:m>
                  <m:oMathPara xmlns:m="http://schemas.openxmlformats.org/officeDocument/2006/math">
                    <m:oMathParaPr>
                      <m:jc m:val="left"/>
                    </m:oMathParaPr>
                    <m:oMath xmlns:m="http://schemas.openxmlformats.org/officeDocument/2006/math">
                      <m:r>
                        <m:rPr>
                          <m:nor/>
                        </m:rPr>
                        <a:rPr lang="es-PE" altLang="es-MX" sz="2800" b="0" i="0" smtClean="0">
                          <a:solidFill>
                            <a:srgbClr val="FF0000"/>
                          </a:solidFill>
                          <a:latin typeface="Times New Roman" panose="02020603050405020304" pitchFamily="18" charset="0"/>
                          <a:cs typeface="Times New Roman" panose="02020603050405020304" pitchFamily="18" charset="0"/>
                        </a:rPr>
                        <m:t>b</m:t>
                      </m:r>
                      <m:r>
                        <m:rPr>
                          <m:nor/>
                        </m:rPr>
                        <a:rPr lang="es-PE" altLang="es-MX" sz="2800" b="0" i="0" smtClean="0">
                          <a:solidFill>
                            <a:srgbClr val="FF0000"/>
                          </a:solidFill>
                          <a:latin typeface="Times New Roman" panose="02020603050405020304" pitchFamily="18" charset="0"/>
                          <a:cs typeface="Times New Roman" panose="02020603050405020304" pitchFamily="18" charset="0"/>
                        </a:rPr>
                        <m:t>.  </m:t>
                      </m:r>
                      <m:r>
                        <m:rPr>
                          <m:nor/>
                        </m:rPr>
                        <a:rPr lang="es-PE" altLang="es-MX" sz="2800" b="0" i="1" smtClean="0">
                          <a:latin typeface="Times New Roman" panose="02020603050405020304" pitchFamily="18" charset="0"/>
                          <a:cs typeface="Times New Roman" panose="02020603050405020304" pitchFamily="18" charset="0"/>
                        </a:rPr>
                        <m:t>g</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f>
                        <m:fPr>
                          <m:ctrlPr>
                            <a:rPr lang="es-PE" altLang="es-MX" sz="2800" i="1">
                              <a:solidFill>
                                <a:srgbClr val="FF0000"/>
                              </a:solidFill>
                              <a:latin typeface="Cambria Math" panose="02040503050406030204" pitchFamily="18" charset="0"/>
                            </a:rPr>
                          </m:ctrlPr>
                        </m:fPr>
                        <m:num>
                          <m:r>
                            <a:rPr lang="es-PE" altLang="es-MX" sz="2800" i="1">
                              <a:latin typeface="Cambria Math" panose="02040503050406030204" pitchFamily="18" charset="0"/>
                              <a:cs typeface="Times New Roman" panose="02020603050405020304" pitchFamily="18" charset="0"/>
                            </a:rPr>
                            <m:t>3</m:t>
                          </m:r>
                          <m:r>
                            <a:rPr lang="es-PE" altLang="es-MX" sz="2800" b="0" i="1" smtClean="0">
                              <a:latin typeface="Cambria Math" panose="02040503050406030204" pitchFamily="18" charset="0"/>
                              <a:cs typeface="Times New Roman" panose="02020603050405020304" pitchFamily="18" charset="0"/>
                            </a:rPr>
                            <m:t>𝑥</m:t>
                          </m:r>
                        </m:num>
                        <m:den>
                          <m:sSup>
                            <m:sSupPr>
                              <m:ctrlPr>
                                <a:rPr lang="es-PE" altLang="es-MX" sz="2800" i="1" smtClean="0">
                                  <a:latin typeface="Cambria Math" panose="02040503050406030204" pitchFamily="18" charset="0"/>
                                  <a:cs typeface="Times New Roman" panose="02020603050405020304" pitchFamily="18" charset="0"/>
                                </a:rPr>
                              </m:ctrlPr>
                            </m:sSupPr>
                            <m:e>
                              <m:r>
                                <a:rPr lang="es-PE" altLang="es-MX" sz="2800" i="1">
                                  <a:latin typeface="Cambria Math" panose="02040503050406030204" pitchFamily="18" charset="0"/>
                                  <a:cs typeface="Times New Roman" panose="02020603050405020304" pitchFamily="18" charset="0"/>
                                </a:rPr>
                                <m:t>𝑥</m:t>
                              </m:r>
                            </m:e>
                            <m:sup>
                              <m:r>
                                <a:rPr lang="es-PE" altLang="es-MX" sz="2800" b="0" i="1" smtClean="0">
                                  <a:latin typeface="Cambria Math" panose="02040503050406030204" pitchFamily="18" charset="0"/>
                                  <a:cs typeface="Times New Roman" panose="02020603050405020304" pitchFamily="18" charset="0"/>
                                </a:rPr>
                                <m:t>2</m:t>
                              </m:r>
                            </m:sup>
                          </m:sSup>
                          <m:r>
                            <a:rPr lang="es-PE" altLang="es-MX" sz="2800" i="1">
                              <a:solidFill>
                                <a:srgbClr val="FF0000"/>
                              </a:solidFill>
                              <a:latin typeface="Cambria Math" panose="02040503050406030204" pitchFamily="18" charset="0"/>
                            </a:rPr>
                            <m:t>−</m:t>
                          </m:r>
                          <m:r>
                            <a:rPr lang="es-PE" altLang="es-MX" sz="2800" b="0" i="1" smtClean="0">
                              <a:latin typeface="Cambria Math" panose="02040503050406030204" pitchFamily="18" charset="0"/>
                              <a:cs typeface="Times New Roman" panose="02020603050405020304" pitchFamily="18" charset="0"/>
                            </a:rPr>
                            <m:t>4</m:t>
                          </m:r>
                          <m:r>
                            <a:rPr lang="es-PE" altLang="es-MX" sz="2800" i="1">
                              <a:latin typeface="Cambria Math" panose="02040503050406030204" pitchFamily="18" charset="0"/>
                              <a:cs typeface="Times New Roman" panose="02020603050405020304" pitchFamily="18" charset="0"/>
                            </a:rPr>
                            <m:t>𝑥</m:t>
                          </m:r>
                        </m:den>
                      </m:f>
                    </m:oMath>
                  </m:oMathPara>
                </a14:m>
                <a:endParaRPr lang="es-MX" altLang="es-MX" sz="2800" dirty="0">
                  <a:latin typeface="Times New Roman" panose="02020603050405020304" pitchFamily="18" charset="0"/>
                </a:endParaRPr>
              </a:p>
              <a:p>
                <a:pPr algn="just" eaLnBrk="1" hangingPunct="1">
                  <a:spcBef>
                    <a:spcPct val="0"/>
                  </a:spcBef>
                  <a:buNone/>
                </a:pPr>
                <a:endParaRPr lang="es-MX" altLang="es-MX" sz="1800" i="1" dirty="0">
                  <a:latin typeface="Times New Roman" panose="02020603050405020304" pitchFamily="18" charset="0"/>
                </a:endParaRPr>
              </a:p>
              <a:p>
                <a:pPr algn="just" eaLnBrk="1" hangingPunct="1">
                  <a:spcBef>
                    <a:spcPct val="0"/>
                  </a:spcBef>
                  <a:buFontTx/>
                  <a:buNone/>
                </a:pPr>
                <a14:m>
                  <m:oMathPara xmlns:m="http://schemas.openxmlformats.org/officeDocument/2006/math">
                    <m:oMathParaPr>
                      <m:jc m:val="left"/>
                    </m:oMathParaPr>
                    <m:oMath xmlns:m="http://schemas.openxmlformats.org/officeDocument/2006/math">
                      <m:r>
                        <m:rPr>
                          <m:nor/>
                        </m:rPr>
                        <a:rPr lang="es-PE" altLang="es-MX" sz="2800" smtClean="0">
                          <a:solidFill>
                            <a:srgbClr val="FF0000"/>
                          </a:solidFill>
                          <a:latin typeface="Times New Roman" panose="02020603050405020304" pitchFamily="18" charset="0"/>
                          <a:cs typeface="Times New Roman" panose="02020603050405020304" pitchFamily="18" charset="0"/>
                        </a:rPr>
                        <m:t>d</m:t>
                      </m:r>
                      <m:r>
                        <m:rPr>
                          <m:nor/>
                        </m:rPr>
                        <a:rPr lang="es-PE" altLang="es-MX" sz="2800" smtClean="0">
                          <a:solidFill>
                            <a:srgbClr val="FF0000"/>
                          </a:solidFill>
                          <a:latin typeface="Times New Roman" panose="02020603050405020304" pitchFamily="18" charset="0"/>
                          <a:cs typeface="Times New Roman" panose="02020603050405020304" pitchFamily="18" charset="0"/>
                        </a:rPr>
                        <m:t>.</m:t>
                      </m:r>
                      <m:r>
                        <a:rPr lang="es-PE" altLang="es-MX" sz="2800" i="1">
                          <a:latin typeface="Cambria Math" panose="02040503050406030204" pitchFamily="18" charset="0"/>
                        </a:rPr>
                        <m:t>   </m:t>
                      </m:r>
                      <m:r>
                        <m:rPr>
                          <m:nor/>
                        </m:rPr>
                        <a:rPr lang="es-PE" altLang="es-MX" sz="2800" b="0" i="1" smtClean="0">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f</m:t>
                      </m:r>
                      <m:r>
                        <m:rPr>
                          <m:nor/>
                        </m:rPr>
                        <a:rPr lang="es-PE" altLang="es-MX" sz="2800" b="0" i="1" smtClean="0">
                          <a:latin typeface="Times New Roman" panose="02020603050405020304" pitchFamily="18" charset="0"/>
                          <a:cs typeface="Times New Roman" panose="02020603050405020304" pitchFamily="18" charset="0"/>
                        </a:rPr>
                        <m:t> </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f>
                        <m:fPr>
                          <m:ctrlPr>
                            <a:rPr lang="es-PE" altLang="es-MX" sz="2800" i="1">
                              <a:solidFill>
                                <a:srgbClr val="FF0000"/>
                              </a:solidFill>
                              <a:latin typeface="Cambria Math" panose="02040503050406030204" pitchFamily="18" charset="0"/>
                            </a:rPr>
                          </m:ctrlPr>
                        </m:fPr>
                        <m:num>
                          <m:rad>
                            <m:radPr>
                              <m:degHide m:val="on"/>
                              <m:ctrlPr>
                                <a:rPr lang="es-PE" altLang="es-MX" sz="2800" i="1">
                                  <a:solidFill>
                                    <a:srgbClr val="FF0000"/>
                                  </a:solidFill>
                                  <a:latin typeface="Cambria Math" panose="02040503050406030204" pitchFamily="18" charset="0"/>
                                </a:rPr>
                              </m:ctrlPr>
                            </m:radPr>
                            <m:deg/>
                            <m:e>
                              <m:r>
                                <a:rPr lang="es-PE" altLang="es-MX" sz="2800" b="0" i="1" smtClean="0">
                                  <a:latin typeface="Cambria Math" panose="02040503050406030204" pitchFamily="18" charset="0"/>
                                  <a:cs typeface="Times New Roman" panose="02020603050405020304" pitchFamily="18" charset="0"/>
                                </a:rPr>
                                <m:t>6</m:t>
                              </m:r>
                              <m:r>
                                <a:rPr lang="es-PE" altLang="es-MX" sz="2800" i="1">
                                  <a:solidFill>
                                    <a:srgbClr val="FF0000"/>
                                  </a:solidFill>
                                  <a:latin typeface="Cambria Math" panose="02040503050406030204" pitchFamily="18" charset="0"/>
                                </a:rPr>
                                <m:t>−</m:t>
                              </m:r>
                              <m:r>
                                <a:rPr lang="es-PE" altLang="es-MX" sz="2800" i="1">
                                  <a:latin typeface="Cambria Math" panose="02040503050406030204" pitchFamily="18" charset="0"/>
                                  <a:cs typeface="Times New Roman" panose="02020603050405020304" pitchFamily="18" charset="0"/>
                                </a:rPr>
                                <m:t>2</m:t>
                              </m:r>
                              <m:r>
                                <a:rPr lang="es-PE" altLang="es-MX" sz="2800" i="1">
                                  <a:latin typeface="Cambria Math" panose="02040503050406030204" pitchFamily="18" charset="0"/>
                                  <a:cs typeface="Times New Roman" panose="02020603050405020304" pitchFamily="18" charset="0"/>
                                </a:rPr>
                                <m:t>𝑥</m:t>
                              </m:r>
                            </m:e>
                          </m:rad>
                        </m:num>
                        <m:den>
                          <m:r>
                            <a:rPr lang="es-PE" altLang="es-MX" sz="2800" i="1">
                              <a:latin typeface="Cambria Math" panose="02040503050406030204" pitchFamily="18" charset="0"/>
                              <a:cs typeface="Times New Roman" panose="02020603050405020304" pitchFamily="18" charset="0"/>
                            </a:rPr>
                            <m:t>𝑥</m:t>
                          </m:r>
                          <m:r>
                            <a:rPr lang="es-PE" altLang="es-MX" sz="2800" b="0" i="1" smtClean="0">
                              <a:solidFill>
                                <a:srgbClr val="FF0000"/>
                              </a:solidFill>
                              <a:latin typeface="Cambria Math" panose="02040503050406030204" pitchFamily="18" charset="0"/>
                            </a:rPr>
                            <m:t>+</m:t>
                          </m:r>
                          <m:r>
                            <a:rPr lang="es-PE" altLang="es-MX" sz="2800" b="0" i="1" smtClean="0">
                              <a:latin typeface="Cambria Math" panose="02040503050406030204" pitchFamily="18" charset="0"/>
                              <a:cs typeface="Times New Roman" panose="02020603050405020304" pitchFamily="18" charset="0"/>
                            </a:rPr>
                            <m:t>5</m:t>
                          </m:r>
                        </m:den>
                      </m:f>
                    </m:oMath>
                  </m:oMathPara>
                </a14:m>
                <a:endParaRPr lang="es-MX" altLang="es-MX" sz="2800" dirty="0">
                  <a:latin typeface="Times New Roman" panose="02020603050405020304" pitchFamily="18" charset="0"/>
                </a:endParaRPr>
              </a:p>
              <a:p>
                <a:pPr algn="just" eaLnBrk="1" hangingPunct="1">
                  <a:spcBef>
                    <a:spcPct val="0"/>
                  </a:spcBef>
                  <a:buFontTx/>
                  <a:buNone/>
                </a:pPr>
                <a:endParaRPr lang="es-MX" altLang="es-MX" sz="1800" i="1" dirty="0">
                  <a:latin typeface="Times New Roman" panose="02020603050405020304" pitchFamily="18" charset="0"/>
                </a:endParaRPr>
              </a:p>
              <a:p>
                <a:pPr algn="just" eaLnBrk="1" hangingPunct="1">
                  <a:spcBef>
                    <a:spcPct val="0"/>
                  </a:spcBef>
                  <a:buNone/>
                </a:pPr>
                <a14:m>
                  <m:oMathPara xmlns:m="http://schemas.openxmlformats.org/officeDocument/2006/math">
                    <m:oMathParaPr>
                      <m:jc m:val="left"/>
                    </m:oMathParaPr>
                    <m:oMath xmlns:m="http://schemas.openxmlformats.org/officeDocument/2006/math">
                      <m:r>
                        <m:rPr>
                          <m:nor/>
                        </m:rPr>
                        <a:rPr lang="es-PE" altLang="es-MX" sz="2800" b="0" i="0" smtClean="0">
                          <a:solidFill>
                            <a:srgbClr val="FF0000"/>
                          </a:solidFill>
                          <a:latin typeface="Times New Roman" panose="02020603050405020304" pitchFamily="18" charset="0"/>
                          <a:cs typeface="Times New Roman" panose="02020603050405020304" pitchFamily="18" charset="0"/>
                        </a:rPr>
                        <m:t>e</m:t>
                      </m:r>
                      <m:r>
                        <m:rPr>
                          <m:nor/>
                        </m:rPr>
                        <a:rPr lang="es-PE" altLang="es-MX" sz="2800" b="0" i="0" smtClean="0">
                          <a:solidFill>
                            <a:srgbClr val="FF0000"/>
                          </a:solidFill>
                          <a:latin typeface="Times New Roman" panose="02020603050405020304" pitchFamily="18" charset="0"/>
                          <a:cs typeface="Times New Roman" panose="02020603050405020304" pitchFamily="18" charset="0"/>
                        </a:rPr>
                        <m:t>.</m:t>
                      </m:r>
                      <m:r>
                        <a:rPr lang="es-PE" altLang="es-MX" sz="2800" i="1">
                          <a:latin typeface="Cambria Math" panose="02040503050406030204" pitchFamily="18" charset="0"/>
                        </a:rPr>
                        <m:t> </m:t>
                      </m:r>
                      <m:r>
                        <a:rPr lang="es-PE" altLang="es-MX" sz="2800" b="0" i="1" smtClean="0">
                          <a:latin typeface="Cambria Math" panose="02040503050406030204" pitchFamily="18" charset="0"/>
                        </a:rPr>
                        <m:t> </m:t>
                      </m:r>
                      <m:r>
                        <a:rPr lang="es-PE" altLang="es-MX" sz="2800" i="1">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h</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f>
                        <m:fPr>
                          <m:ctrlPr>
                            <a:rPr lang="es-PE" altLang="es-MX" sz="2800" i="1">
                              <a:solidFill>
                                <a:srgbClr val="FF0000"/>
                              </a:solidFill>
                              <a:latin typeface="Cambria Math" panose="02040503050406030204" pitchFamily="18" charset="0"/>
                            </a:rPr>
                          </m:ctrlPr>
                        </m:fPr>
                        <m:num>
                          <m:r>
                            <a:rPr lang="es-PE" altLang="es-MX" sz="2800" i="1">
                              <a:latin typeface="Cambria Math" panose="02040503050406030204" pitchFamily="18" charset="0"/>
                              <a:cs typeface="Times New Roman" panose="02020603050405020304" pitchFamily="18" charset="0"/>
                            </a:rPr>
                            <m:t>𝑥</m:t>
                          </m:r>
                          <m:r>
                            <a:rPr lang="es-PE" altLang="es-MX" sz="2800" i="1">
                              <a:solidFill>
                                <a:srgbClr val="FF0000"/>
                              </a:solidFill>
                              <a:latin typeface="Cambria Math" panose="02040503050406030204" pitchFamily="18" charset="0"/>
                            </a:rPr>
                            <m:t>−</m:t>
                          </m:r>
                          <m:r>
                            <a:rPr lang="es-PE" altLang="es-MX" sz="2800" b="0" i="1" smtClean="0">
                              <a:latin typeface="Cambria Math" panose="02040503050406030204" pitchFamily="18" charset="0"/>
                              <a:cs typeface="Times New Roman" panose="02020603050405020304" pitchFamily="18" charset="0"/>
                            </a:rPr>
                            <m:t>1</m:t>
                          </m:r>
                        </m:num>
                        <m:den>
                          <m:rad>
                            <m:radPr>
                              <m:degHide m:val="on"/>
                              <m:ctrlPr>
                                <a:rPr lang="es-PE" altLang="es-MX" sz="2800" i="1">
                                  <a:solidFill>
                                    <a:srgbClr val="FF0000"/>
                                  </a:solidFill>
                                  <a:latin typeface="Cambria Math" panose="02040503050406030204" pitchFamily="18" charset="0"/>
                                </a:rPr>
                              </m:ctrlPr>
                            </m:radPr>
                            <m:deg/>
                            <m:e>
                              <m:r>
                                <a:rPr lang="es-PE" altLang="es-MX" sz="2800" i="1">
                                  <a:latin typeface="Cambria Math" panose="02040503050406030204" pitchFamily="18" charset="0"/>
                                  <a:cs typeface="Times New Roman" panose="02020603050405020304" pitchFamily="18" charset="0"/>
                                </a:rPr>
                                <m:t>2</m:t>
                              </m:r>
                              <m:r>
                                <a:rPr lang="es-PE" altLang="es-MX" sz="2800" i="1">
                                  <a:latin typeface="Cambria Math" panose="02040503050406030204" pitchFamily="18" charset="0"/>
                                  <a:cs typeface="Times New Roman" panose="02020603050405020304" pitchFamily="18" charset="0"/>
                                </a:rPr>
                                <m:t>𝑥</m:t>
                              </m:r>
                              <m:r>
                                <a:rPr lang="es-PE" altLang="es-MX" sz="2800" i="1">
                                  <a:solidFill>
                                    <a:srgbClr val="FF0000"/>
                                  </a:solidFill>
                                  <a:latin typeface="Cambria Math" panose="02040503050406030204" pitchFamily="18" charset="0"/>
                                </a:rPr>
                                <m:t>+</m:t>
                              </m:r>
                              <m:r>
                                <a:rPr lang="es-PE" altLang="es-MX" sz="2800" b="0" i="1" smtClean="0">
                                  <a:latin typeface="Cambria Math" panose="02040503050406030204" pitchFamily="18" charset="0"/>
                                  <a:cs typeface="Times New Roman" panose="02020603050405020304" pitchFamily="18" charset="0"/>
                                </a:rPr>
                                <m:t>7</m:t>
                              </m:r>
                            </m:e>
                          </m:rad>
                        </m:den>
                      </m:f>
                    </m:oMath>
                  </m:oMathPara>
                </a14:m>
                <a:endParaRPr lang="es-PE" altLang="es-MX" sz="2800" dirty="0">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s-MX" altLang="es-MX" sz="1800" dirty="0">
                  <a:latin typeface="Times New Roman" panose="02020603050405020304" pitchFamily="18" charset="0"/>
                </a:endParaRPr>
              </a:p>
              <a:p>
                <a:pPr algn="just" eaLnBrk="1" hangingPunct="1">
                  <a:spcBef>
                    <a:spcPct val="0"/>
                  </a:spcBef>
                  <a:buFontTx/>
                  <a:buNone/>
                </a:pPr>
                <a14:m>
                  <m:oMathPara xmlns:m="http://schemas.openxmlformats.org/officeDocument/2006/math">
                    <m:oMathParaPr>
                      <m:jc m:val="left"/>
                    </m:oMathParaPr>
                    <m:oMath xmlns:m="http://schemas.openxmlformats.org/officeDocument/2006/math">
                      <m:r>
                        <m:rPr>
                          <m:nor/>
                        </m:rPr>
                        <a:rPr lang="es-PE" altLang="es-MX" sz="2800" b="0" i="0" smtClean="0">
                          <a:solidFill>
                            <a:srgbClr val="FF0000"/>
                          </a:solidFill>
                          <a:latin typeface="Times New Roman" panose="02020603050405020304" pitchFamily="18" charset="0"/>
                          <a:cs typeface="Times New Roman" panose="02020603050405020304" pitchFamily="18" charset="0"/>
                        </a:rPr>
                        <m:t>g</m:t>
                      </m:r>
                      <m:r>
                        <m:rPr>
                          <m:nor/>
                        </m:rPr>
                        <a:rPr lang="es-PE" altLang="es-MX" sz="2800" smtClean="0">
                          <a:solidFill>
                            <a:srgbClr val="FF0000"/>
                          </a:solidFill>
                          <a:latin typeface="Times New Roman" panose="02020603050405020304" pitchFamily="18" charset="0"/>
                          <a:cs typeface="Times New Roman" panose="02020603050405020304" pitchFamily="18" charset="0"/>
                        </a:rPr>
                        <m:t>.</m:t>
                      </m:r>
                      <m:r>
                        <a:rPr lang="es-PE" altLang="es-MX" sz="2800" i="1">
                          <a:latin typeface="Cambria Math" panose="02040503050406030204" pitchFamily="18" charset="0"/>
                        </a:rPr>
                        <m:t>  </m:t>
                      </m:r>
                      <m:r>
                        <a:rPr lang="es-PE" altLang="es-MX" sz="2800" b="0" i="1" smtClean="0">
                          <a:latin typeface="Cambria Math" panose="02040503050406030204" pitchFamily="18" charset="0"/>
                        </a:rPr>
                        <m:t> </m:t>
                      </m:r>
                      <m:r>
                        <a:rPr lang="es-PE" altLang="es-MX" sz="2800" i="1">
                          <a:latin typeface="Cambria Math" panose="02040503050406030204" pitchFamily="18" charset="0"/>
                        </a:rPr>
                        <m:t> </m:t>
                      </m:r>
                      <m:r>
                        <m:rPr>
                          <m:nor/>
                        </m:rPr>
                        <a:rPr lang="es-PE" altLang="es-MX" sz="2800" b="0" i="1" smtClean="0">
                          <a:latin typeface="Times New Roman" panose="02020603050405020304" pitchFamily="18" charset="0"/>
                          <a:cs typeface="Times New Roman" panose="02020603050405020304" pitchFamily="18" charset="0"/>
                        </a:rPr>
                        <m:t>j</m:t>
                      </m:r>
                      <m:d>
                        <m:dPr>
                          <m:ctrlPr>
                            <a:rPr lang="es-PE" altLang="es-MX" sz="2800" i="1">
                              <a:solidFill>
                                <a:srgbClr val="FF0000"/>
                              </a:solidFill>
                              <a:latin typeface="Cambria Math" panose="02040503050406030204" pitchFamily="18" charset="0"/>
                            </a:rPr>
                          </m:ctrlPr>
                        </m:dPr>
                        <m:e>
                          <m:r>
                            <a:rPr lang="es-PE" altLang="es-MX" sz="2800" i="1">
                              <a:latin typeface="Cambria Math" panose="02040503050406030204" pitchFamily="18" charset="0"/>
                              <a:cs typeface="Times New Roman" panose="02020603050405020304" pitchFamily="18" charset="0"/>
                            </a:rPr>
                            <m:t>𝑥</m:t>
                          </m:r>
                        </m:e>
                      </m:d>
                      <m:r>
                        <a:rPr lang="es-PE" altLang="es-MX" sz="2800" i="1">
                          <a:solidFill>
                            <a:srgbClr val="FF0000"/>
                          </a:solidFill>
                          <a:latin typeface="Cambria Math" panose="02040503050406030204" pitchFamily="18" charset="0"/>
                        </a:rPr>
                        <m:t>=</m:t>
                      </m:r>
                      <m:f>
                        <m:fPr>
                          <m:ctrlPr>
                            <a:rPr lang="es-PE" altLang="es-MX" sz="2800" i="1">
                              <a:solidFill>
                                <a:srgbClr val="FF0000"/>
                              </a:solidFill>
                              <a:latin typeface="Cambria Math" panose="02040503050406030204" pitchFamily="18" charset="0"/>
                            </a:rPr>
                          </m:ctrlPr>
                        </m:fPr>
                        <m:num>
                          <m:rad>
                            <m:radPr>
                              <m:degHide m:val="on"/>
                              <m:ctrlPr>
                                <a:rPr lang="es-PE" altLang="es-MX" sz="2800" i="1">
                                  <a:solidFill>
                                    <a:srgbClr val="FF0000"/>
                                  </a:solidFill>
                                  <a:latin typeface="Cambria Math" panose="02040503050406030204" pitchFamily="18" charset="0"/>
                                </a:rPr>
                              </m:ctrlPr>
                            </m:radPr>
                            <m:deg/>
                            <m:e>
                              <m:r>
                                <a:rPr lang="es-PE" altLang="es-MX" sz="2800" b="0" i="1" smtClean="0">
                                  <a:latin typeface="Cambria Math" panose="02040503050406030204" pitchFamily="18" charset="0"/>
                                  <a:cs typeface="Times New Roman" panose="02020603050405020304" pitchFamily="18" charset="0"/>
                                </a:rPr>
                                <m:t>3</m:t>
                              </m:r>
                              <m:r>
                                <a:rPr lang="es-PE" altLang="es-MX" sz="2800" i="1">
                                  <a:latin typeface="Cambria Math" panose="02040503050406030204" pitchFamily="18" charset="0"/>
                                  <a:cs typeface="Times New Roman" panose="02020603050405020304" pitchFamily="18" charset="0"/>
                                </a:rPr>
                                <m:t>𝑥</m:t>
                              </m:r>
                              <m:r>
                                <a:rPr lang="es-PE" altLang="es-MX" sz="2800" i="1">
                                  <a:solidFill>
                                    <a:srgbClr val="FF0000"/>
                                  </a:solidFill>
                                  <a:latin typeface="Cambria Math" panose="02040503050406030204" pitchFamily="18" charset="0"/>
                                </a:rPr>
                                <m:t>−</m:t>
                              </m:r>
                              <m:r>
                                <a:rPr lang="es-PE" altLang="es-MX" sz="2800" i="1">
                                  <a:latin typeface="Cambria Math" panose="02040503050406030204" pitchFamily="18" charset="0"/>
                                  <a:cs typeface="Times New Roman" panose="02020603050405020304" pitchFamily="18" charset="0"/>
                                </a:rPr>
                                <m:t>1</m:t>
                              </m:r>
                            </m:e>
                          </m:rad>
                        </m:num>
                        <m:den>
                          <m:sSup>
                            <m:sSupPr>
                              <m:ctrlPr>
                                <a:rPr lang="es-PE" altLang="es-MX" sz="2800" i="1" smtClean="0">
                                  <a:latin typeface="Cambria Math" panose="02040503050406030204" pitchFamily="18" charset="0"/>
                                  <a:cs typeface="Times New Roman" panose="02020603050405020304" pitchFamily="18" charset="0"/>
                                </a:rPr>
                              </m:ctrlPr>
                            </m:sSupPr>
                            <m:e>
                              <m:r>
                                <a:rPr lang="es-PE" altLang="es-MX" sz="2800" i="1">
                                  <a:latin typeface="Cambria Math" panose="02040503050406030204" pitchFamily="18" charset="0"/>
                                  <a:cs typeface="Times New Roman" panose="02020603050405020304" pitchFamily="18" charset="0"/>
                                </a:rPr>
                                <m:t>𝑥</m:t>
                              </m:r>
                            </m:e>
                            <m:sup>
                              <m:r>
                                <a:rPr lang="es-PE" altLang="es-MX" sz="2800" b="0" i="1" smtClean="0">
                                  <a:latin typeface="Cambria Math" panose="02040503050406030204" pitchFamily="18" charset="0"/>
                                  <a:cs typeface="Times New Roman" panose="02020603050405020304" pitchFamily="18" charset="0"/>
                                </a:rPr>
                                <m:t>2</m:t>
                              </m:r>
                            </m:sup>
                          </m:sSup>
                          <m:r>
                            <a:rPr lang="es-PE" altLang="es-MX" sz="2800" i="1">
                              <a:solidFill>
                                <a:srgbClr val="FF0000"/>
                              </a:solidFill>
                              <a:latin typeface="Cambria Math" panose="02040503050406030204" pitchFamily="18" charset="0"/>
                            </a:rPr>
                            <m:t>+</m:t>
                          </m:r>
                          <m:r>
                            <a:rPr lang="es-PE" altLang="es-MX" sz="2800" b="0" i="1" smtClean="0">
                              <a:solidFill>
                                <a:schemeClr val="tx1"/>
                              </a:solidFill>
                              <a:latin typeface="Cambria Math" panose="02040503050406030204" pitchFamily="18" charset="0"/>
                            </a:rPr>
                            <m:t>1</m:t>
                          </m:r>
                        </m:den>
                      </m:f>
                    </m:oMath>
                  </m:oMathPara>
                </a14:m>
                <a:endParaRPr lang="es-ES" altLang="es-MX" sz="2800" dirty="0">
                  <a:latin typeface="Times New Roman" panose="02020603050405020304" pitchFamily="18" charset="0"/>
                  <a:cs typeface="Times New Roman" panose="02020603050405020304" pitchFamily="18" charset="0"/>
                </a:endParaRPr>
              </a:p>
            </p:txBody>
          </p:sp>
        </mc:Choice>
        <mc:Fallback xmlns="">
          <p:sp>
            <p:nvSpPr>
              <p:cNvPr id="30722" name="Text Box 6"/>
              <p:cNvSpPr txBox="1">
                <a:spLocks noRot="1" noChangeAspect="1" noMove="1" noResize="1" noEditPoints="1" noAdjustHandles="1" noChangeArrowheads="1" noChangeShapeType="1" noTextEdit="1"/>
              </p:cNvSpPr>
              <p:nvPr/>
            </p:nvSpPr>
            <p:spPr bwMode="auto">
              <a:xfrm>
                <a:off x="612000" y="539750"/>
                <a:ext cx="7920000" cy="5696368"/>
              </a:xfrm>
              <a:prstGeom prst="rect">
                <a:avLst/>
              </a:prstGeom>
              <a:blipFill>
                <a:blip r:embed="rId3"/>
                <a:stretch>
                  <a:fillRect l="-1538" t="-1178" r="-15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r>
                  <a:rPr lang="es-PE">
                    <a:noFill/>
                  </a:rPr>
                  <a:t> </a:t>
                </a:r>
              </a:p>
            </p:txBody>
          </p:sp>
        </mc:Fallback>
      </mc:AlternateContent>
      <p:sp>
        <p:nvSpPr>
          <p:cNvPr id="3072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MX" sz="1800">
              <a:latin typeface="Times New Roman" panose="02020603050405020304" pitchFamily="18" charset="0"/>
            </a:endParaRPr>
          </a:p>
        </p:txBody>
      </p:sp>
      <p:sp>
        <p:nvSpPr>
          <p:cNvPr id="3072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MX" sz="1800">
              <a:latin typeface="Times New Roman" panose="02020603050405020304" pitchFamily="18" charset="0"/>
            </a:endParaRPr>
          </a:p>
        </p:txBody>
      </p:sp>
      <p:sp>
        <p:nvSpPr>
          <p:cNvPr id="30727"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MX" sz="1800">
              <a:latin typeface="Times New Roman" panose="02020603050405020304" pitchFamily="18" charset="0"/>
            </a:endParaRPr>
          </a:p>
        </p:txBody>
      </p:sp>
      <p:sp>
        <p:nvSpPr>
          <p:cNvPr id="3072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s-ES" altLang="es-MX" sz="1800">
              <a:latin typeface="Times New Roman" panose="02020603050405020304" pitchFamily="18" charset="0"/>
            </a:endParaRPr>
          </a:p>
        </p:txBody>
      </p:sp>
      <p:sp>
        <p:nvSpPr>
          <p:cNvPr id="13" name="19 Marcador de número de diapositiva"/>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5</a:t>
            </a:fld>
            <a:endParaRPr lang="es-PE" altLang="es-PE" sz="1200">
              <a:solidFill>
                <a:srgbClr val="898989"/>
              </a:solidFill>
            </a:endParaRPr>
          </a:p>
        </p:txBody>
      </p:sp>
      <p:sp>
        <p:nvSpPr>
          <p:cNvPr id="14" name="20 Marcador de pie de página"/>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ángulo 4"/>
              <p:cNvSpPr/>
              <p:nvPr/>
            </p:nvSpPr>
            <p:spPr>
              <a:xfrm>
                <a:off x="539553" y="548680"/>
                <a:ext cx="3888432" cy="5876224"/>
              </a:xfrm>
              <a:prstGeom prst="rect">
                <a:avLst/>
              </a:prstGeom>
            </p:spPr>
            <p:txBody>
              <a:bodyPr wrap="square">
                <a:spAutoFit/>
              </a:bodyPr>
              <a:lstStyle/>
              <a:p>
                <a:pPr>
                  <a:lnSpc>
                    <a:spcPct val="114000"/>
                  </a:lnSpc>
                  <a:spcAft>
                    <a:spcPts val="600"/>
                  </a:spcAft>
                  <a:buClr>
                    <a:srgbClr val="FF0000"/>
                  </a:buClr>
                </a:pPr>
                <a14:m>
                  <m:oMathPara xmlns:m="http://schemas.openxmlformats.org/officeDocument/2006/math">
                    <m:oMathParaPr>
                      <m:jc m:val="left"/>
                    </m:oMathParaPr>
                    <m:oMath xmlns:m="http://schemas.openxmlformats.org/officeDocument/2006/math">
                      <m:r>
                        <m:rPr>
                          <m:nor/>
                        </m:rPr>
                        <a:rPr lang="es-PE" altLang="es-MX" b="0" i="1" smtClean="0">
                          <a:solidFill>
                            <a:srgbClr val="00CC00"/>
                          </a:solidFill>
                          <a:cs typeface="Times New Roman" panose="02020603050405020304" pitchFamily="18" charset="0"/>
                        </a:rPr>
                        <m:t>Soluci</m:t>
                      </m:r>
                      <m:r>
                        <m:rPr>
                          <m:nor/>
                        </m:rPr>
                        <a:rPr lang="es-PE" altLang="es-MX" b="0" i="1" smtClean="0">
                          <a:solidFill>
                            <a:srgbClr val="00CC00"/>
                          </a:solidFill>
                          <a:cs typeface="Times New Roman" panose="02020603050405020304" pitchFamily="18" charset="0"/>
                        </a:rPr>
                        <m:t>ó</m:t>
                      </m:r>
                      <m:r>
                        <m:rPr>
                          <m:nor/>
                        </m:rPr>
                        <a:rPr lang="es-PE" altLang="es-MX" b="0" i="1" smtClean="0">
                          <a:solidFill>
                            <a:srgbClr val="00CC00"/>
                          </a:solidFill>
                          <a:cs typeface="Times New Roman" panose="02020603050405020304" pitchFamily="18" charset="0"/>
                        </a:rPr>
                        <m:t>n</m:t>
                      </m:r>
                      <m:r>
                        <m:rPr>
                          <m:nor/>
                        </m:rPr>
                        <a:rPr lang="es-PE" altLang="es-MX" b="0" i="1" smtClean="0">
                          <a:solidFill>
                            <a:srgbClr val="00CC00"/>
                          </a:solidFill>
                          <a:cs typeface="Times New Roman" panose="02020603050405020304" pitchFamily="18" charset="0"/>
                        </a:rPr>
                        <m:t>:</m:t>
                      </m:r>
                    </m:oMath>
                  </m:oMathPara>
                </a14:m>
                <a:endParaRPr lang="es-PE" altLang="es-MX" b="0" i="1" dirty="0">
                  <a:solidFill>
                    <a:srgbClr val="00CC00"/>
                  </a:solidFill>
                  <a:cs typeface="Times New Roman" panose="02020603050405020304" pitchFamily="18" charset="0"/>
                </a:endParaRPr>
              </a:p>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m:rPr>
                          <m:nor/>
                        </m:rPr>
                        <a:rPr lang="es-PE" altLang="es-MX" b="0" i="0" smtClean="0">
                          <a:solidFill>
                            <a:srgbClr val="FF0000"/>
                          </a:solidFill>
                          <a:cs typeface="Times New Roman" panose="02020603050405020304" pitchFamily="18" charset="0"/>
                        </a:rPr>
                        <m:t>b</m:t>
                      </m:r>
                      <m:r>
                        <a:rPr lang="es-PE" altLang="es-MX" i="1">
                          <a:latin typeface="Cambria Math" panose="02040503050406030204" pitchFamily="18" charset="0"/>
                        </a:rPr>
                        <m:t> </m:t>
                      </m:r>
                      <m:r>
                        <a:rPr lang="es-PE" altLang="es-MX" b="0" i="1" smtClean="0">
                          <a:latin typeface="Cambria Math" panose="02040503050406030204" pitchFamily="18" charset="0"/>
                        </a:rPr>
                        <m:t>  </m:t>
                      </m:r>
                      <m:r>
                        <m:rPr>
                          <m:nor/>
                        </m:rPr>
                        <a:rPr lang="es-PE" altLang="es-MX" b="0" i="1" smtClean="0">
                          <a:cs typeface="Times New Roman" panose="02020603050405020304" pitchFamily="18" charset="0"/>
                        </a:rPr>
                        <m:t>g</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f>
                        <m:fPr>
                          <m:ctrlPr>
                            <a:rPr lang="es-PE" altLang="es-MX" i="1">
                              <a:solidFill>
                                <a:srgbClr val="FF0000"/>
                              </a:solidFill>
                              <a:latin typeface="Cambria Math" panose="02040503050406030204" pitchFamily="18" charset="0"/>
                            </a:rPr>
                          </m:ctrlPr>
                        </m:fPr>
                        <m:num>
                          <m:r>
                            <a:rPr lang="es-PE" altLang="es-MX" i="1">
                              <a:latin typeface="Cambria Math" panose="02040503050406030204" pitchFamily="18" charset="0"/>
                              <a:cs typeface="Times New Roman" panose="02020603050405020304" pitchFamily="18" charset="0"/>
                            </a:rPr>
                            <m:t>3</m:t>
                          </m:r>
                          <m:r>
                            <a:rPr lang="es-PE" altLang="es-MX" b="0" i="1" smtClean="0">
                              <a:latin typeface="Cambria Math" panose="02040503050406030204" pitchFamily="18" charset="0"/>
                              <a:cs typeface="Times New Roman" panose="02020603050405020304" pitchFamily="18" charset="0"/>
                            </a:rPr>
                            <m:t>𝑥</m:t>
                          </m:r>
                        </m:num>
                        <m:den>
                          <m:sSup>
                            <m:sSupPr>
                              <m:ctrlPr>
                                <a:rPr lang="es-PE" altLang="es-MX" i="1" smtClean="0">
                                  <a:latin typeface="Cambria Math" panose="02040503050406030204" pitchFamily="18" charset="0"/>
                                  <a:cs typeface="Times New Roman" panose="02020603050405020304" pitchFamily="18" charset="0"/>
                                </a:rPr>
                              </m:ctrlPr>
                            </m:sSupPr>
                            <m:e>
                              <m:r>
                                <a:rPr lang="es-PE" altLang="es-MX" i="1">
                                  <a:latin typeface="Cambria Math" panose="02040503050406030204" pitchFamily="18" charset="0"/>
                                  <a:cs typeface="Times New Roman" panose="02020603050405020304" pitchFamily="18" charset="0"/>
                                </a:rPr>
                                <m:t>𝑥</m:t>
                              </m:r>
                            </m:e>
                            <m:sup>
                              <m:r>
                                <a:rPr lang="es-PE" altLang="es-MX" b="0" i="1" smtClean="0">
                                  <a:latin typeface="Cambria Math" panose="02040503050406030204" pitchFamily="18" charset="0"/>
                                  <a:cs typeface="Times New Roman" panose="02020603050405020304" pitchFamily="18" charset="0"/>
                                </a:rPr>
                                <m:t>2</m:t>
                              </m:r>
                            </m:sup>
                          </m:sSup>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4</m:t>
                          </m:r>
                          <m:r>
                            <a:rPr lang="es-PE" altLang="es-MX" i="1">
                              <a:latin typeface="Cambria Math" panose="02040503050406030204" pitchFamily="18" charset="0"/>
                              <a:cs typeface="Times New Roman" panose="02020603050405020304" pitchFamily="18" charset="0"/>
                            </a:rPr>
                            <m:t>𝑥</m:t>
                          </m:r>
                        </m:den>
                      </m:f>
                    </m:oMath>
                  </m:oMathPara>
                </a14:m>
                <a:endParaRPr lang="es-PE" altLang="es-MX" dirty="0">
                  <a:cs typeface="Times New Roman" panose="02020603050405020304" pitchFamily="18" charset="0"/>
                </a:endParaRPr>
              </a:p>
              <a:p>
                <a:pPr>
                  <a:lnSpc>
                    <a:spcPct val="114000"/>
                  </a:lnSpc>
                  <a:spcAft>
                    <a:spcPts val="1200"/>
                  </a:spcAft>
                  <a:buClr>
                    <a:srgbClr val="FF0000"/>
                  </a:buClr>
                </a:pPr>
                <a14:m>
                  <m:oMath xmlns:m="http://schemas.openxmlformats.org/officeDocument/2006/math">
                    <m:r>
                      <a:rPr lang="es-PE" altLang="es-MX" b="0" i="1" smtClean="0">
                        <a:latin typeface="Cambria Math" panose="02040503050406030204" pitchFamily="18" charset="0"/>
                        <a:cs typeface="Times New Roman" panose="02020603050405020304" pitchFamily="18" charset="0"/>
                      </a:rPr>
                      <m:t>     </m:t>
                    </m:r>
                    <m:sSup>
                      <m:sSupPr>
                        <m:ctrlPr>
                          <a:rPr lang="es-PE" altLang="es-MX" i="1">
                            <a:latin typeface="Cambria Math" panose="02040503050406030204" pitchFamily="18" charset="0"/>
                            <a:cs typeface="Times New Roman" panose="02020603050405020304" pitchFamily="18" charset="0"/>
                          </a:rPr>
                        </m:ctrlPr>
                      </m:sSupPr>
                      <m:e>
                        <m:r>
                          <a:rPr lang="es-PE" altLang="es-MX" i="1">
                            <a:latin typeface="Cambria Math" panose="02040503050406030204" pitchFamily="18" charset="0"/>
                            <a:cs typeface="Times New Roman" panose="02020603050405020304" pitchFamily="18" charset="0"/>
                          </a:rPr>
                          <m:t>𝑥</m:t>
                        </m:r>
                      </m:e>
                      <m:sup>
                        <m:r>
                          <a:rPr lang="es-PE" altLang="es-MX" i="1">
                            <a:latin typeface="Cambria Math" panose="02040503050406030204" pitchFamily="18" charset="0"/>
                            <a:cs typeface="Times New Roman" panose="02020603050405020304" pitchFamily="18" charset="0"/>
                          </a:rPr>
                          <m:t>2</m:t>
                        </m:r>
                      </m:sup>
                    </m:sSup>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4</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r>
                      <a:rPr lang="es-PE" altLang="es-MX" i="1" smtClean="0">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𝑥</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4</m:t>
                        </m:r>
                      </m:e>
                    </m:d>
                    <m:r>
                      <a:rPr lang="es-PE" altLang="es-MX" i="1">
                        <a:solidFill>
                          <a:srgbClr val="FF0000"/>
                        </a:solidFill>
                        <a:latin typeface="Cambria Math" panose="02040503050406030204" pitchFamily="18" charset="0"/>
                        <a:ea typeface="Cambria Math" panose="02040503050406030204" pitchFamily="18" charset="0"/>
                      </a:rPr>
                      <m:t>≠</m:t>
                    </m:r>
                    <m:r>
                      <a:rPr lang="es-PE" altLang="es-MX" i="1" smtClean="0">
                        <a:latin typeface="Cambria Math" panose="02040503050406030204" pitchFamily="18" charset="0"/>
                        <a:cs typeface="Times New Roman" panose="02020603050405020304" pitchFamily="18" charset="0"/>
                      </a:rPr>
                      <m:t>0</m:t>
                    </m:r>
                  </m:oMath>
                </a14:m>
                <a:endParaRPr lang="es-PE" altLang="es-MX" dirty="0">
                  <a:cs typeface="Times New Roman" panose="02020603050405020304" pitchFamily="18" charset="0"/>
                </a:endParaRPr>
              </a:p>
              <a:p>
                <a:pPr>
                  <a:lnSpc>
                    <a:spcPct val="114000"/>
                  </a:lnSpc>
                  <a:spcBef>
                    <a:spcPts val="0"/>
                  </a:spcBef>
                  <a:spcAft>
                    <a:spcPts val="1200"/>
                  </a:spcAft>
                </a:pPr>
                <a14:m>
                  <m:oMathPara xmlns:m="http://schemas.openxmlformats.org/officeDocument/2006/math">
                    <m:oMathParaPr>
                      <m:jc m:val="left"/>
                    </m:oMathParaPr>
                    <m:oMath xmlns:m="http://schemas.openxmlformats.org/officeDocument/2006/math">
                      <m:r>
                        <a:rPr lang="es-PE" altLang="es-MX" b="0" i="1" smtClean="0">
                          <a:latin typeface="Cambria Math" panose="02040503050406030204" pitchFamily="18" charset="0"/>
                          <a:cs typeface="Times New Roman" panose="02020603050405020304" pitchFamily="18" charset="0"/>
                        </a:rPr>
                        <m:t>     </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r>
                        <a:rPr lang="es-PE" altLang="es-MX" b="0" i="1" smtClean="0">
                          <a:latin typeface="Cambria Math" panose="02040503050406030204" pitchFamily="18" charset="0"/>
                          <a:cs typeface="Times New Roman" panose="02020603050405020304" pitchFamily="18" charset="0"/>
                        </a:rPr>
                        <m:t>  </m:t>
                      </m:r>
                      <m:r>
                        <a:rPr lang="es-PE" altLang="es-MX" i="1" smtClean="0">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a:rPr lang="es-PE" altLang="es-MX" b="0" i="1" smtClean="0">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  </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4</m:t>
                      </m:r>
                    </m:oMath>
                  </m:oMathPara>
                </a14:m>
                <a:endParaRPr lang="es-PE" i="1" dirty="0"/>
              </a:p>
              <a:p>
                <a:pPr>
                  <a:lnSpc>
                    <a:spcPct val="114000"/>
                  </a:lnSpc>
                  <a:spcBef>
                    <a:spcPts val="0"/>
                  </a:spcBef>
                  <a:spcAft>
                    <a:spcPts val="4200"/>
                  </a:spcAft>
                </a:pPr>
                <a:r>
                  <a:rPr lang="es-PE" i="1" dirty="0"/>
                  <a:t>    </a:t>
                </a:r>
                <a:r>
                  <a:rPr lang="es-PE" i="1" dirty="0" err="1"/>
                  <a:t>Dom</a:t>
                </a:r>
                <a:r>
                  <a:rPr lang="es-PE" dirty="0"/>
                  <a:t> </a:t>
                </a:r>
                <a14:m>
                  <m:oMath xmlns:m="http://schemas.openxmlformats.org/officeDocument/2006/math">
                    <m:r>
                      <m:rPr>
                        <m:nor/>
                      </m:rPr>
                      <a:rPr lang="es-PE" altLang="es-MX" b="0" i="1" smtClean="0">
                        <a:cs typeface="Times New Roman" panose="02020603050405020304" pitchFamily="18" charset="0"/>
                      </a:rPr>
                      <m:t>g</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r>
                      <a:rPr lang="es-PE" altLang="es-MX" i="1" smtClean="0">
                        <a:solidFill>
                          <a:schemeClr val="tx1"/>
                        </a:solidFill>
                        <a:latin typeface="Cambria Math" panose="02040503050406030204" pitchFamily="18" charset="0"/>
                        <a:ea typeface="Cambria Math" panose="02040503050406030204" pitchFamily="18" charset="0"/>
                      </a:rPr>
                      <m:t>ℝ</m:t>
                    </m:r>
                    <m:r>
                      <a:rPr lang="es-PE" altLang="es-MX" i="1">
                        <a:solidFill>
                          <a:srgbClr val="FF0000"/>
                        </a:solidFill>
                        <a:latin typeface="Cambria Math" panose="02040503050406030204" pitchFamily="18" charset="0"/>
                      </a:rPr>
                      <m:t>−</m:t>
                    </m:r>
                    <m:d>
                      <m:dPr>
                        <m:begChr m:val="{"/>
                        <m:endChr m:val="}"/>
                        <m:ctrlPr>
                          <a:rPr lang="es-PE" altLang="es-MX" i="1" smtClean="0">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0</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4</m:t>
                        </m:r>
                      </m:e>
                    </m:d>
                  </m:oMath>
                </a14:m>
                <a:endParaRPr lang="es-PE" dirty="0"/>
              </a:p>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m:rPr>
                          <m:nor/>
                        </m:rPr>
                        <a:rPr lang="es-PE" altLang="es-MX" b="0" i="0" smtClean="0">
                          <a:solidFill>
                            <a:srgbClr val="FF0000"/>
                          </a:solidFill>
                          <a:cs typeface="Times New Roman" panose="02020603050405020304" pitchFamily="18" charset="0"/>
                        </a:rPr>
                        <m:t>e</m:t>
                      </m:r>
                      <m:r>
                        <a:rPr lang="es-PE" altLang="es-MX" i="1">
                          <a:latin typeface="Cambria Math" panose="02040503050406030204" pitchFamily="18" charset="0"/>
                        </a:rPr>
                        <m:t>   </m:t>
                      </m:r>
                      <m:r>
                        <m:rPr>
                          <m:nor/>
                        </m:rPr>
                        <a:rPr lang="es-PE" altLang="es-MX" b="0" i="1" smtClean="0">
                          <a:cs typeface="Times New Roman" panose="02020603050405020304" pitchFamily="18" charset="0"/>
                        </a:rPr>
                        <m:t>h</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f>
                        <m:fPr>
                          <m:ctrlPr>
                            <a:rPr lang="es-PE" altLang="es-MX" i="1">
                              <a:solidFill>
                                <a:srgbClr val="FF0000"/>
                              </a:solidFill>
                              <a:latin typeface="Cambria Math" panose="02040503050406030204" pitchFamily="18" charset="0"/>
                            </a:rPr>
                          </m:ctrlPr>
                        </m:fPr>
                        <m:num>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1</m:t>
                          </m:r>
                        </m:num>
                        <m:den>
                          <m:rad>
                            <m:radPr>
                              <m:degHide m:val="on"/>
                              <m:ctrlPr>
                                <a:rPr lang="es-PE" altLang="es-MX" i="1">
                                  <a:solidFill>
                                    <a:srgbClr val="FF0000"/>
                                  </a:solidFill>
                                  <a:latin typeface="Cambria Math" panose="02040503050406030204" pitchFamily="18" charset="0"/>
                                </a:rPr>
                              </m:ctrlPr>
                            </m:radPr>
                            <m:deg/>
                            <m:e>
                              <m:r>
                                <a:rPr lang="es-PE" altLang="es-MX" i="1">
                                  <a:latin typeface="Cambria Math" panose="02040503050406030204" pitchFamily="18" charset="0"/>
                                  <a:cs typeface="Times New Roman" panose="02020603050405020304" pitchFamily="18" charset="0"/>
                                </a:rPr>
                                <m:t>2</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7</m:t>
                              </m:r>
                            </m:e>
                          </m:rad>
                        </m:den>
                      </m:f>
                    </m:oMath>
                  </m:oMathPara>
                </a14:m>
                <a:endParaRPr lang="es-PE" altLang="es-MX" dirty="0">
                  <a:cs typeface="Times New Roman" panose="02020603050405020304" pitchFamily="18" charset="0"/>
                </a:endParaRPr>
              </a:p>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a:rPr lang="es-PE" altLang="es-MX" b="0" i="1" smtClean="0">
                          <a:latin typeface="Cambria Math" panose="02040503050406030204" pitchFamily="18" charset="0"/>
                          <a:cs typeface="Times New Roman" panose="02020603050405020304" pitchFamily="18" charset="0"/>
                        </a:rPr>
                        <m:t>     </m:t>
                      </m:r>
                      <m:r>
                        <a:rPr lang="es-PE" altLang="es-MX" i="1">
                          <a:latin typeface="Cambria Math" panose="02040503050406030204" pitchFamily="18" charset="0"/>
                          <a:cs typeface="Times New Roman" panose="02020603050405020304" pitchFamily="18" charset="0"/>
                        </a:rPr>
                        <m:t>2</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7</m:t>
                      </m:r>
                      <m:r>
                        <a:rPr lang="es-PE" altLang="es-MX" i="1" smtClean="0">
                          <a:solidFill>
                            <a:srgbClr val="FF0000"/>
                          </a:solidFill>
                          <a:latin typeface="Cambria Math" panose="02040503050406030204" pitchFamily="18" charset="0"/>
                          <a:ea typeface="Cambria Math" panose="02040503050406030204" pitchFamily="18" charset="0"/>
                        </a:rPr>
                        <m:t>&gt;</m:t>
                      </m:r>
                      <m:r>
                        <a:rPr lang="es-PE" altLang="es-MX" i="1">
                          <a:latin typeface="Cambria Math" panose="02040503050406030204" pitchFamily="18" charset="0"/>
                          <a:cs typeface="Times New Roman" panose="02020603050405020304" pitchFamily="18" charset="0"/>
                        </a:rPr>
                        <m:t>0</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a:rPr lang="es-PE" altLang="es-MX" i="1">
                          <a:latin typeface="Cambria Math" panose="02040503050406030204" pitchFamily="18" charset="0"/>
                          <a:cs typeface="Times New Roman" panose="02020603050405020304" pitchFamily="18" charset="0"/>
                        </a:rPr>
                        <m:t>2</m:t>
                      </m:r>
                      <m:r>
                        <a:rPr lang="es-PE" altLang="es-MX" i="1" smtClean="0">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&gt;</m:t>
                      </m:r>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7</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&gt;</m:t>
                      </m:r>
                      <m:r>
                        <a:rPr lang="es-PE" altLang="es-MX" i="1">
                          <a:solidFill>
                            <a:srgbClr val="FF0000"/>
                          </a:solidFill>
                          <a:latin typeface="Cambria Math" panose="02040503050406030204" pitchFamily="18" charset="0"/>
                        </a:rPr>
                        <m:t>−</m:t>
                      </m:r>
                      <m:f>
                        <m:fPr>
                          <m:ctrlPr>
                            <a:rPr lang="es-PE" altLang="es-MX" i="1" smtClean="0">
                              <a:solidFill>
                                <a:srgbClr val="FF0000"/>
                              </a:solidFill>
                              <a:latin typeface="Cambria Math" panose="02040503050406030204" pitchFamily="18" charset="0"/>
                              <a:ea typeface="Cambria Math" panose="02040503050406030204" pitchFamily="18" charset="0"/>
                            </a:rPr>
                          </m:ctrlPr>
                        </m:fPr>
                        <m:num>
                          <m:r>
                            <a:rPr lang="es-PE" altLang="es-MX" i="1">
                              <a:latin typeface="Cambria Math" panose="02040503050406030204" pitchFamily="18" charset="0"/>
                              <a:cs typeface="Times New Roman" panose="02020603050405020304" pitchFamily="18" charset="0"/>
                            </a:rPr>
                            <m:t>7</m:t>
                          </m:r>
                        </m:num>
                        <m:den>
                          <m:r>
                            <a:rPr lang="es-PE" altLang="es-MX" i="1">
                              <a:latin typeface="Cambria Math" panose="02040503050406030204" pitchFamily="18" charset="0"/>
                              <a:cs typeface="Times New Roman" panose="02020603050405020304" pitchFamily="18" charset="0"/>
                            </a:rPr>
                            <m:t>2</m:t>
                          </m:r>
                        </m:den>
                      </m:f>
                    </m:oMath>
                  </m:oMathPara>
                </a14:m>
                <a:endParaRPr lang="es-PE" altLang="es-MX" i="1" dirty="0">
                  <a:cs typeface="Times New Roman" panose="02020603050405020304" pitchFamily="18" charset="0"/>
                </a:endParaRPr>
              </a:p>
              <a:p>
                <a:pPr>
                  <a:lnSpc>
                    <a:spcPct val="114000"/>
                  </a:lnSpc>
                  <a:spcBef>
                    <a:spcPts val="0"/>
                  </a:spcBef>
                  <a:spcAft>
                    <a:spcPts val="600"/>
                  </a:spcAft>
                </a:pPr>
                <a14:m>
                  <m:oMathPara xmlns:m="http://schemas.openxmlformats.org/officeDocument/2006/math">
                    <m:oMathParaPr>
                      <m:jc m:val="left"/>
                    </m:oMathParaPr>
                    <m:oMath xmlns:m="http://schemas.openxmlformats.org/officeDocument/2006/math">
                      <m:r>
                        <a:rPr lang="es-PE" altLang="es-MX" b="0" i="0" smtClean="0">
                          <a:latin typeface="Cambria Math" panose="02040503050406030204" pitchFamily="18" charset="0"/>
                          <a:cs typeface="Times New Roman" panose="02020603050405020304" pitchFamily="18" charset="0"/>
                        </a:rPr>
                        <m:t>     </m:t>
                      </m:r>
                      <m:r>
                        <m:rPr>
                          <m:nor/>
                        </m:rPr>
                        <a:rPr lang="es-PE" altLang="es-MX" b="0" i="1" smtClean="0">
                          <a:cs typeface="Times New Roman" panose="02020603050405020304" pitchFamily="18" charset="0"/>
                        </a:rPr>
                        <m:t>Dom</m:t>
                      </m:r>
                      <m:r>
                        <m:rPr>
                          <m:nor/>
                        </m:rPr>
                        <a:rPr lang="es-PE" altLang="es-MX" b="0" i="1" smtClean="0">
                          <a:cs typeface="Times New Roman" panose="02020603050405020304" pitchFamily="18" charset="0"/>
                        </a:rPr>
                        <m:t> </m:t>
                      </m:r>
                      <m:r>
                        <m:rPr>
                          <m:nor/>
                        </m:rPr>
                        <a:rPr lang="es-PE" altLang="es-MX" b="0" i="1" smtClean="0">
                          <a:cs typeface="Times New Roman" panose="02020603050405020304" pitchFamily="18" charset="0"/>
                        </a:rPr>
                        <m:t>h</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d>
                        <m:dPr>
                          <m:begChr m:val="]"/>
                          <m:endChr m:val="["/>
                          <m:ctrlPr>
                            <a:rPr lang="es-PE" altLang="es-MX" i="1" smtClean="0">
                              <a:solidFill>
                                <a:srgbClr val="FF0000"/>
                              </a:solidFill>
                              <a:latin typeface="Cambria Math" panose="02040503050406030204" pitchFamily="18" charset="0"/>
                            </a:rPr>
                          </m:ctrlPr>
                        </m:dPr>
                        <m:e>
                          <m:r>
                            <a:rPr lang="es-PE" altLang="es-MX" i="1">
                              <a:solidFill>
                                <a:srgbClr val="FF0000"/>
                              </a:solidFill>
                              <a:latin typeface="Cambria Math" panose="02040503050406030204" pitchFamily="18" charset="0"/>
                            </a:rPr>
                            <m:t>−</m:t>
                          </m:r>
                          <m:f>
                            <m:fPr>
                              <m:ctrlPr>
                                <a:rPr lang="es-PE" altLang="es-MX" i="1">
                                  <a:solidFill>
                                    <a:srgbClr val="FF0000"/>
                                  </a:solidFill>
                                  <a:latin typeface="Cambria Math" panose="02040503050406030204" pitchFamily="18" charset="0"/>
                                  <a:ea typeface="Cambria Math" panose="02040503050406030204" pitchFamily="18" charset="0"/>
                                </a:rPr>
                              </m:ctrlPr>
                            </m:fPr>
                            <m:num>
                              <m:r>
                                <a:rPr lang="es-PE" altLang="es-MX" i="1">
                                  <a:latin typeface="Cambria Math" panose="02040503050406030204" pitchFamily="18" charset="0"/>
                                  <a:cs typeface="Times New Roman" panose="02020603050405020304" pitchFamily="18" charset="0"/>
                                </a:rPr>
                                <m:t>7</m:t>
                              </m:r>
                            </m:num>
                            <m:den>
                              <m:r>
                                <a:rPr lang="es-PE" altLang="es-MX" i="1">
                                  <a:latin typeface="Cambria Math" panose="02040503050406030204" pitchFamily="18" charset="0"/>
                                  <a:cs typeface="Times New Roman" panose="02020603050405020304" pitchFamily="18" charset="0"/>
                                </a:rPr>
                                <m:t>2</m:t>
                              </m:r>
                            </m:den>
                          </m:f>
                          <m:r>
                            <a:rPr lang="es-PE" altLang="es-MX" i="1">
                              <a:solidFill>
                                <a:srgbClr val="FF0000"/>
                              </a:solidFill>
                              <a:latin typeface="Cambria Math" panose="02040503050406030204" pitchFamily="18" charset="0"/>
                            </a:rPr>
                            <m:t>;</m:t>
                          </m:r>
                          <m:r>
                            <a:rPr lang="es-PE" altLang="es-MX" i="1" smtClean="0">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s-PE" dirty="0"/>
              </a:p>
              <a:p>
                <a:pPr>
                  <a:lnSpc>
                    <a:spcPct val="114000"/>
                  </a:lnSpc>
                  <a:spcBef>
                    <a:spcPts val="0"/>
                  </a:spcBef>
                  <a:spcAft>
                    <a:spcPts val="600"/>
                  </a:spcAft>
                </a:pPr>
                <a14:m>
                  <m:oMathPara xmlns:m="http://schemas.openxmlformats.org/officeDocument/2006/math">
                    <m:oMathParaPr>
                      <m:jc m:val="left"/>
                    </m:oMathParaPr>
                    <m:oMath xmlns:m="http://schemas.openxmlformats.org/officeDocument/2006/math">
                      <m:r>
                        <m:rPr>
                          <m:nor/>
                        </m:rPr>
                        <a:rPr lang="es-PE" altLang="es-MX" b="0" i="1" smtClean="0">
                          <a:cs typeface="Times New Roman" panose="02020603050405020304" pitchFamily="18" charset="0"/>
                        </a:rPr>
                        <m:t>                                                                                       </m:t>
                      </m:r>
                    </m:oMath>
                  </m:oMathPara>
                </a14:m>
                <a:endParaRPr lang="es-PE" dirty="0"/>
              </a:p>
            </p:txBody>
          </p:sp>
        </mc:Choice>
        <mc:Fallback xmlns="">
          <p:sp>
            <p:nvSpPr>
              <p:cNvPr id="5" name="Rectángulo 4"/>
              <p:cNvSpPr>
                <a:spLocks noRot="1" noChangeAspect="1" noMove="1" noResize="1" noEditPoints="1" noAdjustHandles="1" noChangeArrowheads="1" noChangeShapeType="1" noTextEdit="1"/>
              </p:cNvSpPr>
              <p:nvPr/>
            </p:nvSpPr>
            <p:spPr>
              <a:xfrm>
                <a:off x="539553" y="548680"/>
                <a:ext cx="3888432" cy="5876224"/>
              </a:xfrm>
              <a:prstGeom prst="rect">
                <a:avLst/>
              </a:prstGeom>
              <a:blipFill>
                <a:blip r:embed="rId2"/>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6" name="Rectángulo 5"/>
              <p:cNvSpPr/>
              <p:nvPr/>
            </p:nvSpPr>
            <p:spPr>
              <a:xfrm>
                <a:off x="4976658" y="836712"/>
                <a:ext cx="3483774" cy="5351593"/>
              </a:xfrm>
              <a:prstGeom prst="rect">
                <a:avLst/>
              </a:prstGeom>
            </p:spPr>
            <p:txBody>
              <a:bodyPr wrap="none">
                <a:spAutoFit/>
              </a:bodyPr>
              <a:lstStyle/>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m:rPr>
                          <m:nor/>
                        </m:rPr>
                        <a:rPr lang="es-PE" altLang="es-MX" smtClean="0">
                          <a:solidFill>
                            <a:srgbClr val="FF0000"/>
                          </a:solidFill>
                          <a:cs typeface="Times New Roman" panose="02020603050405020304" pitchFamily="18" charset="0"/>
                        </a:rPr>
                        <m:t>d</m:t>
                      </m:r>
                      <m:r>
                        <m:rPr>
                          <m:nor/>
                        </m:rPr>
                        <a:rPr lang="es-PE" altLang="es-MX" smtClean="0">
                          <a:solidFill>
                            <a:srgbClr val="FF0000"/>
                          </a:solidFill>
                          <a:cs typeface="Times New Roman" panose="02020603050405020304" pitchFamily="18" charset="0"/>
                        </a:rPr>
                        <m:t>.</m:t>
                      </m:r>
                      <m:r>
                        <a:rPr lang="es-PE" altLang="es-MX" i="1">
                          <a:latin typeface="Cambria Math" panose="02040503050406030204" pitchFamily="18" charset="0"/>
                        </a:rPr>
                        <m:t>   </m:t>
                      </m:r>
                      <m:r>
                        <m:rPr>
                          <m:nor/>
                        </m:rPr>
                        <a:rPr lang="es-PE" altLang="es-MX" b="0" i="1" smtClean="0">
                          <a:cs typeface="Times New Roman" panose="02020603050405020304" pitchFamily="18" charset="0"/>
                        </a:rPr>
                        <m:t>f</m:t>
                      </m:r>
                      <m:r>
                        <m:rPr>
                          <m:nor/>
                        </m:rPr>
                        <a:rPr lang="es-PE" altLang="es-MX" b="0" i="1" smtClean="0">
                          <a:cs typeface="Times New Roman" panose="02020603050405020304" pitchFamily="18" charset="0"/>
                        </a:rPr>
                        <m:t> </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f>
                        <m:fPr>
                          <m:ctrlPr>
                            <a:rPr lang="es-PE" altLang="es-MX" i="1">
                              <a:solidFill>
                                <a:srgbClr val="FF0000"/>
                              </a:solidFill>
                              <a:latin typeface="Cambria Math" panose="02040503050406030204" pitchFamily="18" charset="0"/>
                            </a:rPr>
                          </m:ctrlPr>
                        </m:fPr>
                        <m:num>
                          <m:rad>
                            <m:radPr>
                              <m:degHide m:val="on"/>
                              <m:ctrlPr>
                                <a:rPr lang="es-PE" altLang="es-MX" i="1">
                                  <a:solidFill>
                                    <a:srgbClr val="FF0000"/>
                                  </a:solidFill>
                                  <a:latin typeface="Cambria Math" panose="02040503050406030204" pitchFamily="18" charset="0"/>
                                </a:rPr>
                              </m:ctrlPr>
                            </m:radPr>
                            <m:deg/>
                            <m:e>
                              <m:r>
                                <a:rPr lang="es-PE" altLang="es-MX" b="0" i="1" smtClean="0">
                                  <a:latin typeface="Cambria Math" panose="02040503050406030204" pitchFamily="18" charset="0"/>
                                  <a:cs typeface="Times New Roman" panose="02020603050405020304" pitchFamily="18" charset="0"/>
                                </a:rPr>
                                <m:t>6</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2</m:t>
                              </m:r>
                              <m:r>
                                <a:rPr lang="es-PE" altLang="es-MX" i="1">
                                  <a:latin typeface="Cambria Math" panose="02040503050406030204" pitchFamily="18" charset="0"/>
                                  <a:cs typeface="Times New Roman" panose="02020603050405020304" pitchFamily="18" charset="0"/>
                                </a:rPr>
                                <m:t>𝑥</m:t>
                              </m:r>
                            </m:e>
                          </m:rad>
                        </m:num>
                        <m:den>
                          <m:r>
                            <a:rPr lang="es-PE" altLang="es-MX" i="1">
                              <a:latin typeface="Cambria Math" panose="02040503050406030204" pitchFamily="18" charset="0"/>
                              <a:cs typeface="Times New Roman" panose="02020603050405020304" pitchFamily="18" charset="0"/>
                            </a:rPr>
                            <m:t>𝑥</m:t>
                          </m:r>
                          <m:r>
                            <a:rPr lang="es-PE" altLang="es-MX" b="0" i="1" smtClean="0">
                              <a:solidFill>
                                <a:srgbClr val="FF0000"/>
                              </a:solidFill>
                              <a:latin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5</m:t>
                          </m:r>
                        </m:den>
                      </m:f>
                    </m:oMath>
                  </m:oMathPara>
                </a14:m>
                <a:endParaRPr lang="es-PE" altLang="es-MX" dirty="0">
                  <a:cs typeface="Times New Roman" panose="02020603050405020304" pitchFamily="18" charset="0"/>
                </a:endParaRPr>
              </a:p>
              <a:p>
                <a:pPr>
                  <a:lnSpc>
                    <a:spcPct val="114000"/>
                  </a:lnSpc>
                  <a:spcAft>
                    <a:spcPts val="1200"/>
                  </a:spcAft>
                  <a:buClr>
                    <a:srgbClr val="FF0000"/>
                  </a:buClr>
                </a:pPr>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6</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2</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PE" altLang="es-MX" dirty="0">
                    <a:cs typeface="Times New Roman" panose="02020603050405020304" pitchFamily="18" charset="0"/>
                  </a:rPr>
                  <a:t> </a:t>
                </a:r>
                <a14:m>
                  <m:oMath xmlns:m="http://schemas.openxmlformats.org/officeDocument/2006/math">
                    <m:r>
                      <a:rPr lang="es-PE" altLang="es-MX" b="0" i="1" smtClean="0">
                        <a:latin typeface="Cambria Math" panose="02040503050406030204" pitchFamily="18" charset="0"/>
                        <a:cs typeface="Times New Roman" panose="02020603050405020304" pitchFamily="18" charset="0"/>
                      </a:rPr>
                      <m:t>6</m:t>
                    </m:r>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2</m:t>
                    </m:r>
                    <m:r>
                      <a:rPr lang="es-PE" altLang="es-MX" b="0" i="1" smtClean="0">
                        <a:latin typeface="Cambria Math" panose="02040503050406030204" pitchFamily="18" charset="0"/>
                        <a:cs typeface="Times New Roman" panose="02020603050405020304" pitchFamily="18" charset="0"/>
                      </a:rPr>
                      <m:t>𝑥</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a:rPr lang="es-PE" altLang="es-MX" i="1">
                        <a:latin typeface="Cambria Math" panose="02040503050406030204" pitchFamily="18" charset="0"/>
                        <a:cs typeface="Times New Roman" panose="02020603050405020304" pitchFamily="18" charset="0"/>
                      </a:rPr>
                      <m:t>𝑥</m:t>
                    </m:r>
                    <m:r>
                      <a:rPr lang="es-PE" altLang="es-MX" i="1" smtClean="0">
                        <a:solidFill>
                          <a:srgbClr val="FF0000"/>
                        </a:solidFill>
                        <a:latin typeface="Cambria Math" panose="02040503050406030204" pitchFamily="18" charset="0"/>
                        <a:ea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3</m:t>
                    </m:r>
                  </m:oMath>
                </a14:m>
                <a:endParaRPr lang="es-PE" altLang="es-MX" dirty="0">
                  <a:cs typeface="Times New Roman" panose="02020603050405020304" pitchFamily="18" charset="0"/>
                </a:endParaRPr>
              </a:p>
              <a:p>
                <a:pPr>
                  <a:lnSpc>
                    <a:spcPct val="114000"/>
                  </a:lnSpc>
                  <a:spcBef>
                    <a:spcPts val="0"/>
                  </a:spcBef>
                  <a:spcAft>
                    <a:spcPts val="1200"/>
                  </a:spcAft>
                </a:pPr>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5</m:t>
                    </m:r>
                  </m:oMath>
                </a14:m>
                <a:r>
                  <a:rPr lang="es-PE" altLang="es-MX" dirty="0">
                    <a:solidFill>
                      <a:srgbClr val="FF0000"/>
                    </a:solidFill>
                    <a:ea typeface="Cambria Math" panose="02040503050406030204" pitchFamily="18" charset="0"/>
                  </a:rPr>
                  <a:t> </a:t>
                </a:r>
                <a14:m>
                  <m:oMath xmlns:m="http://schemas.openxmlformats.org/officeDocument/2006/math">
                    <m:r>
                      <a:rPr lang="es-PE" altLang="es-MX" i="1">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oMath>
                </a14:m>
                <a:r>
                  <a:rPr lang="es-PE" altLang="es-MX" dirty="0">
                    <a:solidFill>
                      <a:srgbClr val="00CC00"/>
                    </a:solidFill>
                    <a:ea typeface="Cambria Math" panose="02040503050406030204" pitchFamily="18" charset="0"/>
                    <a:cs typeface="Times New Roman" panose="02020603050405020304" pitchFamily="18" charset="0"/>
                  </a:rPr>
                  <a:t> </a:t>
                </a:r>
                <a14:m>
                  <m:oMath xmlns:m="http://schemas.openxmlformats.org/officeDocument/2006/math">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s-PE" altLang="es-MX" dirty="0">
                    <a:cs typeface="Times New Roman" panose="02020603050405020304" pitchFamily="18" charset="0"/>
                  </a:rPr>
                  <a:t> </a:t>
                </a:r>
                <a14:m>
                  <m:oMath xmlns:m="http://schemas.openxmlformats.org/officeDocument/2006/math">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b="0" i="1" smtClean="0">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5</m:t>
                    </m:r>
                  </m:oMath>
                </a14:m>
                <a:endParaRPr lang="es-PE" i="1" dirty="0"/>
              </a:p>
              <a:p>
                <a:pPr>
                  <a:lnSpc>
                    <a:spcPct val="114000"/>
                  </a:lnSpc>
                  <a:spcBef>
                    <a:spcPts val="0"/>
                  </a:spcBef>
                  <a:spcAft>
                    <a:spcPts val="4200"/>
                  </a:spcAft>
                </a:pPr>
                <a:r>
                  <a:rPr lang="es-PE" i="1" dirty="0"/>
                  <a:t>    </a:t>
                </a:r>
                <a:r>
                  <a:rPr lang="es-PE" i="1" dirty="0" err="1"/>
                  <a:t>Dom</a:t>
                </a:r>
                <a:r>
                  <a:rPr lang="es-PE" dirty="0"/>
                  <a:t> </a:t>
                </a:r>
                <a14:m>
                  <m:oMath xmlns:m="http://schemas.openxmlformats.org/officeDocument/2006/math">
                    <m:r>
                      <m:rPr>
                        <m:nor/>
                      </m:rPr>
                      <a:rPr lang="es-PE" altLang="es-MX" b="0" i="1" smtClean="0">
                        <a:cs typeface="Times New Roman" panose="02020603050405020304" pitchFamily="18" charset="0"/>
                      </a:rPr>
                      <m:t>f</m:t>
                    </m:r>
                    <m:r>
                      <a:rPr lang="es-PE" altLang="es-MX" b="0" i="1" smtClean="0">
                        <a:latin typeface="Cambria Math" panose="02040503050406030204" pitchFamily="18" charset="0"/>
                        <a:cs typeface="Times New Roman" panose="02020603050405020304" pitchFamily="18" charset="0"/>
                      </a:rPr>
                      <m:t> </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d>
                      <m:dPr>
                        <m:begChr m:val="]"/>
                        <m:endChr m:val="]"/>
                        <m:ctrlPr>
                          <a:rPr lang="es-PE" altLang="es-MX" i="1" smtClean="0">
                            <a:solidFill>
                              <a:srgbClr val="FF0000"/>
                            </a:solidFill>
                            <a:latin typeface="Cambria Math" panose="02040503050406030204" pitchFamily="18" charset="0"/>
                          </a:rPr>
                        </m:ctrlPr>
                      </m:dPr>
                      <m:e>
                        <m:r>
                          <a:rPr lang="es-PE" altLang="es-MX" b="0" i="1" smtClean="0">
                            <a:solidFill>
                              <a:srgbClr val="FF0000"/>
                            </a:solidFill>
                            <a:latin typeface="Cambria Math" panose="02040503050406030204" pitchFamily="18" charset="0"/>
                          </a:rPr>
                          <m:t>−</m:t>
                        </m:r>
                        <m:r>
                          <a:rPr lang="es-PE" altLang="es-MX" i="1">
                            <a:latin typeface="Cambria Math" panose="02040503050406030204" pitchFamily="18" charset="0"/>
                            <a:ea typeface="Cambria Math" panose="02040503050406030204" pitchFamily="18" charset="0"/>
                            <a:cs typeface="Times New Roman" panose="02020603050405020304" pitchFamily="18" charset="0"/>
                          </a:rPr>
                          <m:t>∞</m:t>
                        </m:r>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ea typeface="Cambria Math" panose="02040503050406030204" pitchFamily="18" charset="0"/>
                            <a:cs typeface="Times New Roman" panose="02020603050405020304" pitchFamily="18" charset="0"/>
                          </a:rPr>
                          <m:t>3</m:t>
                        </m:r>
                      </m:e>
                    </m:d>
                    <m:r>
                      <a:rPr lang="es-PE" altLang="es-MX" b="0" i="1" smtClean="0">
                        <a:solidFill>
                          <a:srgbClr val="FF0000"/>
                        </a:solidFill>
                        <a:latin typeface="Cambria Math" panose="02040503050406030204" pitchFamily="18" charset="0"/>
                      </a:rPr>
                      <m:t>−</m:t>
                    </m:r>
                    <m:d>
                      <m:dPr>
                        <m:begChr m:val="{"/>
                        <m:endChr m:val="}"/>
                        <m:ctrlPr>
                          <a:rPr lang="es-PE" altLang="es-MX" b="0" i="1" smtClean="0">
                            <a:solidFill>
                              <a:srgbClr val="FF0000"/>
                            </a:solidFill>
                            <a:latin typeface="Cambria Math" panose="02040503050406030204" pitchFamily="18" charset="0"/>
                          </a:rPr>
                        </m:ctrlPr>
                      </m:dPr>
                      <m:e>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5</m:t>
                        </m:r>
                      </m:e>
                    </m:d>
                  </m:oMath>
                </a14:m>
                <a:endParaRPr lang="es-PE" dirty="0"/>
              </a:p>
              <a:p>
                <a:pPr>
                  <a:lnSpc>
                    <a:spcPct val="114000"/>
                  </a:lnSpc>
                  <a:spcAft>
                    <a:spcPts val="1200"/>
                  </a:spcAft>
                  <a:buClr>
                    <a:srgbClr val="FF0000"/>
                  </a:buClr>
                </a:pPr>
                <a14:m>
                  <m:oMathPara xmlns:m="http://schemas.openxmlformats.org/officeDocument/2006/math">
                    <m:oMathParaPr>
                      <m:jc m:val="left"/>
                    </m:oMathParaPr>
                    <m:oMath xmlns:m="http://schemas.openxmlformats.org/officeDocument/2006/math">
                      <m:r>
                        <m:rPr>
                          <m:nor/>
                        </m:rPr>
                        <a:rPr lang="es-PE" altLang="es-MX" b="0" i="0" smtClean="0">
                          <a:solidFill>
                            <a:srgbClr val="FF0000"/>
                          </a:solidFill>
                          <a:cs typeface="Times New Roman" panose="02020603050405020304" pitchFamily="18" charset="0"/>
                        </a:rPr>
                        <m:t>g</m:t>
                      </m:r>
                      <m:r>
                        <m:rPr>
                          <m:nor/>
                        </m:rPr>
                        <a:rPr lang="es-PE" altLang="es-MX">
                          <a:solidFill>
                            <a:srgbClr val="FF0000"/>
                          </a:solidFill>
                          <a:cs typeface="Times New Roman" panose="02020603050405020304" pitchFamily="18" charset="0"/>
                        </a:rPr>
                        <m:t>.</m:t>
                      </m:r>
                      <m:r>
                        <a:rPr lang="es-PE" altLang="es-MX" i="1">
                          <a:latin typeface="Cambria Math" panose="02040503050406030204" pitchFamily="18" charset="0"/>
                        </a:rPr>
                        <m:t>   </m:t>
                      </m:r>
                      <m:r>
                        <m:rPr>
                          <m:nor/>
                        </m:rPr>
                        <a:rPr lang="es-PE" altLang="es-MX" b="0" i="1" smtClean="0">
                          <a:cs typeface="Times New Roman" panose="02020603050405020304" pitchFamily="18" charset="0"/>
                        </a:rPr>
                        <m:t>j</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f>
                        <m:fPr>
                          <m:ctrlPr>
                            <a:rPr lang="es-PE" altLang="es-MX" i="1">
                              <a:solidFill>
                                <a:srgbClr val="FF0000"/>
                              </a:solidFill>
                              <a:latin typeface="Cambria Math" panose="02040503050406030204" pitchFamily="18" charset="0"/>
                            </a:rPr>
                          </m:ctrlPr>
                        </m:fPr>
                        <m:num>
                          <m:rad>
                            <m:radPr>
                              <m:degHide m:val="on"/>
                              <m:ctrlPr>
                                <a:rPr lang="es-PE" altLang="es-MX" i="1">
                                  <a:solidFill>
                                    <a:srgbClr val="FF0000"/>
                                  </a:solidFill>
                                  <a:latin typeface="Cambria Math" panose="02040503050406030204" pitchFamily="18" charset="0"/>
                                </a:rPr>
                              </m:ctrlPr>
                            </m:radPr>
                            <m:deg/>
                            <m:e>
                              <m:r>
                                <a:rPr lang="es-PE" altLang="es-MX" b="0" i="1" smtClean="0">
                                  <a:latin typeface="Cambria Math" panose="02040503050406030204" pitchFamily="18" charset="0"/>
                                  <a:cs typeface="Times New Roman" panose="02020603050405020304" pitchFamily="18" charset="0"/>
                                </a:rPr>
                                <m:t>3</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1</m:t>
                              </m:r>
                            </m:e>
                          </m:rad>
                        </m:num>
                        <m:den>
                          <m:sSup>
                            <m:sSupPr>
                              <m:ctrlPr>
                                <a:rPr lang="es-PE" altLang="es-MX" i="1" smtClean="0">
                                  <a:latin typeface="Cambria Math" panose="02040503050406030204" pitchFamily="18" charset="0"/>
                                  <a:cs typeface="Times New Roman" panose="02020603050405020304" pitchFamily="18" charset="0"/>
                                </a:rPr>
                              </m:ctrlPr>
                            </m:sSupPr>
                            <m:e>
                              <m:r>
                                <a:rPr lang="es-PE" altLang="es-MX" i="1">
                                  <a:latin typeface="Cambria Math" panose="02040503050406030204" pitchFamily="18" charset="0"/>
                                  <a:cs typeface="Times New Roman" panose="02020603050405020304" pitchFamily="18" charset="0"/>
                                </a:rPr>
                                <m:t>𝑥</m:t>
                              </m:r>
                            </m:e>
                            <m:sup>
                              <m:r>
                                <a:rPr lang="es-PE" altLang="es-MX" b="0" i="1" smtClean="0">
                                  <a:latin typeface="Cambria Math" panose="02040503050406030204" pitchFamily="18" charset="0"/>
                                  <a:cs typeface="Times New Roman" panose="02020603050405020304" pitchFamily="18" charset="0"/>
                                </a:rPr>
                                <m:t>2</m:t>
                              </m:r>
                            </m:sup>
                          </m:sSup>
                          <m:r>
                            <a:rPr lang="es-PE" altLang="es-MX" i="1">
                              <a:solidFill>
                                <a:srgbClr val="FF0000"/>
                              </a:solidFill>
                              <a:latin typeface="Cambria Math" panose="02040503050406030204" pitchFamily="18" charset="0"/>
                            </a:rPr>
                            <m:t>+</m:t>
                          </m:r>
                          <m:r>
                            <a:rPr lang="es-PE" altLang="es-MX" b="0" i="1" smtClean="0">
                              <a:solidFill>
                                <a:schemeClr val="tx1"/>
                              </a:solidFill>
                              <a:latin typeface="Cambria Math" panose="02040503050406030204" pitchFamily="18" charset="0"/>
                            </a:rPr>
                            <m:t>1</m:t>
                          </m:r>
                        </m:den>
                      </m:f>
                    </m:oMath>
                  </m:oMathPara>
                </a14:m>
                <a:endParaRPr lang="es-PE" altLang="es-MX" dirty="0">
                  <a:cs typeface="Times New Roman" panose="02020603050405020304" pitchFamily="18" charset="0"/>
                </a:endParaRPr>
              </a:p>
              <a:p>
                <a:pPr>
                  <a:lnSpc>
                    <a:spcPct val="114000"/>
                  </a:lnSpc>
                  <a:spcAft>
                    <a:spcPts val="1200"/>
                  </a:spcAft>
                  <a:buClr>
                    <a:srgbClr val="FF0000"/>
                  </a:buClr>
                </a:pPr>
                <a:r>
                  <a:rPr lang="es-PE" altLang="es-MX" dirty="0">
                    <a:cs typeface="Times New Roman" panose="02020603050405020304" pitchFamily="18" charset="0"/>
                  </a:rPr>
                  <a:t>    </a:t>
                </a:r>
                <a14:m>
                  <m:oMath xmlns:m="http://schemas.openxmlformats.org/officeDocument/2006/math">
                    <m:sSup>
                      <m:sSupPr>
                        <m:ctrlPr>
                          <a:rPr lang="es-PE" altLang="es-MX" i="1">
                            <a:latin typeface="Cambria Math" panose="02040503050406030204" pitchFamily="18" charset="0"/>
                            <a:cs typeface="Times New Roman" panose="02020603050405020304" pitchFamily="18" charset="0"/>
                          </a:rPr>
                        </m:ctrlPr>
                      </m:sSupPr>
                      <m:e>
                        <m:r>
                          <a:rPr lang="es-PE" altLang="es-MX" i="1">
                            <a:latin typeface="Cambria Math" panose="02040503050406030204" pitchFamily="18" charset="0"/>
                            <a:cs typeface="Times New Roman" panose="02020603050405020304" pitchFamily="18" charset="0"/>
                          </a:rPr>
                          <m:t>𝑥</m:t>
                        </m:r>
                      </m:e>
                      <m:sup>
                        <m:r>
                          <a:rPr lang="es-PE" altLang="es-MX" i="1">
                            <a:latin typeface="Cambria Math" panose="02040503050406030204" pitchFamily="18" charset="0"/>
                            <a:cs typeface="Times New Roman" panose="02020603050405020304" pitchFamily="18" charset="0"/>
                          </a:rPr>
                          <m:t>2</m:t>
                        </m:r>
                      </m:sup>
                    </m:sSup>
                    <m:r>
                      <a:rPr lang="es-PE" altLang="es-MX" i="1">
                        <a:solidFill>
                          <a:srgbClr val="FF0000"/>
                        </a:solidFill>
                        <a:latin typeface="Cambria Math" panose="02040503050406030204" pitchFamily="18" charset="0"/>
                      </a:rPr>
                      <m:t>+</m:t>
                    </m:r>
                    <m:r>
                      <a:rPr lang="es-PE" altLang="es-MX" i="1">
                        <a:latin typeface="Cambria Math" panose="02040503050406030204" pitchFamily="18" charset="0"/>
                      </a:rPr>
                      <m:t>1</m:t>
                    </m:r>
                    <m:r>
                      <a:rPr lang="es-PE" altLang="es-MX" i="1">
                        <a:solidFill>
                          <a:srgbClr val="FF0000"/>
                        </a:solidFill>
                        <a:latin typeface="Cambria Math" panose="02040503050406030204" pitchFamily="18" charset="0"/>
                      </a:rPr>
                      <m:t>=</m:t>
                    </m:r>
                    <m:r>
                      <a:rPr lang="es-PE" altLang="es-MX" b="0" i="1" smtClean="0">
                        <a:latin typeface="Cambria Math" panose="02040503050406030204" pitchFamily="18" charset="0"/>
                      </a:rPr>
                      <m:t>0</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s-PE" altLang="es-MX" b="0" i="1" smtClean="0">
                        <a:cs typeface="Times New Roman" panose="02020603050405020304" pitchFamily="18" charset="0"/>
                      </a:rPr>
                      <m:t>CS</m:t>
                    </m:r>
                    <m:r>
                      <a:rPr lang="es-PE" altLang="es-MX" i="1">
                        <a:solidFill>
                          <a:srgbClr val="FF0000"/>
                        </a:solidFill>
                        <a:latin typeface="Cambria Math" panose="02040503050406030204" pitchFamily="18" charset="0"/>
                      </a:rPr>
                      <m:t>=</m:t>
                    </m:r>
                    <m:d>
                      <m:dPr>
                        <m:begChr m:val="{"/>
                        <m:endChr m:val="}"/>
                        <m:ctrlPr>
                          <a:rPr lang="es-PE" altLang="es-MX" i="1">
                            <a:solidFill>
                              <a:srgbClr val="FF0000"/>
                            </a:solidFill>
                            <a:latin typeface="Cambria Math" panose="02040503050406030204" pitchFamily="18" charset="0"/>
                          </a:rPr>
                        </m:ctrlPr>
                      </m:dPr>
                      <m:e>
                        <m:r>
                          <a:rPr lang="es-PE" altLang="es-MX" b="0" i="1" smtClean="0">
                            <a:solidFill>
                              <a:schemeClr val="bg1"/>
                            </a:solidFill>
                            <a:latin typeface="Cambria Math" panose="02040503050406030204" pitchFamily="18" charset="0"/>
                          </a:rPr>
                          <m:t>0</m:t>
                        </m:r>
                      </m:e>
                    </m:d>
                  </m:oMath>
                </a14:m>
                <a:endParaRPr lang="es-PE" altLang="es-MX" i="1" dirty="0">
                  <a:cs typeface="Times New Roman" panose="02020603050405020304" pitchFamily="18" charset="0"/>
                </a:endParaRPr>
              </a:p>
              <a:p>
                <a:pPr>
                  <a:lnSpc>
                    <a:spcPct val="114000"/>
                  </a:lnSpc>
                  <a:spcBef>
                    <a:spcPts val="0"/>
                  </a:spcBef>
                  <a:spcAft>
                    <a:spcPts val="600"/>
                  </a:spcAft>
                </a:pPr>
                <a14:m>
                  <m:oMathPara xmlns:m="http://schemas.openxmlformats.org/officeDocument/2006/math">
                    <m:oMathParaPr>
                      <m:jc m:val="left"/>
                    </m:oMathParaPr>
                    <m:oMath xmlns:m="http://schemas.openxmlformats.org/officeDocument/2006/math">
                      <m:r>
                        <a:rPr lang="es-PE" altLang="es-MX" b="0" i="1" smtClean="0">
                          <a:latin typeface="Cambria Math" panose="02040503050406030204" pitchFamily="18" charset="0"/>
                          <a:cs typeface="Times New Roman" panose="02020603050405020304" pitchFamily="18" charset="0"/>
                        </a:rPr>
                        <m:t>    </m:t>
                      </m:r>
                      <m:r>
                        <a:rPr lang="es-PE" altLang="es-MX" i="1">
                          <a:latin typeface="Cambria Math" panose="02040503050406030204" pitchFamily="18" charset="0"/>
                          <a:cs typeface="Times New Roman" panose="02020603050405020304" pitchFamily="18" charset="0"/>
                        </a:rPr>
                        <m:t>3</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1</m:t>
                      </m:r>
                      <m:r>
                        <a:rPr lang="es-PE" altLang="es-MX" i="1" smtClean="0">
                          <a:solidFill>
                            <a:srgbClr val="FF0000"/>
                          </a:solidFill>
                          <a:latin typeface="Cambria Math" panose="02040503050406030204" pitchFamily="18" charset="0"/>
                          <a:ea typeface="Cambria Math" panose="02040503050406030204" pitchFamily="18" charset="0"/>
                        </a:rPr>
                        <m:t>≥</m:t>
                      </m:r>
                      <m:r>
                        <a:rPr lang="es-PE" altLang="es-MX" i="1">
                          <a:latin typeface="Cambria Math" panose="02040503050406030204" pitchFamily="18" charset="0"/>
                          <a:cs typeface="Times New Roman" panose="02020603050405020304" pitchFamily="18" charset="0"/>
                        </a:rPr>
                        <m:t>0</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a:rPr lang="es-PE" altLang="es-MX" b="0" i="1" smtClean="0">
                          <a:latin typeface="Cambria Math" panose="02040503050406030204" pitchFamily="18" charset="0"/>
                          <a:cs typeface="Times New Roman" panose="02020603050405020304" pitchFamily="18" charset="0"/>
                        </a:rPr>
                        <m:t>3</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r>
                        <a:rPr lang="es-PE" altLang="es-MX" b="0" i="1" smtClean="0">
                          <a:latin typeface="Cambria Math" panose="02040503050406030204" pitchFamily="18" charset="0"/>
                          <a:cs typeface="Times New Roman" panose="02020603050405020304" pitchFamily="18" charset="0"/>
                        </a:rPr>
                        <m:t>1</m:t>
                      </m:r>
                      <m:r>
                        <a:rPr lang="es-PE" altLang="es-MX" i="1">
                          <a:solidFill>
                            <a:srgbClr val="00CC00"/>
                          </a:solidFill>
                          <a:latin typeface="Cambria Math" panose="02040503050406030204" pitchFamily="18" charset="0"/>
                          <a:ea typeface="Cambria Math" panose="02040503050406030204" pitchFamily="18" charset="0"/>
                          <a:cs typeface="Times New Roman" panose="02020603050405020304" pitchFamily="18" charset="0"/>
                        </a:rPr>
                        <m:t>→</m:t>
                      </m:r>
                      <m:r>
                        <a:rPr lang="es-PE" altLang="es-MX" i="1">
                          <a:latin typeface="Cambria Math" panose="02040503050406030204" pitchFamily="18" charset="0"/>
                          <a:cs typeface="Times New Roman" panose="02020603050405020304" pitchFamily="18" charset="0"/>
                        </a:rPr>
                        <m:t>𝑥</m:t>
                      </m:r>
                      <m:r>
                        <a:rPr lang="es-PE" altLang="es-MX" i="1">
                          <a:solidFill>
                            <a:srgbClr val="FF0000"/>
                          </a:solidFill>
                          <a:latin typeface="Cambria Math" panose="02040503050406030204" pitchFamily="18" charset="0"/>
                          <a:ea typeface="Cambria Math" panose="02040503050406030204" pitchFamily="18" charset="0"/>
                        </a:rPr>
                        <m:t>≥</m:t>
                      </m:r>
                      <m:f>
                        <m:fPr>
                          <m:ctrlPr>
                            <a:rPr lang="es-PE" altLang="es-MX" i="1">
                              <a:solidFill>
                                <a:srgbClr val="FF0000"/>
                              </a:solidFill>
                              <a:latin typeface="Cambria Math" panose="02040503050406030204" pitchFamily="18" charset="0"/>
                              <a:ea typeface="Cambria Math" panose="02040503050406030204" pitchFamily="18" charset="0"/>
                            </a:rPr>
                          </m:ctrlPr>
                        </m:fPr>
                        <m:num>
                          <m:r>
                            <a:rPr lang="es-PE" altLang="es-MX" b="0" i="1" smtClean="0">
                              <a:latin typeface="Cambria Math" panose="02040503050406030204" pitchFamily="18" charset="0"/>
                              <a:cs typeface="Times New Roman" panose="02020603050405020304" pitchFamily="18" charset="0"/>
                            </a:rPr>
                            <m:t>1</m:t>
                          </m:r>
                        </m:num>
                        <m:den>
                          <m:r>
                            <a:rPr lang="es-PE" altLang="es-MX" b="0" i="1" smtClean="0">
                              <a:latin typeface="Cambria Math" panose="02040503050406030204" pitchFamily="18" charset="0"/>
                              <a:cs typeface="Times New Roman" panose="02020603050405020304" pitchFamily="18" charset="0"/>
                            </a:rPr>
                            <m:t>3</m:t>
                          </m:r>
                        </m:den>
                      </m:f>
                    </m:oMath>
                  </m:oMathPara>
                </a14:m>
                <a:endParaRPr lang="es-PE" dirty="0"/>
              </a:p>
              <a:p>
                <a:pPr>
                  <a:lnSpc>
                    <a:spcPct val="114000"/>
                  </a:lnSpc>
                  <a:spcBef>
                    <a:spcPts val="0"/>
                  </a:spcBef>
                  <a:spcAft>
                    <a:spcPts val="600"/>
                  </a:spcAft>
                </a:pPr>
                <a14:m>
                  <m:oMathPara xmlns:m="http://schemas.openxmlformats.org/officeDocument/2006/math">
                    <m:oMathParaPr>
                      <m:jc m:val="left"/>
                    </m:oMathParaPr>
                    <m:oMath xmlns:m="http://schemas.openxmlformats.org/officeDocument/2006/math">
                      <m:r>
                        <m:rPr>
                          <m:nor/>
                        </m:rPr>
                        <a:rPr lang="es-PE" altLang="es-MX" b="0" i="1" smtClean="0">
                          <a:cs typeface="Times New Roman" panose="02020603050405020304" pitchFamily="18" charset="0"/>
                        </a:rPr>
                        <m:t>    </m:t>
                      </m:r>
                      <m:r>
                        <m:rPr>
                          <m:nor/>
                        </m:rPr>
                        <a:rPr lang="es-PE" altLang="es-MX" i="1">
                          <a:cs typeface="Times New Roman" panose="02020603050405020304" pitchFamily="18" charset="0"/>
                        </a:rPr>
                        <m:t>Dom</m:t>
                      </m:r>
                      <m:r>
                        <m:rPr>
                          <m:nor/>
                        </m:rPr>
                        <a:rPr lang="es-PE" altLang="es-MX" i="1">
                          <a:cs typeface="Times New Roman" panose="02020603050405020304" pitchFamily="18" charset="0"/>
                        </a:rPr>
                        <m:t> </m:t>
                      </m:r>
                      <m:r>
                        <m:rPr>
                          <m:nor/>
                        </m:rPr>
                        <a:rPr lang="es-PE" altLang="es-MX" b="0" i="1" smtClean="0">
                          <a:cs typeface="Times New Roman" panose="02020603050405020304" pitchFamily="18" charset="0"/>
                        </a:rPr>
                        <m:t>j</m:t>
                      </m:r>
                      <m:d>
                        <m:dPr>
                          <m:ctrlPr>
                            <a:rPr lang="es-PE" altLang="es-MX" i="1">
                              <a:solidFill>
                                <a:srgbClr val="FF0000"/>
                              </a:solidFill>
                              <a:latin typeface="Cambria Math" panose="02040503050406030204" pitchFamily="18" charset="0"/>
                            </a:rPr>
                          </m:ctrlPr>
                        </m:dPr>
                        <m:e>
                          <m:r>
                            <a:rPr lang="es-PE" altLang="es-MX" i="1">
                              <a:latin typeface="Cambria Math" panose="02040503050406030204" pitchFamily="18" charset="0"/>
                              <a:cs typeface="Times New Roman" panose="02020603050405020304" pitchFamily="18" charset="0"/>
                            </a:rPr>
                            <m:t>𝑥</m:t>
                          </m:r>
                        </m:e>
                      </m:d>
                      <m:r>
                        <a:rPr lang="es-PE" altLang="es-MX" i="1">
                          <a:solidFill>
                            <a:srgbClr val="FF0000"/>
                          </a:solidFill>
                          <a:latin typeface="Cambria Math" panose="02040503050406030204" pitchFamily="18" charset="0"/>
                        </a:rPr>
                        <m:t>=</m:t>
                      </m:r>
                      <m:d>
                        <m:dPr>
                          <m:begChr m:val="["/>
                          <m:endChr m:val="["/>
                          <m:ctrlPr>
                            <a:rPr lang="es-PE" altLang="es-MX" i="1" smtClean="0">
                              <a:solidFill>
                                <a:srgbClr val="FF0000"/>
                              </a:solidFill>
                              <a:latin typeface="Cambria Math" panose="02040503050406030204" pitchFamily="18" charset="0"/>
                            </a:rPr>
                          </m:ctrlPr>
                        </m:dPr>
                        <m:e>
                          <m:f>
                            <m:fPr>
                              <m:ctrlPr>
                                <a:rPr lang="es-PE" altLang="es-MX" i="1">
                                  <a:solidFill>
                                    <a:srgbClr val="FF0000"/>
                                  </a:solidFill>
                                  <a:latin typeface="Cambria Math" panose="02040503050406030204" pitchFamily="18" charset="0"/>
                                  <a:ea typeface="Cambria Math" panose="02040503050406030204" pitchFamily="18" charset="0"/>
                                </a:rPr>
                              </m:ctrlPr>
                            </m:fPr>
                            <m:num>
                              <m:r>
                                <a:rPr lang="es-PE" altLang="es-MX" b="0" i="1" smtClean="0">
                                  <a:latin typeface="Cambria Math" panose="02040503050406030204" pitchFamily="18" charset="0"/>
                                  <a:cs typeface="Times New Roman" panose="02020603050405020304" pitchFamily="18" charset="0"/>
                                </a:rPr>
                                <m:t>1</m:t>
                              </m:r>
                            </m:num>
                            <m:den>
                              <m:r>
                                <a:rPr lang="es-PE" altLang="es-MX" b="0" i="1" smtClean="0">
                                  <a:latin typeface="Cambria Math" panose="02040503050406030204" pitchFamily="18" charset="0"/>
                                  <a:cs typeface="Times New Roman" panose="02020603050405020304" pitchFamily="18" charset="0"/>
                                </a:rPr>
                                <m:t>3</m:t>
                              </m:r>
                            </m:den>
                          </m:f>
                          <m:r>
                            <a:rPr lang="es-PE" altLang="es-MX" i="1">
                              <a:solidFill>
                                <a:srgbClr val="FF0000"/>
                              </a:solidFill>
                              <a:latin typeface="Cambria Math" panose="02040503050406030204" pitchFamily="18" charset="0"/>
                            </a:rPr>
                            <m:t>;</m:t>
                          </m:r>
                          <m:r>
                            <a:rPr lang="es-PE" altLang="es-MX" i="1">
                              <a:latin typeface="Cambria Math" panose="02040503050406030204" pitchFamily="18" charset="0"/>
                              <a:ea typeface="Cambria Math" panose="02040503050406030204" pitchFamily="18" charset="0"/>
                              <a:cs typeface="Times New Roman" panose="02020603050405020304" pitchFamily="18" charset="0"/>
                            </a:rPr>
                            <m:t>∞</m:t>
                          </m:r>
                        </m:e>
                      </m:d>
                    </m:oMath>
                  </m:oMathPara>
                </a14:m>
                <a:endParaRPr lang="es-PE" dirty="0"/>
              </a:p>
            </p:txBody>
          </p:sp>
        </mc:Choice>
        <mc:Fallback>
          <p:sp>
            <p:nvSpPr>
              <p:cNvPr id="6" name="Rectángulo 5"/>
              <p:cNvSpPr>
                <a:spLocks noRot="1" noChangeAspect="1" noMove="1" noResize="1" noEditPoints="1" noAdjustHandles="1" noChangeArrowheads="1" noChangeShapeType="1" noTextEdit="1"/>
              </p:cNvSpPr>
              <p:nvPr/>
            </p:nvSpPr>
            <p:spPr>
              <a:xfrm>
                <a:off x="4976658" y="836712"/>
                <a:ext cx="3483774" cy="5351593"/>
              </a:xfrm>
              <a:prstGeom prst="rect">
                <a:avLst/>
              </a:prstGeom>
              <a:blipFill>
                <a:blip r:embed="rId3"/>
                <a:stretch>
                  <a:fillRect/>
                </a:stretch>
              </a:blipFill>
            </p:spPr>
            <p:txBody>
              <a:bodyPr/>
              <a:lstStyle/>
              <a:p>
                <a:r>
                  <a:rPr lang="es-PE">
                    <a:noFill/>
                  </a:rPr>
                  <a:t> </a:t>
                </a:r>
              </a:p>
            </p:txBody>
          </p:sp>
        </mc:Fallback>
      </mc:AlternateContent>
      <p:sp>
        <p:nvSpPr>
          <p:cNvPr id="7" name="19 Marcador de número de diapositiva">
            <a:extLst>
              <a:ext uri="{FF2B5EF4-FFF2-40B4-BE49-F238E27FC236}">
                <a16:creationId xmlns:a16="http://schemas.microsoft.com/office/drawing/2014/main" id="{4EC1598A-D115-4F21-BB43-6CCFDAC84EDF}"/>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6</a:t>
            </a:fld>
            <a:endParaRPr lang="es-PE" altLang="es-PE" sz="1200">
              <a:solidFill>
                <a:srgbClr val="898989"/>
              </a:solidFill>
            </a:endParaRPr>
          </a:p>
        </p:txBody>
      </p:sp>
      <p:sp>
        <p:nvSpPr>
          <p:cNvPr id="8" name="20 Marcador de pie de página">
            <a:extLst>
              <a:ext uri="{FF2B5EF4-FFF2-40B4-BE49-F238E27FC236}">
                <a16:creationId xmlns:a16="http://schemas.microsoft.com/office/drawing/2014/main" id="{A428FF26-ED5D-484B-A521-12248079BB1A}"/>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extLst>
      <p:ext uri="{BB962C8B-B14F-4D97-AF65-F5344CB8AC3E}">
        <p14:creationId xmlns:p14="http://schemas.microsoft.com/office/powerpoint/2010/main" val="193160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left)">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left)">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wipe(left)">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wipe(left)">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wipe(left)">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wipe(left)">
                                      <p:cBhvr>
                                        <p:cTn id="62" dur="500"/>
                                        <p:tgtEl>
                                          <p:spTgt spid="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animEffect transition="in" filter="wipe(left)">
                                      <p:cBhvr>
                                        <p:cTn id="67" dur="500"/>
                                        <p:tgtEl>
                                          <p:spTgt spid="6">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6" end="6"/>
                                            </p:txEl>
                                          </p:spTgt>
                                        </p:tgtEl>
                                        <p:attrNameLst>
                                          <p:attrName>style.visibility</p:attrName>
                                        </p:attrNameLst>
                                      </p:cBhvr>
                                      <p:to>
                                        <p:strVal val="visible"/>
                                      </p:to>
                                    </p:set>
                                    <p:animEffect transition="in" filter="wipe(left)">
                                      <p:cBhvr>
                                        <p:cTn id="72" dur="500"/>
                                        <p:tgtEl>
                                          <p:spTgt spid="6">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
                                            <p:txEl>
                                              <p:pRg st="7" end="7"/>
                                            </p:txEl>
                                          </p:spTgt>
                                        </p:tgtEl>
                                        <p:attrNameLst>
                                          <p:attrName>style.visibility</p:attrName>
                                        </p:attrNameLst>
                                      </p:cBhvr>
                                      <p:to>
                                        <p:strVal val="visible"/>
                                      </p:to>
                                    </p:set>
                                    <p:animEffect transition="in" filter="wipe(left)">
                                      <p:cBhvr>
                                        <p:cTn id="7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a:extLst>
              <a:ext uri="{FF2B5EF4-FFF2-40B4-BE49-F238E27FC236}">
                <a16:creationId xmlns:a16="http://schemas.microsoft.com/office/drawing/2014/main" id="{67AE28E7-F79D-469E-9644-31AA929C0F0B}"/>
              </a:ext>
            </a:extLst>
          </p:cNvPr>
          <p:cNvSpPr txBox="1">
            <a:spLocks noChangeArrowheads="1"/>
          </p:cNvSpPr>
          <p:nvPr/>
        </p:nvSpPr>
        <p:spPr bwMode="auto">
          <a:xfrm>
            <a:off x="2592000" y="627410"/>
            <a:ext cx="396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r>
              <a:rPr lang="en-US" altLang="es-PE" sz="3200" dirty="0" err="1">
                <a:solidFill>
                  <a:srgbClr val="99CC00"/>
                </a:solidFill>
              </a:rPr>
              <a:t>Igualdad</a:t>
            </a:r>
            <a:r>
              <a:rPr lang="en-US" altLang="es-PE" sz="3200" dirty="0">
                <a:solidFill>
                  <a:srgbClr val="99CC00"/>
                </a:solidFill>
              </a:rPr>
              <a:t> de </a:t>
            </a:r>
            <a:r>
              <a:rPr lang="en-US" altLang="es-PE" sz="3200" dirty="0" err="1">
                <a:solidFill>
                  <a:srgbClr val="99CC00"/>
                </a:solidFill>
              </a:rPr>
              <a:t>funciones</a:t>
            </a:r>
            <a:endParaRPr lang="en-US" altLang="es-PE" sz="3200" dirty="0">
              <a:solidFill>
                <a:srgbClr val="99CC00"/>
              </a:solidFill>
            </a:endParaRPr>
          </a:p>
        </p:txBody>
      </p:sp>
      <mc:AlternateContent xmlns:mc="http://schemas.openxmlformats.org/markup-compatibility/2006" xmlns:a14="http://schemas.microsoft.com/office/drawing/2010/main">
        <mc:Choice Requires="a14">
          <p:sp>
            <p:nvSpPr>
              <p:cNvPr id="18436" name="Text Box 3">
                <a:extLst>
                  <a:ext uri="{FF2B5EF4-FFF2-40B4-BE49-F238E27FC236}">
                    <a16:creationId xmlns:a16="http://schemas.microsoft.com/office/drawing/2014/main" id="{EBCFA806-532E-4423-ADEC-EE51506006FC}"/>
                  </a:ext>
                </a:extLst>
              </p:cNvPr>
              <p:cNvSpPr txBox="1">
                <a:spLocks noChangeArrowheads="1"/>
              </p:cNvSpPr>
              <p:nvPr/>
            </p:nvSpPr>
            <p:spPr bwMode="auto">
              <a:xfrm>
                <a:off x="576000" y="1691554"/>
                <a:ext cx="7992000" cy="3554306"/>
              </a:xfrm>
              <a:prstGeom prst="rect">
                <a:avLst/>
              </a:prstGeom>
              <a:noFill/>
              <a:ln>
                <a:noFill/>
              </a:ln>
              <a:extLst>
                <a:ext uri="{909E8E84-426E-40DD-AFC4-6F175D3DCCD1}">
                  <a14:hiddenFill>
                    <a:solidFill>
                      <a:srgbClr val="FFFFFF"/>
                    </a:solidFill>
                  </a14:hiddenFill>
                </a:ext>
                <a:ext uri="{91240B29-F687-4F45-9708-019B960494DF}">
                  <a14:hiddenLine w="9525" algn="ctr">
                    <a:solidFill>
                      <a:srgbClr val="000000"/>
                    </a:solidFill>
                    <a:miter lim="800000"/>
                    <a:headEnd type="none" w="sm" len="sm"/>
                    <a:tailEnd type="none" w="sm" len="sm"/>
                  </a14:hiddenLine>
                </a:ext>
              </a:extLst>
            </p:spPr>
            <p:txBody>
              <a:bodyPr>
                <a:spAutoFit/>
              </a:bodyPr>
              <a:lstStyle>
                <a:lvl1pPr marL="442913" indent="-442913"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just" eaLnBrk="1" hangingPunct="1">
                  <a:lnSpc>
                    <a:spcPct val="150000"/>
                  </a:lnSpc>
                  <a:spcBef>
                    <a:spcPts val="0"/>
                  </a:spcBef>
                  <a:spcAft>
                    <a:spcPts val="600"/>
                  </a:spcAft>
                </a:pPr>
                <a:r>
                  <a:rPr lang="es-MX" altLang="es-PE" sz="2800" dirty="0"/>
                  <a:t>Dos funciones  </a:t>
                </a:r>
                <a:r>
                  <a:rPr lang="es-MX" altLang="es-PE" sz="2800" i="1" dirty="0">
                    <a:solidFill>
                      <a:srgbClr val="FF0000"/>
                    </a:solidFill>
                  </a:rPr>
                  <a:t>f</a:t>
                </a:r>
                <a:r>
                  <a:rPr lang="es-MX" altLang="es-PE" sz="2800" dirty="0"/>
                  <a:t>  y </a:t>
                </a:r>
                <a:r>
                  <a:rPr lang="es-MX" altLang="es-PE" sz="2800" i="1" dirty="0">
                    <a:solidFill>
                      <a:srgbClr val="FF0000"/>
                    </a:solidFill>
                  </a:rPr>
                  <a:t>g</a:t>
                </a:r>
                <a:r>
                  <a:rPr lang="es-MX" altLang="es-PE" sz="2800" dirty="0"/>
                  <a:t> son iguales </a:t>
                </a:r>
                <a:r>
                  <a:rPr lang="es-MX" altLang="es-PE" sz="2800" dirty="0">
                    <a:solidFill>
                      <a:srgbClr val="FF0000"/>
                    </a:solidFill>
                  </a:rPr>
                  <a:t>(</a:t>
                </a:r>
                <a14:m>
                  <m:oMath xmlns:m="http://schemas.openxmlformats.org/officeDocument/2006/math">
                    <m:r>
                      <a:rPr lang="es-PE" altLang="es-PE" sz="2800" b="0" i="0" dirty="0" smtClean="0">
                        <a:solidFill>
                          <a:srgbClr val="FF0000"/>
                        </a:solidFill>
                        <a:latin typeface="Cambria Math" panose="02040503050406030204" pitchFamily="18" charset="0"/>
                      </a:rPr>
                      <m:t> </m:t>
                    </m:r>
                    <m:r>
                      <m:rPr>
                        <m:nor/>
                      </m:rPr>
                      <a:rPr lang="es-MX" altLang="es-PE" sz="2800" i="1" dirty="0" smtClean="0">
                        <a:solidFill>
                          <a:schemeClr val="tx1"/>
                        </a:solidFill>
                      </a:rPr>
                      <m:t>f</m:t>
                    </m:r>
                    <m:r>
                      <a:rPr lang="es-MX" altLang="es-PE" sz="2800" i="1" smtClean="0">
                        <a:solidFill>
                          <a:srgbClr val="FF0000"/>
                        </a:solidFill>
                        <a:latin typeface="Cambria Math" panose="02040503050406030204" pitchFamily="18" charset="0"/>
                      </a:rPr>
                      <m:t>=</m:t>
                    </m:r>
                    <m:r>
                      <m:rPr>
                        <m:nor/>
                      </m:rPr>
                      <a:rPr lang="es-MX" altLang="es-PE" sz="2800" i="1" dirty="0" smtClean="0">
                        <a:solidFill>
                          <a:schemeClr val="tx1"/>
                        </a:solidFill>
                      </a:rPr>
                      <m:t>g</m:t>
                    </m:r>
                  </m:oMath>
                </a14:m>
                <a:r>
                  <a:rPr lang="es-MX" altLang="es-PE" sz="2800" dirty="0">
                    <a:solidFill>
                      <a:srgbClr val="FF0000"/>
                    </a:solidFill>
                  </a:rPr>
                  <a:t>)</a:t>
                </a:r>
                <a:r>
                  <a:rPr lang="es-MX" altLang="es-PE" sz="2800" dirty="0"/>
                  <a:t> si se cumplen</a:t>
                </a:r>
              </a:p>
              <a:p>
                <a:pPr algn="just" eaLnBrk="1" hangingPunct="1">
                  <a:lnSpc>
                    <a:spcPct val="150000"/>
                  </a:lnSpc>
                  <a:spcBef>
                    <a:spcPts val="0"/>
                  </a:spcBef>
                  <a:spcAft>
                    <a:spcPts val="1200"/>
                  </a:spcAft>
                </a:pPr>
                <a:r>
                  <a:rPr lang="es-MX" altLang="es-PE" sz="2800" dirty="0"/>
                  <a:t>las dos condiciones siguientes: </a:t>
                </a:r>
              </a:p>
              <a:p>
                <a:pPr algn="just" eaLnBrk="1" hangingPunct="1">
                  <a:lnSpc>
                    <a:spcPct val="150000"/>
                  </a:lnSpc>
                  <a:spcBef>
                    <a:spcPts val="0"/>
                  </a:spcBef>
                  <a:spcAft>
                    <a:spcPts val="600"/>
                  </a:spcAft>
                  <a:buFontTx/>
                  <a:buAutoNum type="romanLcParenR"/>
                </a:pPr>
                <a:r>
                  <a:rPr lang="es-MX" altLang="es-PE" sz="2800" dirty="0"/>
                  <a:t>El dominio de  </a:t>
                </a:r>
                <a:r>
                  <a:rPr lang="es-MX" altLang="es-PE" sz="2800" i="1" dirty="0">
                    <a:solidFill>
                      <a:srgbClr val="FF0000"/>
                    </a:solidFill>
                  </a:rPr>
                  <a:t>f</a:t>
                </a:r>
                <a:r>
                  <a:rPr lang="es-MX" altLang="es-PE" sz="2800" dirty="0"/>
                  <a:t>  es igual al dominio de </a:t>
                </a:r>
                <a:r>
                  <a:rPr lang="es-MX" altLang="es-PE" sz="2800" i="1" dirty="0">
                    <a:solidFill>
                      <a:srgbClr val="FF0000"/>
                    </a:solidFill>
                  </a:rPr>
                  <a:t>g</a:t>
                </a:r>
                <a:r>
                  <a:rPr lang="es-MX" altLang="es-PE" sz="2800" dirty="0"/>
                  <a:t>.</a:t>
                </a:r>
              </a:p>
              <a:p>
                <a:pPr algn="just" eaLnBrk="1" hangingPunct="1">
                  <a:lnSpc>
                    <a:spcPct val="150000"/>
                  </a:lnSpc>
                  <a:spcBef>
                    <a:spcPts val="0"/>
                  </a:spcBef>
                  <a:spcAft>
                    <a:spcPts val="600"/>
                  </a:spcAft>
                  <a:buFontTx/>
                  <a:buAutoNum type="romanLcParenR"/>
                </a:pPr>
                <a:r>
                  <a:rPr lang="es-MX" altLang="es-PE" sz="2800" dirty="0"/>
                  <a:t>Para todo </a:t>
                </a:r>
                <a:r>
                  <a:rPr lang="es-MX" altLang="es-PE" sz="2800" i="1" dirty="0">
                    <a:solidFill>
                      <a:srgbClr val="FF0000"/>
                    </a:solidFill>
                  </a:rPr>
                  <a:t>x</a:t>
                </a:r>
                <a:r>
                  <a:rPr lang="es-MX" altLang="es-PE" sz="2800" dirty="0"/>
                  <a:t> en el dominio de  </a:t>
                </a:r>
                <a:r>
                  <a:rPr lang="es-MX" altLang="es-PE" sz="2800" i="1" dirty="0">
                    <a:solidFill>
                      <a:srgbClr val="FF0000"/>
                    </a:solidFill>
                  </a:rPr>
                  <a:t>f</a:t>
                </a:r>
                <a:r>
                  <a:rPr lang="es-MX" altLang="es-PE" sz="2800" dirty="0"/>
                  <a:t>  y </a:t>
                </a:r>
                <a:r>
                  <a:rPr lang="es-MX" altLang="es-PE" sz="2800" i="1" dirty="0">
                    <a:solidFill>
                      <a:srgbClr val="FF0000"/>
                    </a:solidFill>
                  </a:rPr>
                  <a:t>g</a:t>
                </a:r>
                <a:r>
                  <a:rPr lang="es-MX" altLang="es-PE" sz="2800" dirty="0"/>
                  <a:t>, se cumple </a:t>
                </a:r>
                <a:r>
                  <a:rPr lang="es-MX" altLang="es-PE" sz="2800" dirty="0">
                    <a:solidFill>
                      <a:schemeClr val="tx1"/>
                    </a:solidFill>
                  </a:rPr>
                  <a:t>que </a:t>
                </a:r>
                <a14:m>
                  <m:oMath xmlns:m="http://schemas.openxmlformats.org/officeDocument/2006/math">
                    <m:r>
                      <a:rPr lang="es-PE" altLang="es-PE" sz="2800" b="0" i="0" dirty="0" smtClean="0">
                        <a:solidFill>
                          <a:schemeClr val="tx1"/>
                        </a:solidFill>
                        <a:latin typeface="Cambria Math" panose="02040503050406030204" pitchFamily="18" charset="0"/>
                      </a:rPr>
                      <m:t> </m:t>
                    </m:r>
                    <m:r>
                      <m:rPr>
                        <m:nor/>
                      </m:rPr>
                      <a:rPr lang="es-MX" altLang="es-PE" sz="2800" i="1" dirty="0" smtClean="0">
                        <a:solidFill>
                          <a:schemeClr val="tx1"/>
                        </a:solidFill>
                      </a:rPr>
                      <m:t>f</m:t>
                    </m:r>
                    <m:r>
                      <m:rPr>
                        <m:nor/>
                      </m:rPr>
                      <a:rPr lang="es-PE" altLang="es-PE" sz="2800" b="0" i="1" dirty="0" smtClean="0">
                        <a:solidFill>
                          <a:schemeClr val="tx1"/>
                        </a:solidFill>
                      </a:rPr>
                      <m:t> </m:t>
                    </m:r>
                    <m:d>
                      <m:dPr>
                        <m:ctrlPr>
                          <a:rPr lang="es-MX" altLang="es-PE" sz="2800" i="1" dirty="0" smtClean="0">
                            <a:solidFill>
                              <a:srgbClr val="FF0000"/>
                            </a:solidFill>
                            <a:latin typeface="Cambria Math" panose="02040503050406030204" pitchFamily="18" charset="0"/>
                          </a:rPr>
                        </m:ctrlPr>
                      </m:dPr>
                      <m:e>
                        <m:r>
                          <a:rPr lang="es-PE" altLang="es-PE" sz="2800" b="0" i="1" dirty="0" smtClean="0">
                            <a:solidFill>
                              <a:schemeClr val="tx1"/>
                            </a:solidFill>
                            <a:latin typeface="Cambria Math" panose="02040503050406030204" pitchFamily="18" charset="0"/>
                          </a:rPr>
                          <m:t>𝑥</m:t>
                        </m:r>
                      </m:e>
                    </m:d>
                    <m:r>
                      <a:rPr lang="es-MX" altLang="es-PE" sz="2800" i="1" smtClean="0">
                        <a:solidFill>
                          <a:srgbClr val="FF0000"/>
                        </a:solidFill>
                        <a:latin typeface="Cambria Math" panose="02040503050406030204" pitchFamily="18" charset="0"/>
                      </a:rPr>
                      <m:t>=</m:t>
                    </m:r>
                    <m:r>
                      <m:rPr>
                        <m:nor/>
                      </m:rPr>
                      <a:rPr lang="es-MX" altLang="es-PE" sz="2800" i="1" dirty="0" smtClean="0">
                        <a:solidFill>
                          <a:schemeClr val="tx1"/>
                        </a:solidFill>
                      </a:rPr>
                      <m:t>g</m:t>
                    </m:r>
                    <m:d>
                      <m:dPr>
                        <m:ctrlPr>
                          <a:rPr lang="es-MX" altLang="es-PE" sz="2800" i="1" dirty="0">
                            <a:solidFill>
                              <a:srgbClr val="FF0000"/>
                            </a:solidFill>
                            <a:latin typeface="Cambria Math" panose="02040503050406030204" pitchFamily="18" charset="0"/>
                          </a:rPr>
                        </m:ctrlPr>
                      </m:dPr>
                      <m:e>
                        <m:r>
                          <a:rPr lang="es-PE" altLang="es-PE" sz="2800" i="1" dirty="0">
                            <a:latin typeface="Cambria Math" panose="02040503050406030204" pitchFamily="18" charset="0"/>
                          </a:rPr>
                          <m:t>𝑥</m:t>
                        </m:r>
                      </m:e>
                    </m:d>
                  </m:oMath>
                </a14:m>
                <a:r>
                  <a:rPr lang="es-MX" altLang="es-PE" sz="2800" dirty="0"/>
                  <a:t>.</a:t>
                </a:r>
                <a:endParaRPr lang="en-US" altLang="es-PE" sz="2800" dirty="0"/>
              </a:p>
            </p:txBody>
          </p:sp>
        </mc:Choice>
        <mc:Fallback xmlns="">
          <p:sp>
            <p:nvSpPr>
              <p:cNvPr id="18436" name="Text Box 3">
                <a:extLst>
                  <a:ext uri="{FF2B5EF4-FFF2-40B4-BE49-F238E27FC236}">
                    <a16:creationId xmlns:a16="http://schemas.microsoft.com/office/drawing/2014/main" id="{EBCFA806-532E-4423-ADEC-EE51506006FC}"/>
                  </a:ext>
                </a:extLst>
              </p:cNvPr>
              <p:cNvSpPr txBox="1">
                <a:spLocks noRot="1" noChangeAspect="1" noMove="1" noResize="1" noEditPoints="1" noAdjustHandles="1" noChangeArrowheads="1" noChangeShapeType="1" noTextEdit="1"/>
              </p:cNvSpPr>
              <p:nvPr/>
            </p:nvSpPr>
            <p:spPr bwMode="auto">
              <a:xfrm>
                <a:off x="576000" y="1691554"/>
                <a:ext cx="7992000" cy="3554306"/>
              </a:xfrm>
              <a:prstGeom prst="rect">
                <a:avLst/>
              </a:prstGeom>
              <a:blipFill>
                <a:blip r:embed="rId3"/>
                <a:stretch>
                  <a:fillRect l="-1524" r="-1524" b="-37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lstStyle/>
              <a:p>
                <a:r>
                  <a:rPr lang="es-PE">
                    <a:noFill/>
                  </a:rPr>
                  <a:t> </a:t>
                </a:r>
              </a:p>
            </p:txBody>
          </p:sp>
        </mc:Fallback>
      </mc:AlternateContent>
      <p:sp>
        <p:nvSpPr>
          <p:cNvPr id="6" name="19 Marcador de número de diapositiva">
            <a:extLst>
              <a:ext uri="{FF2B5EF4-FFF2-40B4-BE49-F238E27FC236}">
                <a16:creationId xmlns:a16="http://schemas.microsoft.com/office/drawing/2014/main" id="{4DF8790D-D701-476B-9663-29C2A3658597}"/>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7</a:t>
            </a:fld>
            <a:endParaRPr lang="es-PE" altLang="es-PE" sz="1200">
              <a:solidFill>
                <a:srgbClr val="898989"/>
              </a:solidFill>
            </a:endParaRPr>
          </a:p>
        </p:txBody>
      </p:sp>
      <p:sp>
        <p:nvSpPr>
          <p:cNvPr id="7" name="20 Marcador de pie de página">
            <a:extLst>
              <a:ext uri="{FF2B5EF4-FFF2-40B4-BE49-F238E27FC236}">
                <a16:creationId xmlns:a16="http://schemas.microsoft.com/office/drawing/2014/main" id="{D2DF2A2F-969E-4ECF-B418-0BDFD4A2830E}"/>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5" name="Picture 13">
            <a:extLst>
              <a:ext uri="{FF2B5EF4-FFF2-40B4-BE49-F238E27FC236}">
                <a16:creationId xmlns:a16="http://schemas.microsoft.com/office/drawing/2014/main" id="{B3D44BFF-0B4B-470C-B309-7448A34E5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557685"/>
            <a:ext cx="46101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Conector recto 21">
            <a:extLst>
              <a:ext uri="{FF2B5EF4-FFF2-40B4-BE49-F238E27FC236}">
                <a16:creationId xmlns:a16="http://schemas.microsoft.com/office/drawing/2014/main" id="{FC1B2E35-9C28-4098-9651-8D297E2C868A}"/>
              </a:ext>
            </a:extLst>
          </p:cNvPr>
          <p:cNvCxnSpPr>
            <a:cxnSpLocks/>
          </p:cNvCxnSpPr>
          <p:nvPr/>
        </p:nvCxnSpPr>
        <p:spPr>
          <a:xfrm flipV="1">
            <a:off x="2260800" y="1573200"/>
            <a:ext cx="4435200" cy="3902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CB9EB87F-C556-481D-B605-0E4E2C2A487E}"/>
                  </a:ext>
                </a:extLst>
              </p:cNvPr>
              <p:cNvSpPr txBox="1"/>
              <p:nvPr/>
            </p:nvSpPr>
            <p:spPr>
              <a:xfrm>
                <a:off x="2358980" y="683404"/>
                <a:ext cx="35811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MX" altLang="es-PE" sz="2400" i="1" dirty="0" smtClean="0">
                          <a:solidFill>
                            <a:schemeClr val="tx1"/>
                          </a:solidFill>
                        </a:rPr>
                        <m:t>f</m:t>
                      </m:r>
                      <m:r>
                        <m:rPr>
                          <m:nor/>
                        </m:rPr>
                        <a:rPr lang="es-PE" altLang="es-PE" sz="2400" i="1" dirty="0" smtClean="0">
                          <a:solidFill>
                            <a:schemeClr val="tx1"/>
                          </a:solidFill>
                        </a:rPr>
                        <m:t> </m:t>
                      </m:r>
                      <m:d>
                        <m:dPr>
                          <m:ctrlPr>
                            <a:rPr lang="es-MX" altLang="es-PE" sz="2400" i="1" dirty="0" smtClean="0">
                              <a:solidFill>
                                <a:srgbClr val="FF0000"/>
                              </a:solidFill>
                              <a:latin typeface="Cambria Math" panose="02040503050406030204" pitchFamily="18" charset="0"/>
                            </a:rPr>
                          </m:ctrlPr>
                        </m:dPr>
                        <m:e>
                          <m:r>
                            <a:rPr lang="es-PE" altLang="es-PE" sz="2400" i="1" dirty="0" smtClean="0">
                              <a:solidFill>
                                <a:schemeClr val="tx1"/>
                              </a:solidFill>
                              <a:latin typeface="Cambria Math" panose="02040503050406030204" pitchFamily="18" charset="0"/>
                            </a:rPr>
                            <m:t>𝑥</m:t>
                          </m:r>
                        </m:e>
                      </m:d>
                      <m:r>
                        <a:rPr lang="es-MX"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rPr>
                        <m:t>𝑥</m:t>
                      </m:r>
                      <m:r>
                        <a:rPr lang="es-PE" altLang="es-PE" sz="2400" b="0" i="1" smtClean="0">
                          <a:solidFill>
                            <a:srgbClr val="FF0000"/>
                          </a:solidFill>
                          <a:latin typeface="Cambria Math" panose="02040503050406030204" pitchFamily="18" charset="0"/>
                        </a:rPr>
                        <m:t>+</m:t>
                      </m:r>
                      <m:r>
                        <a:rPr lang="es-PE" altLang="es-PE" sz="2400" b="0" i="1" dirty="0" smtClean="0">
                          <a:latin typeface="Cambria Math" panose="02040503050406030204" pitchFamily="18" charset="0"/>
                        </a:rPr>
                        <m:t>2</m:t>
                      </m:r>
                      <m:r>
                        <m:rPr>
                          <m:nor/>
                        </m:rPr>
                        <a:rPr lang="es-PE" altLang="es-PE" sz="2400" i="0" smtClean="0">
                          <a:solidFill>
                            <a:srgbClr val="FF0000"/>
                          </a:solidFill>
                          <a:cs typeface="Times New Roman" panose="02020603050405020304" pitchFamily="18" charset="0"/>
                        </a:rPr>
                        <m:t>;</m:t>
                      </m:r>
                      <m:r>
                        <a:rPr lang="es-PE" altLang="es-PE" sz="2400" b="0" i="1" smtClean="0">
                          <a:solidFill>
                            <a:srgbClr val="FF0000"/>
                          </a:solidFill>
                          <a:latin typeface="Cambria Math" panose="02040503050406030204" pitchFamily="18" charset="0"/>
                          <a:cs typeface="Times New Roman" panose="02020603050405020304" pitchFamily="18" charset="0"/>
                        </a:rPr>
                        <m:t>   </m:t>
                      </m:r>
                      <m:r>
                        <a:rPr lang="es-PE" altLang="es-PE" sz="2400" b="0" i="1" smtClean="0">
                          <a:solidFill>
                            <a:srgbClr val="FF0000"/>
                          </a:solidFill>
                          <a:latin typeface="Cambria Math" panose="02040503050406030204" pitchFamily="18" charset="0"/>
                          <a:cs typeface="Times New Roman" panose="02020603050405020304" pitchFamily="18" charset="0"/>
                        </a:rPr>
                        <m:t>   </m:t>
                      </m:r>
                      <m:r>
                        <a:rPr lang="es-PE" altLang="es-PE" sz="2400" b="0" i="1" dirty="0" smtClean="0">
                          <a:latin typeface="Cambria Math" panose="02040503050406030204" pitchFamily="18" charset="0"/>
                        </a:rPr>
                        <m:t>1</m:t>
                      </m:r>
                      <m:r>
                        <a:rPr lang="es-MX" altLang="es-PE" sz="2400" i="1" smtClean="0">
                          <a:solidFill>
                            <a:srgbClr val="FF0000"/>
                          </a:solidFill>
                          <a:latin typeface="Cambria Math" panose="02040503050406030204" pitchFamily="18" charset="0"/>
                          <a:ea typeface="Cambria Math" panose="02040503050406030204" pitchFamily="18" charset="0"/>
                        </a:rPr>
                        <m:t>&lt;</m:t>
                      </m:r>
                      <m:r>
                        <a:rPr lang="es-PE" altLang="es-PE" sz="2400" i="1" dirty="0">
                          <a:latin typeface="Cambria Math" panose="02040503050406030204" pitchFamily="18" charset="0"/>
                        </a:rPr>
                        <m:t>𝑥</m:t>
                      </m:r>
                      <m:r>
                        <a:rPr lang="es-MX" altLang="es-PE" sz="2400" i="1">
                          <a:solidFill>
                            <a:srgbClr val="FF0000"/>
                          </a:solidFill>
                          <a:latin typeface="Cambria Math" panose="02040503050406030204" pitchFamily="18" charset="0"/>
                          <a:ea typeface="Cambria Math" panose="02040503050406030204" pitchFamily="18" charset="0"/>
                        </a:rPr>
                        <m:t>&lt;</m:t>
                      </m:r>
                      <m:r>
                        <a:rPr lang="es-PE" altLang="es-PE" sz="2400" b="0" i="1" dirty="0" smtClean="0">
                          <a:latin typeface="Cambria Math" panose="02040503050406030204" pitchFamily="18" charset="0"/>
                        </a:rPr>
                        <m:t>5</m:t>
                      </m:r>
                    </m:oMath>
                  </m:oMathPara>
                </a14:m>
                <a:endParaRPr lang="es-PE" sz="2400" dirty="0">
                  <a:solidFill>
                    <a:schemeClr val="tx1"/>
                  </a:solidFill>
                </a:endParaRPr>
              </a:p>
            </p:txBody>
          </p:sp>
        </mc:Choice>
        <mc:Fallback xmlns="">
          <p:sp>
            <p:nvSpPr>
              <p:cNvPr id="20" name="CuadroTexto 19">
                <a:extLst>
                  <a:ext uri="{FF2B5EF4-FFF2-40B4-BE49-F238E27FC236}">
                    <a16:creationId xmlns:a16="http://schemas.microsoft.com/office/drawing/2014/main" id="{CB9EB87F-C556-481D-B605-0E4E2C2A487E}"/>
                  </a:ext>
                </a:extLst>
              </p:cNvPr>
              <p:cNvSpPr txBox="1">
                <a:spLocks noRot="1" noChangeAspect="1" noMove="1" noResize="1" noEditPoints="1" noAdjustHandles="1" noChangeArrowheads="1" noChangeShapeType="1" noTextEdit="1"/>
              </p:cNvSpPr>
              <p:nvPr/>
            </p:nvSpPr>
            <p:spPr>
              <a:xfrm>
                <a:off x="2358980" y="683404"/>
                <a:ext cx="3581172" cy="369332"/>
              </a:xfrm>
              <a:prstGeom prst="rect">
                <a:avLst/>
              </a:prstGeom>
              <a:blipFill>
                <a:blip r:embed="rId4"/>
                <a:stretch>
                  <a:fillRect l="-2555" r="-1704" b="-36066"/>
                </a:stretch>
              </a:blipFill>
            </p:spPr>
            <p:txBody>
              <a:bodyPr/>
              <a:lstStyle/>
              <a:p>
                <a:r>
                  <a:rPr lang="es-PE">
                    <a:noFill/>
                  </a:rPr>
                  <a:t> </a:t>
                </a:r>
              </a:p>
            </p:txBody>
          </p:sp>
        </mc:Fallback>
      </mc:AlternateContent>
      <p:sp>
        <p:nvSpPr>
          <p:cNvPr id="13315" name="Text Box 2">
            <a:extLst>
              <a:ext uri="{FF2B5EF4-FFF2-40B4-BE49-F238E27FC236}">
                <a16:creationId xmlns:a16="http://schemas.microsoft.com/office/drawing/2014/main" id="{9F9415CB-5849-4F37-9294-1612361B9A79}"/>
              </a:ext>
            </a:extLst>
          </p:cNvPr>
          <p:cNvSpPr txBox="1">
            <a:spLocks noChangeArrowheads="1"/>
          </p:cNvSpPr>
          <p:nvPr/>
        </p:nvSpPr>
        <p:spPr bwMode="auto">
          <a:xfrm>
            <a:off x="612000" y="6165304"/>
            <a:ext cx="7920000" cy="576000"/>
          </a:xfrm>
          <a:prstGeom prst="rect">
            <a:avLst/>
          </a:prstGeom>
          <a:noFill/>
          <a:ln w="9525" algn="ctr">
            <a:noFill/>
            <a:miter lim="800000"/>
            <a:headEnd type="none" w="sm" len="sm"/>
            <a:tailEnd type="none" w="sm" len="sm"/>
          </a:ln>
        </p:spPr>
        <p:txBody>
          <a:bodyPr anchor="ctr"/>
          <a:lstStyle/>
          <a:p>
            <a:pPr>
              <a:defRPr/>
            </a:pPr>
            <a:r>
              <a:rPr lang="en-US" dirty="0">
                <a:solidFill>
                  <a:schemeClr val="tx1">
                    <a:lumMod val="95000"/>
                    <a:lumOff val="5000"/>
                  </a:schemeClr>
                </a:solidFill>
              </a:rPr>
              <a:t>Revise el </a:t>
            </a:r>
            <a:r>
              <a:rPr lang="en-US" dirty="0" err="1">
                <a:solidFill>
                  <a:srgbClr val="FF0000"/>
                </a:solidFill>
              </a:rPr>
              <a:t>ejemplo</a:t>
            </a:r>
            <a:r>
              <a:rPr lang="en-US" dirty="0">
                <a:solidFill>
                  <a:srgbClr val="FF0000"/>
                </a:solidFill>
              </a:rPr>
              <a:t> 11 </a:t>
            </a:r>
            <a:r>
              <a:rPr lang="en-US" dirty="0">
                <a:solidFill>
                  <a:schemeClr val="tx1">
                    <a:lumMod val="95000"/>
                    <a:lumOff val="5000"/>
                  </a:schemeClr>
                </a:solidFill>
              </a:rPr>
              <a:t>de la </a:t>
            </a:r>
            <a:r>
              <a:rPr lang="en-US" dirty="0" err="1">
                <a:solidFill>
                  <a:schemeClr val="tx1">
                    <a:lumMod val="95000"/>
                    <a:lumOff val="5000"/>
                  </a:schemeClr>
                </a:solidFill>
              </a:rPr>
              <a:t>página</a:t>
            </a:r>
            <a:r>
              <a:rPr lang="en-US" dirty="0">
                <a:solidFill>
                  <a:schemeClr val="tx1">
                    <a:lumMod val="95000"/>
                    <a:lumOff val="5000"/>
                  </a:schemeClr>
                </a:solidFill>
              </a:rPr>
              <a:t> 241 del </a:t>
            </a:r>
            <a:r>
              <a:rPr lang="en-US" dirty="0" err="1">
                <a:solidFill>
                  <a:schemeClr val="tx1">
                    <a:lumMod val="95000"/>
                    <a:lumOff val="5000"/>
                  </a:schemeClr>
                </a:solidFill>
              </a:rPr>
              <a:t>libro</a:t>
            </a:r>
            <a:r>
              <a:rPr lang="en-US" dirty="0">
                <a:solidFill>
                  <a:schemeClr val="tx1">
                    <a:lumMod val="95000"/>
                    <a:lumOff val="5000"/>
                  </a:schemeClr>
                </a:solidFill>
              </a:rPr>
              <a:t> </a:t>
            </a:r>
            <a:r>
              <a:rPr lang="en-US" dirty="0" err="1">
                <a:solidFill>
                  <a:schemeClr val="tx1">
                    <a:lumMod val="95000"/>
                    <a:lumOff val="5000"/>
                  </a:schemeClr>
                </a:solidFill>
              </a:rPr>
              <a:t>texto</a:t>
            </a:r>
            <a:r>
              <a:rPr lang="en-US" dirty="0">
                <a:solidFill>
                  <a:schemeClr val="tx1">
                    <a:lumMod val="95000"/>
                    <a:lumOff val="5000"/>
                  </a:schemeClr>
                </a:solidFill>
              </a:rPr>
              <a:t>.</a:t>
            </a:r>
          </a:p>
        </p:txBody>
      </p:sp>
      <p:cxnSp>
        <p:nvCxnSpPr>
          <p:cNvPr id="15" name="14 Conector recto">
            <a:extLst>
              <a:ext uri="{FF2B5EF4-FFF2-40B4-BE49-F238E27FC236}">
                <a16:creationId xmlns:a16="http://schemas.microsoft.com/office/drawing/2014/main" id="{29EEE006-E747-44C6-A6C6-BED5B9F4050D}"/>
              </a:ext>
            </a:extLst>
          </p:cNvPr>
          <p:cNvCxnSpPr>
            <a:cxnSpLocks/>
          </p:cNvCxnSpPr>
          <p:nvPr/>
        </p:nvCxnSpPr>
        <p:spPr>
          <a:xfrm flipV="1">
            <a:off x="2260800" y="1573200"/>
            <a:ext cx="4435200" cy="390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18 Conector recto">
            <a:extLst>
              <a:ext uri="{FF2B5EF4-FFF2-40B4-BE49-F238E27FC236}">
                <a16:creationId xmlns:a16="http://schemas.microsoft.com/office/drawing/2014/main" id="{8A5A0129-C9DE-499E-935E-E86FC6EF11CB}"/>
              </a:ext>
            </a:extLst>
          </p:cNvPr>
          <p:cNvCxnSpPr/>
          <p:nvPr/>
        </p:nvCxnSpPr>
        <p:spPr>
          <a:xfrm flipV="1">
            <a:off x="4122000" y="2250000"/>
            <a:ext cx="1800000" cy="15843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10 Elipse">
            <a:extLst>
              <a:ext uri="{FF2B5EF4-FFF2-40B4-BE49-F238E27FC236}">
                <a16:creationId xmlns:a16="http://schemas.microsoft.com/office/drawing/2014/main" id="{E6DC5D8A-9484-4449-A2C7-ECE289DB4962}"/>
              </a:ext>
            </a:extLst>
          </p:cNvPr>
          <p:cNvSpPr/>
          <p:nvPr/>
        </p:nvSpPr>
        <p:spPr>
          <a:xfrm>
            <a:off x="4024800" y="3772800"/>
            <a:ext cx="144462" cy="1444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2" name="11 Elipse">
            <a:extLst>
              <a:ext uri="{FF2B5EF4-FFF2-40B4-BE49-F238E27FC236}">
                <a16:creationId xmlns:a16="http://schemas.microsoft.com/office/drawing/2014/main" id="{15A08AC6-E389-4D4D-92B3-D8F672F2B34F}"/>
              </a:ext>
            </a:extLst>
          </p:cNvPr>
          <p:cNvSpPr/>
          <p:nvPr/>
        </p:nvSpPr>
        <p:spPr>
          <a:xfrm>
            <a:off x="5868000" y="2160000"/>
            <a:ext cx="142875" cy="14446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10253" name="Text Box 2">
            <a:extLst>
              <a:ext uri="{FF2B5EF4-FFF2-40B4-BE49-F238E27FC236}">
                <a16:creationId xmlns:a16="http://schemas.microsoft.com/office/drawing/2014/main" id="{A0B8D601-7F96-4E1B-89EA-45CAF8D7A855}"/>
              </a:ext>
            </a:extLst>
          </p:cNvPr>
          <p:cNvSpPr txBox="1">
            <a:spLocks noChangeArrowheads="1"/>
          </p:cNvSpPr>
          <p:nvPr/>
        </p:nvSpPr>
        <p:spPr bwMode="auto">
          <a:xfrm>
            <a:off x="457200" y="620736"/>
            <a:ext cx="151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s-PE" sz="2800" dirty="0" err="1">
                <a:solidFill>
                  <a:srgbClr val="99CC00"/>
                </a:solidFill>
              </a:rPr>
              <a:t>Ejemplo</a:t>
            </a:r>
            <a:r>
              <a:rPr lang="en-US" altLang="es-PE" sz="2800" dirty="0">
                <a:solidFill>
                  <a:srgbClr val="99CC00"/>
                </a:solidFill>
              </a:rPr>
              <a:t>:</a:t>
            </a:r>
          </a:p>
        </p:txBody>
      </p:sp>
      <p:sp>
        <p:nvSpPr>
          <p:cNvPr id="14" name="19 Marcador de número de diapositiva">
            <a:extLst>
              <a:ext uri="{FF2B5EF4-FFF2-40B4-BE49-F238E27FC236}">
                <a16:creationId xmlns:a16="http://schemas.microsoft.com/office/drawing/2014/main" id="{D6843D29-F87C-4A6B-B2E3-20C0EAFA870C}"/>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8</a:t>
            </a:fld>
            <a:endParaRPr lang="es-PE" altLang="es-PE" sz="1200">
              <a:solidFill>
                <a:srgbClr val="898989"/>
              </a:solidFill>
            </a:endParaRPr>
          </a:p>
        </p:txBody>
      </p:sp>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C2B0D206-85E3-4297-8AEC-BE61C36791C8}"/>
                  </a:ext>
                </a:extLst>
              </p:cNvPr>
              <p:cNvSpPr txBox="1"/>
              <p:nvPr/>
            </p:nvSpPr>
            <p:spPr>
              <a:xfrm>
                <a:off x="2339752" y="683404"/>
                <a:ext cx="17760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MX" altLang="es-PE" sz="2400" i="1" dirty="0" smtClean="0">
                          <a:solidFill>
                            <a:schemeClr val="tx1"/>
                          </a:solidFill>
                        </a:rPr>
                        <m:t>f</m:t>
                      </m:r>
                      <m:r>
                        <m:rPr>
                          <m:nor/>
                        </m:rPr>
                        <a:rPr lang="es-PE" altLang="es-PE" sz="2400" i="1" dirty="0" smtClean="0">
                          <a:solidFill>
                            <a:schemeClr val="tx1"/>
                          </a:solidFill>
                        </a:rPr>
                        <m:t> </m:t>
                      </m:r>
                      <m:d>
                        <m:dPr>
                          <m:ctrlPr>
                            <a:rPr lang="es-MX" altLang="es-PE" sz="2400" i="1" dirty="0" smtClean="0">
                              <a:solidFill>
                                <a:srgbClr val="FF0000"/>
                              </a:solidFill>
                              <a:latin typeface="Cambria Math" panose="02040503050406030204" pitchFamily="18" charset="0"/>
                            </a:rPr>
                          </m:ctrlPr>
                        </m:dPr>
                        <m:e>
                          <m:r>
                            <a:rPr lang="es-PE" altLang="es-PE" sz="2400" i="1" dirty="0" smtClean="0">
                              <a:solidFill>
                                <a:schemeClr val="tx1"/>
                              </a:solidFill>
                              <a:latin typeface="Cambria Math" panose="02040503050406030204" pitchFamily="18" charset="0"/>
                            </a:rPr>
                            <m:t>𝑥</m:t>
                          </m:r>
                        </m:e>
                      </m:d>
                      <m:r>
                        <a:rPr lang="es-MX" altLang="es-PE" sz="2400" i="1">
                          <a:solidFill>
                            <a:srgbClr val="FF0000"/>
                          </a:solidFill>
                          <a:latin typeface="Cambria Math" panose="02040503050406030204" pitchFamily="18" charset="0"/>
                        </a:rPr>
                        <m:t>=</m:t>
                      </m:r>
                      <m:r>
                        <a:rPr lang="es-PE" altLang="es-PE" sz="2400" i="1" dirty="0">
                          <a:latin typeface="Cambria Math" panose="02040503050406030204" pitchFamily="18" charset="0"/>
                        </a:rPr>
                        <m:t>𝑥</m:t>
                      </m:r>
                      <m:r>
                        <a:rPr lang="es-PE" altLang="es-PE" sz="2400" b="0" i="1" smtClean="0">
                          <a:solidFill>
                            <a:srgbClr val="FF0000"/>
                          </a:solidFill>
                          <a:latin typeface="Cambria Math" panose="02040503050406030204" pitchFamily="18" charset="0"/>
                        </a:rPr>
                        <m:t>+</m:t>
                      </m:r>
                      <m:r>
                        <a:rPr lang="es-PE" altLang="es-PE" sz="2400" b="0" i="1" dirty="0" smtClean="0">
                          <a:latin typeface="Cambria Math" panose="02040503050406030204" pitchFamily="18" charset="0"/>
                        </a:rPr>
                        <m:t>2</m:t>
                      </m:r>
                    </m:oMath>
                  </m:oMathPara>
                </a14:m>
                <a:endParaRPr lang="es-PE" sz="2400" dirty="0">
                  <a:solidFill>
                    <a:schemeClr val="tx1"/>
                  </a:solidFill>
                </a:endParaRPr>
              </a:p>
            </p:txBody>
          </p:sp>
        </mc:Choice>
        <mc:Fallback>
          <p:sp>
            <p:nvSpPr>
              <p:cNvPr id="3" name="CuadroTexto 2">
                <a:extLst>
                  <a:ext uri="{FF2B5EF4-FFF2-40B4-BE49-F238E27FC236}">
                    <a16:creationId xmlns:a16="http://schemas.microsoft.com/office/drawing/2014/main" id="{C2B0D206-85E3-4297-8AEC-BE61C36791C8}"/>
                  </a:ext>
                </a:extLst>
              </p:cNvPr>
              <p:cNvSpPr txBox="1">
                <a:spLocks noRot="1" noChangeAspect="1" noMove="1" noResize="1" noEditPoints="1" noAdjustHandles="1" noChangeArrowheads="1" noChangeShapeType="1" noTextEdit="1"/>
              </p:cNvSpPr>
              <p:nvPr/>
            </p:nvSpPr>
            <p:spPr>
              <a:xfrm>
                <a:off x="2339752" y="683404"/>
                <a:ext cx="1776064" cy="369332"/>
              </a:xfrm>
              <a:prstGeom prst="rect">
                <a:avLst/>
              </a:prstGeom>
              <a:blipFill>
                <a:blip r:embed="rId5"/>
                <a:stretch>
                  <a:fillRect l="-5498" r="-3436" b="-36066"/>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FA6BB9EC-B0EE-4C03-B72D-36A69988C14E}"/>
                  </a:ext>
                </a:extLst>
              </p:cNvPr>
              <p:cNvSpPr txBox="1"/>
              <p:nvPr/>
            </p:nvSpPr>
            <p:spPr>
              <a:xfrm>
                <a:off x="4036878" y="683404"/>
                <a:ext cx="21913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s-PE" altLang="es-PE" sz="2400">
                          <a:solidFill>
                            <a:srgbClr val="FF0000"/>
                          </a:solidFill>
                          <a:cs typeface="Times New Roman" panose="02020603050405020304" pitchFamily="18" charset="0"/>
                        </a:rPr>
                        <m:t>;</m:t>
                      </m:r>
                      <m:r>
                        <m:rPr>
                          <m:nor/>
                        </m:rPr>
                        <a:rPr lang="es-PE" altLang="es-PE" sz="2400" b="0" i="1" smtClean="0">
                          <a:solidFill>
                            <a:srgbClr val="FF0000"/>
                          </a:solidFill>
                          <a:cs typeface="Times New Roman" panose="02020603050405020304" pitchFamily="18" charset="0"/>
                        </a:rPr>
                        <m:t>     </m:t>
                      </m:r>
                      <m:r>
                        <m:rPr>
                          <m:nor/>
                        </m:rPr>
                        <a:rPr lang="es-PE" altLang="es-PE" sz="2400" b="0" i="1" dirty="0" smtClean="0"/>
                        <m:t>dom</m:t>
                      </m:r>
                      <m:d>
                        <m:dPr>
                          <m:ctrlPr>
                            <a:rPr lang="es-MX" altLang="es-PE" sz="2400" i="1" dirty="0" smtClean="0">
                              <a:solidFill>
                                <a:srgbClr val="FF0000"/>
                              </a:solidFill>
                              <a:latin typeface="Cambria Math" panose="02040503050406030204" pitchFamily="18" charset="0"/>
                            </a:rPr>
                          </m:ctrlPr>
                        </m:dPr>
                        <m:e>
                          <m:r>
                            <m:rPr>
                              <m:nor/>
                            </m:rPr>
                            <a:rPr lang="es-PE" altLang="es-PE" sz="2400" b="0" i="1" dirty="0" smtClean="0">
                              <a:solidFill>
                                <a:srgbClr val="FF0000"/>
                              </a:solidFill>
                              <a:latin typeface="Cambria Math" panose="02040503050406030204" pitchFamily="18" charset="0"/>
                            </a:rPr>
                            <m:t> </m:t>
                          </m:r>
                          <m:r>
                            <m:rPr>
                              <m:nor/>
                            </m:rPr>
                            <a:rPr lang="es-MX" altLang="es-PE" sz="2400" i="1" dirty="0"/>
                            <m:t>f</m:t>
                          </m:r>
                          <m:r>
                            <m:rPr>
                              <m:nor/>
                            </m:rPr>
                            <a:rPr lang="es-PE" altLang="es-PE" sz="2400" b="0" i="1" dirty="0" smtClean="0"/>
                            <m:t> </m:t>
                          </m:r>
                        </m:e>
                      </m:d>
                      <m:r>
                        <a:rPr lang="es-MX" altLang="es-PE" sz="2400" i="1">
                          <a:solidFill>
                            <a:srgbClr val="FF0000"/>
                          </a:solidFill>
                          <a:latin typeface="Cambria Math" panose="02040503050406030204" pitchFamily="18" charset="0"/>
                        </a:rPr>
                        <m:t>=</m:t>
                      </m:r>
                      <m:r>
                        <a:rPr lang="es-PE" altLang="es-PE" sz="2400" i="1" dirty="0" smtClean="0">
                          <a:latin typeface="Cambria Math" panose="02040503050406030204" pitchFamily="18" charset="0"/>
                          <a:ea typeface="Cambria Math" panose="02040503050406030204" pitchFamily="18" charset="0"/>
                        </a:rPr>
                        <m:t>ℝ</m:t>
                      </m:r>
                    </m:oMath>
                  </m:oMathPara>
                </a14:m>
                <a:endParaRPr lang="es-PE" sz="2400" dirty="0">
                  <a:solidFill>
                    <a:schemeClr val="tx1"/>
                  </a:solidFill>
                </a:endParaRPr>
              </a:p>
            </p:txBody>
          </p:sp>
        </mc:Choice>
        <mc:Fallback>
          <p:sp>
            <p:nvSpPr>
              <p:cNvPr id="18" name="CuadroTexto 17">
                <a:extLst>
                  <a:ext uri="{FF2B5EF4-FFF2-40B4-BE49-F238E27FC236}">
                    <a16:creationId xmlns:a16="http://schemas.microsoft.com/office/drawing/2014/main" id="{FA6BB9EC-B0EE-4C03-B72D-36A69988C14E}"/>
                  </a:ext>
                </a:extLst>
              </p:cNvPr>
              <p:cNvSpPr txBox="1">
                <a:spLocks noRot="1" noChangeAspect="1" noMove="1" noResize="1" noEditPoints="1" noAdjustHandles="1" noChangeArrowheads="1" noChangeShapeType="1" noTextEdit="1"/>
              </p:cNvSpPr>
              <p:nvPr/>
            </p:nvSpPr>
            <p:spPr>
              <a:xfrm>
                <a:off x="4036878" y="683404"/>
                <a:ext cx="2191306" cy="369332"/>
              </a:xfrm>
              <a:prstGeom prst="rect">
                <a:avLst/>
              </a:prstGeom>
              <a:blipFill>
                <a:blip r:embed="rId6"/>
                <a:stretch>
                  <a:fillRect l="-2222" r="-2500" b="-36066"/>
                </a:stretch>
              </a:blipFill>
            </p:spPr>
            <p:txBody>
              <a:bodyPr/>
              <a:lstStyle/>
              <a:p>
                <a:r>
                  <a:rPr lang="es-P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205"/>
                                        </p:tgtEl>
                                        <p:attrNameLst>
                                          <p:attrName>style.visibility</p:attrName>
                                        </p:attrNameLst>
                                      </p:cBhvr>
                                      <p:to>
                                        <p:strVal val="visible"/>
                                      </p:to>
                                    </p:set>
                                    <p:animEffect transition="in" filter="fade">
                                      <p:cBhvr>
                                        <p:cTn id="11" dur="1000"/>
                                        <p:tgtEl>
                                          <p:spTgt spid="820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5"/>
                                        </p:tgtEl>
                                      </p:cBhvr>
                                    </p:animEffect>
                                    <p:set>
                                      <p:cBhvr>
                                        <p:cTn id="25" dur="1" fill="hold">
                                          <p:stCondLst>
                                            <p:cond delay="999"/>
                                          </p:stCondLst>
                                        </p:cTn>
                                        <p:tgtEl>
                                          <p:spTgt spid="1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animBg="1"/>
      <p:bldP spid="12" grpId="0" animBg="1"/>
      <p:bldP spid="3" grpId="0"/>
      <p:bldP spid="3" grpId="1"/>
      <p:bldP spid="18" grpId="0"/>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2">
            <a:extLst>
              <a:ext uri="{FF2B5EF4-FFF2-40B4-BE49-F238E27FC236}">
                <a16:creationId xmlns:a16="http://schemas.microsoft.com/office/drawing/2014/main" id="{E71998CA-4CF7-41D1-91FE-E3CBC4DF6F7F}"/>
              </a:ext>
            </a:extLst>
          </p:cNvPr>
          <p:cNvSpPr txBox="1">
            <a:spLocks noChangeArrowheads="1"/>
          </p:cNvSpPr>
          <p:nvPr/>
        </p:nvSpPr>
        <p:spPr bwMode="auto">
          <a:xfrm>
            <a:off x="612000" y="620688"/>
            <a:ext cx="792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s-PE" sz="2800" dirty="0" err="1">
                <a:solidFill>
                  <a:srgbClr val="99CC00"/>
                </a:solidFill>
              </a:rPr>
              <a:t>Ejemplo</a:t>
            </a:r>
            <a:r>
              <a:rPr lang="en-US" altLang="es-PE" sz="2800" dirty="0">
                <a:solidFill>
                  <a:srgbClr val="99CC00"/>
                </a:solidFill>
              </a:rPr>
              <a:t> 11: </a:t>
            </a:r>
            <a:r>
              <a:rPr lang="en-US" altLang="es-PE" sz="2800" dirty="0"/>
              <a:t>Determine </a:t>
            </a:r>
            <a:r>
              <a:rPr lang="en-US" altLang="es-PE" sz="2800" dirty="0" err="1"/>
              <a:t>si</a:t>
            </a:r>
            <a:r>
              <a:rPr lang="en-US" altLang="es-PE" sz="2800" dirty="0"/>
              <a:t> son </a:t>
            </a:r>
            <a:r>
              <a:rPr lang="en-US" altLang="es-PE" sz="2800" dirty="0" err="1"/>
              <a:t>iguales</a:t>
            </a:r>
            <a:r>
              <a:rPr lang="en-US" altLang="es-PE" sz="2800" dirty="0"/>
              <a:t> las </a:t>
            </a:r>
            <a:r>
              <a:rPr lang="en-US" altLang="es-PE" sz="2800" dirty="0" err="1"/>
              <a:t>funciones</a:t>
            </a:r>
            <a:r>
              <a:rPr lang="en-US" altLang="es-PE" sz="2800" dirty="0"/>
              <a:t>:</a:t>
            </a:r>
            <a:endParaRPr lang="en-US" altLang="es-PE" sz="2800" dirty="0">
              <a:solidFill>
                <a:srgbClr val="FF0000"/>
              </a:solidFill>
            </a:endParaRPr>
          </a:p>
        </p:txBody>
      </p:sp>
      <mc:AlternateContent xmlns:mc="http://schemas.openxmlformats.org/markup-compatibility/2006" xmlns:a14="http://schemas.microsoft.com/office/drawing/2010/main">
        <mc:Choice Requires="a14">
          <p:sp>
            <p:nvSpPr>
              <p:cNvPr id="8199" name="6 CuadroTexto">
                <a:extLst>
                  <a:ext uri="{FF2B5EF4-FFF2-40B4-BE49-F238E27FC236}">
                    <a16:creationId xmlns:a16="http://schemas.microsoft.com/office/drawing/2014/main" id="{9A484481-C81E-4BB8-B220-C23E02DADF84}"/>
                  </a:ext>
                </a:extLst>
              </p:cNvPr>
              <p:cNvSpPr txBox="1">
                <a:spLocks noChangeArrowheads="1"/>
              </p:cNvSpPr>
              <p:nvPr/>
            </p:nvSpPr>
            <p:spPr bwMode="auto">
              <a:xfrm>
                <a:off x="633289" y="1530708"/>
                <a:ext cx="2700000" cy="18011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spcAft>
                    <a:spcPts val="600"/>
                  </a:spcAft>
                </a:pPr>
                <a:r>
                  <a:rPr lang="es-PE" altLang="es-PE" sz="2800" dirty="0">
                    <a:solidFill>
                      <a:srgbClr val="FF0000"/>
                    </a:solidFill>
                    <a:cs typeface="Times New Roman" panose="02020603050405020304" pitchFamily="18" charset="0"/>
                  </a:rPr>
                  <a:t>a.</a:t>
                </a:r>
                <a:r>
                  <a:rPr lang="es-PE" altLang="es-PE" sz="2800" dirty="0">
                    <a:cs typeface="Times New Roman" panose="02020603050405020304" pitchFamily="18" charset="0"/>
                  </a:rPr>
                  <a:t>  </a:t>
                </a:r>
                <a14:m>
                  <m:oMath xmlns:m="http://schemas.openxmlformats.org/officeDocument/2006/math">
                    <m:r>
                      <m:rPr>
                        <m:nor/>
                      </m:rPr>
                      <a:rPr lang="es-MX" altLang="es-PE" sz="2800" i="1" dirty="0"/>
                      <m:t>f</m:t>
                    </m:r>
                    <m:r>
                      <m:rPr>
                        <m:nor/>
                      </m:rPr>
                      <a:rPr lang="es-PE" altLang="es-PE" sz="2800" i="1" dirty="0"/>
                      <m:t> </m:t>
                    </m:r>
                    <m:d>
                      <m:dPr>
                        <m:ctrlPr>
                          <a:rPr lang="es-MX" altLang="es-PE" sz="2800" i="1" dirty="0">
                            <a:solidFill>
                              <a:srgbClr val="FF0000"/>
                            </a:solidFill>
                            <a:latin typeface="Cambria Math" panose="02040503050406030204" pitchFamily="18" charset="0"/>
                          </a:rPr>
                        </m:ctrlPr>
                      </m:dPr>
                      <m:e>
                        <m:r>
                          <a:rPr lang="es-PE" altLang="es-PE" sz="2800" i="1" dirty="0">
                            <a:latin typeface="Cambria Math" panose="02040503050406030204" pitchFamily="18" charset="0"/>
                          </a:rPr>
                          <m:t>𝑥</m:t>
                        </m:r>
                      </m:e>
                    </m:d>
                    <m:r>
                      <a:rPr lang="es-MX" altLang="es-PE" sz="2800" i="1">
                        <a:solidFill>
                          <a:srgbClr val="FF0000"/>
                        </a:solidFill>
                        <a:latin typeface="Cambria Math" panose="02040503050406030204" pitchFamily="18" charset="0"/>
                      </a:rPr>
                      <m:t>=</m:t>
                    </m:r>
                    <m:r>
                      <a:rPr lang="es-PE" altLang="es-PE" sz="2800" i="1" dirty="0">
                        <a:latin typeface="Cambria Math" panose="02040503050406030204" pitchFamily="18" charset="0"/>
                      </a:rPr>
                      <m:t>𝑥</m:t>
                    </m:r>
                    <m:r>
                      <a:rPr lang="es-PE" altLang="es-PE" sz="2800" i="1">
                        <a:solidFill>
                          <a:srgbClr val="FF0000"/>
                        </a:solidFill>
                        <a:latin typeface="Cambria Math" panose="02040503050406030204" pitchFamily="18" charset="0"/>
                      </a:rPr>
                      <m:t>+</m:t>
                    </m:r>
                    <m:r>
                      <a:rPr lang="es-PE" altLang="es-PE" sz="2800" b="0" i="1" dirty="0" smtClean="0">
                        <a:latin typeface="Cambria Math" panose="02040503050406030204" pitchFamily="18" charset="0"/>
                      </a:rPr>
                      <m:t>1</m:t>
                    </m:r>
                  </m:oMath>
                </a14:m>
                <a:endParaRPr lang="es-PE" altLang="es-PE" sz="2800" b="0" dirty="0"/>
              </a:p>
              <a:p>
                <a:pPr eaLnBrk="1" hangingPunct="1">
                  <a:lnSpc>
                    <a:spcPct val="114000"/>
                  </a:lnSpc>
                  <a:spcAft>
                    <a:spcPts val="0"/>
                  </a:spcAft>
                </a:pPr>
                <a14:m>
                  <m:oMathPara xmlns:m="http://schemas.openxmlformats.org/officeDocument/2006/math">
                    <m:oMathParaPr>
                      <m:jc m:val="centerGroup"/>
                    </m:oMathParaPr>
                    <m:oMath xmlns:m="http://schemas.openxmlformats.org/officeDocument/2006/math">
                      <m:r>
                        <m:rPr>
                          <m:nor/>
                        </m:rPr>
                        <a:rPr lang="es-PE" altLang="es-PE" sz="2800" b="0" i="1" dirty="0" smtClean="0">
                          <a:cs typeface="Times New Roman" panose="02020603050405020304" pitchFamily="18" charset="0"/>
                        </a:rPr>
                        <m:t>    </m:t>
                      </m:r>
                      <m:r>
                        <m:rPr>
                          <m:nor/>
                        </m:rPr>
                        <a:rPr lang="es-PE" altLang="es-PE" sz="2800" b="0" i="1" dirty="0" smtClean="0">
                          <a:cs typeface="Times New Roman" panose="02020603050405020304" pitchFamily="18" charset="0"/>
                        </a:rPr>
                        <m:t>g</m:t>
                      </m:r>
                      <m:d>
                        <m:dPr>
                          <m:ctrlPr>
                            <a:rPr lang="es-MX" altLang="es-PE" sz="2800" i="1" dirty="0">
                              <a:solidFill>
                                <a:srgbClr val="FF0000"/>
                              </a:solidFill>
                              <a:latin typeface="Cambria Math" panose="02040503050406030204" pitchFamily="18" charset="0"/>
                            </a:rPr>
                          </m:ctrlPr>
                        </m:dPr>
                        <m:e>
                          <m:r>
                            <a:rPr lang="es-PE" altLang="es-PE" sz="2800" i="1" dirty="0">
                              <a:latin typeface="Cambria Math" panose="02040503050406030204" pitchFamily="18" charset="0"/>
                            </a:rPr>
                            <m:t>𝑥</m:t>
                          </m:r>
                        </m:e>
                      </m:d>
                      <m:r>
                        <a:rPr lang="es-MX" altLang="es-PE" sz="2800" i="1">
                          <a:solidFill>
                            <a:srgbClr val="FF0000"/>
                          </a:solidFill>
                          <a:latin typeface="Cambria Math" panose="02040503050406030204" pitchFamily="18" charset="0"/>
                        </a:rPr>
                        <m:t>=</m:t>
                      </m:r>
                      <m:f>
                        <m:fPr>
                          <m:ctrlPr>
                            <a:rPr lang="es-MX" altLang="es-PE" sz="2800" i="1" smtClean="0">
                              <a:solidFill>
                                <a:srgbClr val="FF0000"/>
                              </a:solidFill>
                              <a:latin typeface="Cambria Math" panose="02040503050406030204" pitchFamily="18" charset="0"/>
                            </a:rPr>
                          </m:ctrlPr>
                        </m:fPr>
                        <m:num>
                          <m:sSup>
                            <m:sSupPr>
                              <m:ctrlPr>
                                <a:rPr lang="es-MX" altLang="es-PE" sz="2800" i="1" smtClean="0">
                                  <a:solidFill>
                                    <a:srgbClr val="FF0000"/>
                                  </a:solidFill>
                                  <a:latin typeface="Cambria Math" panose="02040503050406030204" pitchFamily="18" charset="0"/>
                                </a:rPr>
                              </m:ctrlPr>
                            </m:sSupPr>
                            <m:e>
                              <m:r>
                                <a:rPr lang="es-PE" altLang="es-PE" sz="2800" i="1" dirty="0">
                                  <a:latin typeface="Cambria Math" panose="02040503050406030204" pitchFamily="18" charset="0"/>
                                </a:rPr>
                                <m:t>𝑥</m:t>
                              </m:r>
                            </m:e>
                            <m:sup>
                              <m:r>
                                <a:rPr lang="es-PE" altLang="es-PE" sz="2800" b="0" i="1" dirty="0" smtClean="0">
                                  <a:latin typeface="Cambria Math" panose="02040503050406030204" pitchFamily="18" charset="0"/>
                                </a:rPr>
                                <m:t>2</m:t>
                              </m:r>
                            </m:sup>
                          </m:sSup>
                          <m:r>
                            <a:rPr lang="es-PE" altLang="es-PE" sz="2800" i="1">
                              <a:solidFill>
                                <a:srgbClr val="FF0000"/>
                              </a:solidFill>
                              <a:latin typeface="Cambria Math" panose="02040503050406030204" pitchFamily="18" charset="0"/>
                            </a:rPr>
                            <m:t>−</m:t>
                          </m:r>
                          <m:r>
                            <a:rPr lang="es-PE" altLang="es-PE" sz="2800" i="1" dirty="0">
                              <a:latin typeface="Cambria Math" panose="02040503050406030204" pitchFamily="18" charset="0"/>
                            </a:rPr>
                            <m:t>1</m:t>
                          </m:r>
                        </m:num>
                        <m:den>
                          <m:r>
                            <a:rPr lang="es-PE" altLang="es-PE" sz="2800" i="1" dirty="0">
                              <a:latin typeface="Cambria Math" panose="02040503050406030204" pitchFamily="18" charset="0"/>
                            </a:rPr>
                            <m:t>𝑥</m:t>
                          </m:r>
                          <m:r>
                            <a:rPr lang="es-PE" altLang="es-PE" sz="2800" b="0" i="1" smtClean="0">
                              <a:solidFill>
                                <a:srgbClr val="FF0000"/>
                              </a:solidFill>
                              <a:latin typeface="Cambria Math" panose="02040503050406030204" pitchFamily="18" charset="0"/>
                            </a:rPr>
                            <m:t>−</m:t>
                          </m:r>
                          <m:r>
                            <a:rPr lang="es-PE" altLang="es-PE" sz="2800" i="1" dirty="0">
                              <a:latin typeface="Cambria Math" panose="02040503050406030204" pitchFamily="18" charset="0"/>
                            </a:rPr>
                            <m:t>1</m:t>
                          </m:r>
                        </m:den>
                      </m:f>
                    </m:oMath>
                  </m:oMathPara>
                </a14:m>
                <a:endParaRPr lang="es-PE" altLang="es-PE" sz="2800" dirty="0"/>
              </a:p>
            </p:txBody>
          </p:sp>
        </mc:Choice>
        <mc:Fallback xmlns="">
          <p:sp>
            <p:nvSpPr>
              <p:cNvPr id="8199" name="6 CuadroTexto">
                <a:extLst>
                  <a:ext uri="{FF2B5EF4-FFF2-40B4-BE49-F238E27FC236}">
                    <a16:creationId xmlns:a16="http://schemas.microsoft.com/office/drawing/2014/main" id="{9A484481-C81E-4BB8-B220-C23E02DADF84}"/>
                  </a:ext>
                </a:extLst>
              </p:cNvPr>
              <p:cNvSpPr txBox="1">
                <a:spLocks noRot="1" noChangeAspect="1" noMove="1" noResize="1" noEditPoints="1" noAdjustHandles="1" noChangeArrowheads="1" noChangeShapeType="1" noTextEdit="1"/>
              </p:cNvSpPr>
              <p:nvPr/>
            </p:nvSpPr>
            <p:spPr bwMode="auto">
              <a:xfrm>
                <a:off x="633289" y="1530708"/>
                <a:ext cx="2700000" cy="1801199"/>
              </a:xfrm>
              <a:prstGeom prst="rect">
                <a:avLst/>
              </a:prstGeom>
              <a:blipFill>
                <a:blip r:embed="rId3"/>
                <a:stretch>
                  <a:fillRect l="-47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p:sp>
        <p:nvSpPr>
          <p:cNvPr id="8" name="19 Marcador de número de diapositiva">
            <a:extLst>
              <a:ext uri="{FF2B5EF4-FFF2-40B4-BE49-F238E27FC236}">
                <a16:creationId xmlns:a16="http://schemas.microsoft.com/office/drawing/2014/main" id="{2ECD4E62-1D5E-4588-982C-2DCE2161A5A2}"/>
              </a:ext>
            </a:extLst>
          </p:cNvPr>
          <p:cNvSpPr>
            <a:spLocks noGrp="1"/>
          </p:cNvSpPr>
          <p:nvPr>
            <p:ph type="sldNum" sz="quarter" idx="12"/>
          </p:nvPr>
        </p:nvSpPr>
        <p:spPr bwMode="auto">
          <a:xfrm>
            <a:off x="8604488" y="6300000"/>
            <a:ext cx="360000" cy="36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fld id="{F1441F92-E6D7-4471-B4A5-5301E47A601F}" type="slidenum">
              <a:rPr lang="es-PE" altLang="es-PE" sz="1200" smtClean="0">
                <a:solidFill>
                  <a:srgbClr val="898989"/>
                </a:solidFill>
              </a:rPr>
              <a:pPr algn="ctr">
                <a:spcBef>
                  <a:spcPct val="0"/>
                </a:spcBef>
                <a:buFontTx/>
                <a:buNone/>
              </a:pPr>
              <a:t>9</a:t>
            </a:fld>
            <a:endParaRPr lang="es-PE" altLang="es-PE" sz="1200">
              <a:solidFill>
                <a:srgbClr val="898989"/>
              </a:solidFill>
            </a:endParaRPr>
          </a:p>
        </p:txBody>
      </p:sp>
      <p:sp>
        <p:nvSpPr>
          <p:cNvPr id="9" name="20 Marcador de pie de página">
            <a:extLst>
              <a:ext uri="{FF2B5EF4-FFF2-40B4-BE49-F238E27FC236}">
                <a16:creationId xmlns:a16="http://schemas.microsoft.com/office/drawing/2014/main" id="{F4FFF702-9E1F-44D8-8BB2-CF8656AB0896}"/>
              </a:ext>
            </a:extLst>
          </p:cNvPr>
          <p:cNvSpPr>
            <a:spLocks noGrp="1"/>
          </p:cNvSpPr>
          <p:nvPr>
            <p:ph type="ftr" sz="quarter" idx="11"/>
          </p:nvPr>
        </p:nvSpPr>
        <p:spPr bwMode="auto">
          <a:xfrm>
            <a:off x="3402000" y="6300000"/>
            <a:ext cx="2340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lang="es-PE" altLang="es-PE" sz="1200" dirty="0">
                <a:solidFill>
                  <a:srgbClr val="898989"/>
                </a:solidFill>
              </a:rPr>
              <a:t>FUNDAMENTOS PARA EL CÁLCULO</a:t>
            </a:r>
          </a:p>
        </p:txBody>
      </p:sp>
      <mc:AlternateContent xmlns:mc="http://schemas.openxmlformats.org/markup-compatibility/2006" xmlns:a14="http://schemas.microsoft.com/office/drawing/2010/main">
        <mc:Choice Requires="a14">
          <p:sp>
            <p:nvSpPr>
              <p:cNvPr id="10" name="6 CuadroTexto">
                <a:extLst>
                  <a:ext uri="{FF2B5EF4-FFF2-40B4-BE49-F238E27FC236}">
                    <a16:creationId xmlns:a16="http://schemas.microsoft.com/office/drawing/2014/main" id="{A9FDAD9B-6990-4DD5-9D82-784056AFA9AE}"/>
                  </a:ext>
                </a:extLst>
              </p:cNvPr>
              <p:cNvSpPr txBox="1">
                <a:spLocks noChangeArrowheads="1"/>
              </p:cNvSpPr>
              <p:nvPr/>
            </p:nvSpPr>
            <p:spPr bwMode="auto">
              <a:xfrm>
                <a:off x="612000" y="3893907"/>
                <a:ext cx="4464496" cy="191135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lnSpc>
                    <a:spcPct val="150000"/>
                  </a:lnSpc>
                  <a:spcAft>
                    <a:spcPts val="600"/>
                  </a:spcAft>
                </a:pPr>
                <a:r>
                  <a:rPr lang="es-PE" altLang="es-PE" sz="2800" dirty="0">
                    <a:solidFill>
                      <a:srgbClr val="FF0000"/>
                    </a:solidFill>
                    <a:cs typeface="Times New Roman" panose="02020603050405020304" pitchFamily="18" charset="0"/>
                  </a:rPr>
                  <a:t>b.</a:t>
                </a:r>
                <a:r>
                  <a:rPr lang="es-PE" altLang="es-PE" sz="2800" dirty="0">
                    <a:cs typeface="Times New Roman" panose="02020603050405020304" pitchFamily="18" charset="0"/>
                  </a:rPr>
                  <a:t>  </a:t>
                </a:r>
                <a14:m>
                  <m:oMath xmlns:m="http://schemas.openxmlformats.org/officeDocument/2006/math">
                    <m:r>
                      <m:rPr>
                        <m:nor/>
                      </m:rPr>
                      <a:rPr lang="es-MX" altLang="es-PE" sz="2800" i="1" dirty="0"/>
                      <m:t>f</m:t>
                    </m:r>
                    <m:r>
                      <m:rPr>
                        <m:nor/>
                      </m:rPr>
                      <a:rPr lang="es-PE" altLang="es-PE" sz="2800" i="1" dirty="0"/>
                      <m:t> </m:t>
                    </m:r>
                    <m:d>
                      <m:dPr>
                        <m:ctrlPr>
                          <a:rPr lang="es-MX" altLang="es-PE" sz="2800" i="1" dirty="0">
                            <a:solidFill>
                              <a:srgbClr val="FF0000"/>
                            </a:solidFill>
                            <a:latin typeface="Cambria Math" panose="02040503050406030204" pitchFamily="18" charset="0"/>
                          </a:rPr>
                        </m:ctrlPr>
                      </m:dPr>
                      <m:e>
                        <m:r>
                          <a:rPr lang="es-PE" altLang="es-PE" sz="2800" i="1" dirty="0">
                            <a:latin typeface="Cambria Math" panose="02040503050406030204" pitchFamily="18" charset="0"/>
                          </a:rPr>
                          <m:t>𝑥</m:t>
                        </m:r>
                      </m:e>
                    </m:d>
                    <m:r>
                      <a:rPr lang="es-MX" altLang="es-PE" sz="2800" i="1">
                        <a:solidFill>
                          <a:srgbClr val="FF0000"/>
                        </a:solidFill>
                        <a:latin typeface="Cambria Math" panose="02040503050406030204" pitchFamily="18" charset="0"/>
                      </a:rPr>
                      <m:t>=</m:t>
                    </m:r>
                    <m:r>
                      <a:rPr lang="es-PE" altLang="es-PE" sz="2800" i="1" dirty="0">
                        <a:latin typeface="Cambria Math" panose="02040503050406030204" pitchFamily="18" charset="0"/>
                      </a:rPr>
                      <m:t>𝑥</m:t>
                    </m:r>
                    <m:r>
                      <a:rPr lang="es-PE" altLang="es-PE" sz="2800" i="1">
                        <a:solidFill>
                          <a:srgbClr val="FF0000"/>
                        </a:solidFill>
                        <a:latin typeface="Cambria Math" panose="02040503050406030204" pitchFamily="18" charset="0"/>
                      </a:rPr>
                      <m:t>+</m:t>
                    </m:r>
                    <m:r>
                      <a:rPr lang="es-PE" altLang="es-PE" sz="2800" b="0" i="1" dirty="0" smtClean="0">
                        <a:latin typeface="Cambria Math" panose="02040503050406030204" pitchFamily="18" charset="0"/>
                      </a:rPr>
                      <m:t>1</m:t>
                    </m:r>
                  </m:oMath>
                </a14:m>
                <a:endParaRPr lang="es-PE" altLang="es-PE" sz="2800" b="0" dirty="0"/>
              </a:p>
              <a:p>
                <a:pPr eaLnBrk="1" hangingPunct="1">
                  <a:lnSpc>
                    <a:spcPct val="114000"/>
                  </a:lnSpc>
                  <a:spcAft>
                    <a:spcPts val="0"/>
                  </a:spcAft>
                </a:pPr>
                <a14:m>
                  <m:oMathPara xmlns:m="http://schemas.openxmlformats.org/officeDocument/2006/math">
                    <m:oMathParaPr>
                      <m:jc m:val="centerGroup"/>
                    </m:oMathParaPr>
                    <m:oMath xmlns:m="http://schemas.openxmlformats.org/officeDocument/2006/math">
                      <m:r>
                        <m:rPr>
                          <m:nor/>
                        </m:rPr>
                        <a:rPr lang="es-PE" altLang="es-PE" sz="2800" b="0" i="1" dirty="0" smtClean="0">
                          <a:cs typeface="Times New Roman" panose="02020603050405020304" pitchFamily="18" charset="0"/>
                        </a:rPr>
                        <m:t>    </m:t>
                      </m:r>
                      <m:r>
                        <m:rPr>
                          <m:nor/>
                        </m:rPr>
                        <a:rPr lang="es-PE" altLang="es-PE" sz="2800" b="0" i="1" dirty="0" smtClean="0">
                          <a:cs typeface="Times New Roman" panose="02020603050405020304" pitchFamily="18" charset="0"/>
                        </a:rPr>
                        <m:t>g</m:t>
                      </m:r>
                      <m:d>
                        <m:dPr>
                          <m:ctrlPr>
                            <a:rPr lang="es-MX" altLang="es-PE" sz="2800" i="1" dirty="0">
                              <a:solidFill>
                                <a:srgbClr val="FF0000"/>
                              </a:solidFill>
                              <a:latin typeface="Cambria Math" panose="02040503050406030204" pitchFamily="18" charset="0"/>
                            </a:rPr>
                          </m:ctrlPr>
                        </m:dPr>
                        <m:e>
                          <m:r>
                            <a:rPr lang="es-PE" altLang="es-PE" sz="2800" i="1" dirty="0">
                              <a:latin typeface="Cambria Math" panose="02040503050406030204" pitchFamily="18" charset="0"/>
                            </a:rPr>
                            <m:t>𝑥</m:t>
                          </m:r>
                        </m:e>
                      </m:d>
                      <m:r>
                        <a:rPr lang="es-MX" altLang="es-PE" sz="2800" i="1">
                          <a:solidFill>
                            <a:srgbClr val="FF0000"/>
                          </a:solidFill>
                          <a:latin typeface="Cambria Math" panose="02040503050406030204" pitchFamily="18" charset="0"/>
                        </a:rPr>
                        <m:t>=</m:t>
                      </m:r>
                      <m:d>
                        <m:dPr>
                          <m:begChr m:val="{"/>
                          <m:endChr m:val=""/>
                          <m:ctrlPr>
                            <a:rPr lang="es-MX" altLang="es-PE" sz="2800" i="1" smtClean="0">
                              <a:solidFill>
                                <a:srgbClr val="FF0000"/>
                              </a:solidFill>
                              <a:latin typeface="Cambria Math" panose="02040503050406030204" pitchFamily="18" charset="0"/>
                            </a:rPr>
                          </m:ctrlPr>
                        </m:dPr>
                        <m:e>
                          <m:eqArr>
                            <m:eqArrPr>
                              <m:ctrlPr>
                                <a:rPr lang="es-MX" altLang="es-PE" sz="2800" i="1" smtClean="0">
                                  <a:solidFill>
                                    <a:srgbClr val="FF0000"/>
                                  </a:solidFill>
                                  <a:latin typeface="Cambria Math" panose="02040503050406030204" pitchFamily="18" charset="0"/>
                                </a:rPr>
                              </m:ctrlPr>
                            </m:eqArrPr>
                            <m:e>
                              <m:r>
                                <a:rPr lang="es-PE" altLang="es-PE" sz="2800" i="1" dirty="0">
                                  <a:latin typeface="Cambria Math" panose="02040503050406030204" pitchFamily="18" charset="0"/>
                                </a:rPr>
                                <m:t>𝑥</m:t>
                              </m:r>
                              <m:r>
                                <a:rPr lang="es-PE" altLang="es-PE" sz="2800" i="1">
                                  <a:solidFill>
                                    <a:srgbClr val="FF0000"/>
                                  </a:solidFill>
                                  <a:latin typeface="Cambria Math" panose="02040503050406030204" pitchFamily="18" charset="0"/>
                                </a:rPr>
                                <m:t>+</m:t>
                              </m:r>
                              <m:r>
                                <a:rPr lang="es-PE" altLang="es-PE" sz="2800" i="1" dirty="0">
                                  <a:latin typeface="Cambria Math" panose="02040503050406030204" pitchFamily="18" charset="0"/>
                                </a:rPr>
                                <m:t>1</m:t>
                              </m:r>
                              <m:r>
                                <m:rPr>
                                  <m:nor/>
                                </m:rPr>
                                <a:rPr lang="es-PE" altLang="es-PE" sz="2800" dirty="0">
                                  <a:solidFill>
                                    <a:srgbClr val="FF0000"/>
                                  </a:solidFill>
                                  <a:cs typeface="Times New Roman" panose="02020603050405020304" pitchFamily="18" charset="0"/>
                                </a:rPr>
                                <m:t>,</m:t>
                              </m:r>
                              <m:r>
                                <a:rPr lang="es-PE" altLang="es-PE" sz="2800" b="0" i="1" dirty="0" smtClean="0">
                                  <a:solidFill>
                                    <a:srgbClr val="FF0000"/>
                                  </a:solidFill>
                                  <a:latin typeface="Cambria Math" panose="02040503050406030204" pitchFamily="18" charset="0"/>
                                  <a:cs typeface="Times New Roman" panose="02020603050405020304" pitchFamily="18" charset="0"/>
                                </a:rPr>
                                <m:t>        </m:t>
                              </m:r>
                              <m:r>
                                <m:rPr>
                                  <m:nor/>
                                </m:rPr>
                                <a:rPr lang="es-PE" altLang="es-PE" sz="2800" b="0" i="0" dirty="0" smtClean="0">
                                  <a:solidFill>
                                    <a:schemeClr val="tx1"/>
                                  </a:solidFill>
                                  <a:cs typeface="Times New Roman" panose="02020603050405020304" pitchFamily="18" charset="0"/>
                                </a:rPr>
                                <m:t>si</m:t>
                              </m:r>
                              <m:r>
                                <a:rPr lang="es-PE" altLang="es-PE" sz="2800" b="0" i="1" dirty="0" smtClean="0">
                                  <a:solidFill>
                                    <a:srgbClr val="FF0000"/>
                                  </a:solidFill>
                                  <a:latin typeface="Cambria Math" panose="02040503050406030204" pitchFamily="18" charset="0"/>
                                  <a:cs typeface="Times New Roman" panose="02020603050405020304" pitchFamily="18" charset="0"/>
                                </a:rPr>
                                <m:t> </m:t>
                              </m:r>
                              <m:r>
                                <a:rPr lang="es-PE" altLang="es-PE" sz="2800" i="1" dirty="0">
                                  <a:latin typeface="Cambria Math" panose="02040503050406030204" pitchFamily="18" charset="0"/>
                                </a:rPr>
                                <m:t>𝑥</m:t>
                              </m:r>
                              <m:r>
                                <a:rPr lang="es-MX" altLang="es-PE" sz="2800" i="1" smtClean="0">
                                  <a:solidFill>
                                    <a:srgbClr val="FF0000"/>
                                  </a:solidFill>
                                  <a:latin typeface="Cambria Math" panose="02040503050406030204" pitchFamily="18" charset="0"/>
                                  <a:ea typeface="Cambria Math" panose="02040503050406030204" pitchFamily="18" charset="0"/>
                                </a:rPr>
                                <m:t>≠</m:t>
                              </m:r>
                              <m:r>
                                <a:rPr lang="es-PE" altLang="es-PE" sz="2800" i="1" dirty="0">
                                  <a:latin typeface="Cambria Math" panose="02040503050406030204" pitchFamily="18" charset="0"/>
                                </a:rPr>
                                <m:t>1</m:t>
                              </m:r>
                            </m:e>
                            <m:e>
                              <m:r>
                                <a:rPr lang="es-PE" altLang="es-PE" sz="2800" b="0" i="1" smtClean="0">
                                  <a:solidFill>
                                    <a:srgbClr val="FF0000"/>
                                  </a:solidFill>
                                  <a:latin typeface="Cambria Math" panose="02040503050406030204" pitchFamily="18" charset="0"/>
                                </a:rPr>
                                <m:t>    </m:t>
                              </m:r>
                              <m:r>
                                <a:rPr lang="es-PE" altLang="es-PE" sz="2800" b="0" i="1" dirty="0" smtClean="0">
                                  <a:latin typeface="Cambria Math" panose="02040503050406030204" pitchFamily="18" charset="0"/>
                                </a:rPr>
                                <m:t>2</m:t>
                              </m:r>
                              <m:r>
                                <m:rPr>
                                  <m:nor/>
                                </m:rPr>
                                <a:rPr lang="es-PE" altLang="es-PE" sz="2800" b="0" i="0" dirty="0" smtClean="0">
                                  <a:solidFill>
                                    <a:srgbClr val="FF0000"/>
                                  </a:solidFill>
                                  <a:cs typeface="Times New Roman" panose="02020603050405020304" pitchFamily="18" charset="0"/>
                                </a:rPr>
                                <m:t>,         </m:t>
                              </m:r>
                              <m:r>
                                <m:rPr>
                                  <m:nor/>
                                </m:rPr>
                                <a:rPr lang="es-PE" altLang="es-PE" sz="2800" dirty="0">
                                  <a:cs typeface="Times New Roman" panose="02020603050405020304" pitchFamily="18" charset="0"/>
                                </a:rPr>
                                <m:t>si</m:t>
                              </m:r>
                              <m:r>
                                <a:rPr lang="es-PE" altLang="es-PE" sz="2800" i="1" dirty="0">
                                  <a:solidFill>
                                    <a:srgbClr val="FF0000"/>
                                  </a:solidFill>
                                  <a:latin typeface="Cambria Math" panose="02040503050406030204" pitchFamily="18" charset="0"/>
                                  <a:cs typeface="Times New Roman" panose="02020603050405020304" pitchFamily="18" charset="0"/>
                                </a:rPr>
                                <m:t> </m:t>
                              </m:r>
                              <m:r>
                                <a:rPr lang="es-PE" altLang="es-PE" sz="2800" i="1" dirty="0">
                                  <a:latin typeface="Cambria Math" panose="02040503050406030204" pitchFamily="18" charset="0"/>
                                </a:rPr>
                                <m:t>𝑥</m:t>
                              </m:r>
                              <m:r>
                                <a:rPr lang="es-MX" altLang="es-PE" sz="2800" i="1">
                                  <a:solidFill>
                                    <a:srgbClr val="FF0000"/>
                                  </a:solidFill>
                                  <a:latin typeface="Cambria Math" panose="02040503050406030204" pitchFamily="18" charset="0"/>
                                </a:rPr>
                                <m:t>=</m:t>
                              </m:r>
                              <m:r>
                                <a:rPr lang="es-PE" altLang="es-PE" sz="2800" i="1" dirty="0">
                                  <a:latin typeface="Cambria Math" panose="02040503050406030204" pitchFamily="18" charset="0"/>
                                </a:rPr>
                                <m:t>1</m:t>
                              </m:r>
                            </m:e>
                          </m:eqArr>
                        </m:e>
                      </m:d>
                    </m:oMath>
                  </m:oMathPara>
                </a14:m>
                <a:endParaRPr lang="es-PE" altLang="es-PE" sz="2800" dirty="0"/>
              </a:p>
            </p:txBody>
          </p:sp>
        </mc:Choice>
        <mc:Fallback xmlns="">
          <p:sp>
            <p:nvSpPr>
              <p:cNvPr id="10" name="6 CuadroTexto">
                <a:extLst>
                  <a:ext uri="{FF2B5EF4-FFF2-40B4-BE49-F238E27FC236}">
                    <a16:creationId xmlns:a16="http://schemas.microsoft.com/office/drawing/2014/main" id="{A9FDAD9B-6990-4DD5-9D82-784056AFA9AE}"/>
                  </a:ext>
                </a:extLst>
              </p:cNvPr>
              <p:cNvSpPr txBox="1">
                <a:spLocks noRot="1" noChangeAspect="1" noMove="1" noResize="1" noEditPoints="1" noAdjustHandles="1" noChangeArrowheads="1" noChangeShapeType="1" noTextEdit="1"/>
              </p:cNvSpPr>
              <p:nvPr/>
            </p:nvSpPr>
            <p:spPr bwMode="auto">
              <a:xfrm>
                <a:off x="612000" y="3893907"/>
                <a:ext cx="4464496" cy="1911357"/>
              </a:xfrm>
              <a:prstGeom prst="rect">
                <a:avLst/>
              </a:prstGeom>
              <a:blipFill>
                <a:blip r:embed="rId4"/>
                <a:stretch>
                  <a:fillRect l="-27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P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fade">
                                      <p:cBhvr>
                                        <p:cTn id="7" dur="2000"/>
                                        <p:tgtEl>
                                          <p:spTgt spid="8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9"/>
                                        </p:tgtEl>
                                        <p:attrNameLst>
                                          <p:attrName>style.visibility</p:attrName>
                                        </p:attrNameLst>
                                      </p:cBhvr>
                                      <p:to>
                                        <p:strVal val="visible"/>
                                      </p:to>
                                    </p:set>
                                    <p:animEffect transition="in" filter="fade">
                                      <p:cBhvr>
                                        <p:cTn id="12" dur="2000"/>
                                        <p:tgtEl>
                                          <p:spTgt spid="8199"/>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P spid="8199" grpId="0"/>
      <p:bldP spid="10"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4217</TotalTime>
  <Words>645</Words>
  <Application>Microsoft Office PowerPoint</Application>
  <PresentationFormat>Presentación en pantalla (4:3)</PresentationFormat>
  <Paragraphs>102</Paragraphs>
  <Slides>13</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Bodoni MT Poster Compressed</vt:lpstr>
      <vt:lpstr>Calibri</vt:lpstr>
      <vt:lpstr>Cambria Math</vt:lpstr>
      <vt:lpstr>Times New Roman</vt:lpstr>
      <vt:lpstr>Tema de Office</vt:lpstr>
      <vt:lpstr>Fundamentos para el Cálculo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Windows 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WinuE</dc:creator>
  <cp:lastModifiedBy>USER</cp:lastModifiedBy>
  <cp:revision>268</cp:revision>
  <cp:lastPrinted>2015-04-20T15:14:02Z</cp:lastPrinted>
  <dcterms:created xsi:type="dcterms:W3CDTF">2009-05-04T00:49:50Z</dcterms:created>
  <dcterms:modified xsi:type="dcterms:W3CDTF">2020-09-15T19:07:59Z</dcterms:modified>
</cp:coreProperties>
</file>