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97" r:id="rId1"/>
    <p:sldMasterId id="2147484156" r:id="rId2"/>
  </p:sldMasterIdLst>
  <p:notesMasterIdLst>
    <p:notesMasterId r:id="rId13"/>
  </p:notesMasterIdLst>
  <p:handoutMasterIdLst>
    <p:handoutMasterId r:id="rId14"/>
  </p:handoutMasterIdLst>
  <p:sldIdLst>
    <p:sldId id="458" r:id="rId3"/>
    <p:sldId id="459" r:id="rId4"/>
    <p:sldId id="410" r:id="rId5"/>
    <p:sldId id="411" r:id="rId6"/>
    <p:sldId id="412" r:id="rId7"/>
    <p:sldId id="406" r:id="rId8"/>
    <p:sldId id="407" r:id="rId9"/>
    <p:sldId id="408" r:id="rId10"/>
    <p:sldId id="409" r:id="rId11"/>
    <p:sldId id="417" r:id="rId12"/>
  </p:sldIdLst>
  <p:sldSz cx="9144000" cy="6858000" type="screen4x3"/>
  <p:notesSz cx="6854825" cy="97504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900" kern="1200">
        <a:solidFill>
          <a:srgbClr val="3333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25">
          <p15:clr>
            <a:srgbClr val="A4A3A4"/>
          </p15:clr>
        </p15:guide>
        <p15:guide id="2" pos="287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33FF"/>
    <a:srgbClr val="99CC00"/>
    <a:srgbClr val="CCFF33"/>
    <a:srgbClr val="66FF33"/>
    <a:srgbClr val="CCCC00"/>
    <a:srgbClr val="99FF33"/>
    <a:srgbClr val="CCFF66"/>
    <a:srgbClr val="FF0066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C78806-A4C5-4EB0-A5A3-BB80906BDFDA}" v="1" dt="2022-09-15T20:49:19.8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92" autoAdjust="0"/>
    <p:restoredTop sz="94746" autoAdjust="0"/>
  </p:normalViewPr>
  <p:slideViewPr>
    <p:cSldViewPr snapToGrid="0">
      <p:cViewPr varScale="1">
        <p:scale>
          <a:sx n="56" d="100"/>
          <a:sy n="56" d="100"/>
        </p:scale>
        <p:origin x="145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866"/>
    </p:cViewPr>
  </p:sorterViewPr>
  <p:notesViewPr>
    <p:cSldViewPr snapToGrid="0">
      <p:cViewPr varScale="1">
        <p:scale>
          <a:sx n="21" d="100"/>
          <a:sy n="21" d="100"/>
        </p:scale>
        <p:origin x="-1350" y="-90"/>
      </p:cViewPr>
      <p:guideLst>
        <p:guide orient="horz" pos="2425"/>
        <p:guide pos="287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fonso Piero de Jesús Arrué Arbieto" userId="1904f002d41b4795" providerId="LiveId" clId="{A3C78806-A4C5-4EB0-A5A3-BB80906BDFDA}"/>
    <pc:docChg chg="modSld">
      <pc:chgData name="Alfonso Piero de Jesús Arrué Arbieto" userId="1904f002d41b4795" providerId="LiveId" clId="{A3C78806-A4C5-4EB0-A5A3-BB80906BDFDA}" dt="2022-09-15T20:49:33.232" v="17" actId="14100"/>
      <pc:docMkLst>
        <pc:docMk/>
      </pc:docMkLst>
      <pc:sldChg chg="modSp mod">
        <pc:chgData name="Alfonso Piero de Jesús Arrué Arbieto" userId="1904f002d41b4795" providerId="LiveId" clId="{A3C78806-A4C5-4EB0-A5A3-BB80906BDFDA}" dt="2022-09-15T20:49:33.232" v="17" actId="14100"/>
        <pc:sldMkLst>
          <pc:docMk/>
          <pc:sldMk cId="0" sldId="417"/>
        </pc:sldMkLst>
        <pc:spChg chg="mod">
          <ac:chgData name="Alfonso Piero de Jesús Arrué Arbieto" userId="1904f002d41b4795" providerId="LiveId" clId="{A3C78806-A4C5-4EB0-A5A3-BB80906BDFDA}" dt="2022-09-15T20:49:33.232" v="17" actId="14100"/>
          <ac:spMkLst>
            <pc:docMk/>
            <pc:sldMk cId="0" sldId="417"/>
            <ac:spMk id="30" creationId="{A8B4AD0A-05C4-4A60-8526-19CFBBE05BF4}"/>
          </ac:spMkLst>
        </pc:spChg>
      </pc:sldChg>
    </pc:docChg>
  </pc:docChgLst>
  <pc:docChgLst>
    <pc:chgData name="Alfonso Piero de Jesús Arrué Arbieto" userId="1904f002d41b4795" providerId="LiveId" clId="{1BCB9E5D-1D51-40DF-89BC-306C6C1D860D}"/>
    <pc:docChg chg="undo custSel modSld">
      <pc:chgData name="Alfonso Piero de Jesús Arrué Arbieto" userId="1904f002d41b4795" providerId="LiveId" clId="{1BCB9E5D-1D51-40DF-89BC-306C6C1D860D}" dt="2021-09-17T20:49:59.472" v="31" actId="20577"/>
      <pc:docMkLst>
        <pc:docMk/>
      </pc:docMkLst>
      <pc:sldChg chg="modAnim">
        <pc:chgData name="Alfonso Piero de Jesús Arrué Arbieto" userId="1904f002d41b4795" providerId="LiveId" clId="{1BCB9E5D-1D51-40DF-89BC-306C6C1D860D}" dt="2021-09-17T18:16:32.959" v="14"/>
        <pc:sldMkLst>
          <pc:docMk/>
          <pc:sldMk cId="0" sldId="406"/>
        </pc:sldMkLst>
      </pc:sldChg>
      <pc:sldChg chg="modAnim">
        <pc:chgData name="Alfonso Piero de Jesús Arrué Arbieto" userId="1904f002d41b4795" providerId="LiveId" clId="{1BCB9E5D-1D51-40DF-89BC-306C6C1D860D}" dt="2021-09-17T18:17:10.980" v="16"/>
        <pc:sldMkLst>
          <pc:docMk/>
          <pc:sldMk cId="0" sldId="407"/>
        </pc:sldMkLst>
      </pc:sldChg>
      <pc:sldChg chg="modAnim">
        <pc:chgData name="Alfonso Piero de Jesús Arrué Arbieto" userId="1904f002d41b4795" providerId="LiveId" clId="{1BCB9E5D-1D51-40DF-89BC-306C6C1D860D}" dt="2021-09-17T18:17:36.539" v="17"/>
        <pc:sldMkLst>
          <pc:docMk/>
          <pc:sldMk cId="0" sldId="408"/>
        </pc:sldMkLst>
      </pc:sldChg>
      <pc:sldChg chg="modSp mod addAnim delAnim modAnim">
        <pc:chgData name="Alfonso Piero de Jesús Arrué Arbieto" userId="1904f002d41b4795" providerId="LiveId" clId="{1BCB9E5D-1D51-40DF-89BC-306C6C1D860D}" dt="2021-09-17T20:49:59.472" v="31" actId="20577"/>
        <pc:sldMkLst>
          <pc:docMk/>
          <pc:sldMk cId="0" sldId="409"/>
        </pc:sldMkLst>
        <pc:spChg chg="mod">
          <ac:chgData name="Alfonso Piero de Jesús Arrué Arbieto" userId="1904f002d41b4795" providerId="LiveId" clId="{1BCB9E5D-1D51-40DF-89BC-306C6C1D860D}" dt="2021-09-17T20:49:59.472" v="31" actId="20577"/>
          <ac:spMkLst>
            <pc:docMk/>
            <pc:sldMk cId="0" sldId="409"/>
            <ac:spMk id="23" creationId="{77431DF7-95A1-43D5-9EAE-13AD3F9BD2C4}"/>
          </ac:spMkLst>
        </pc:spChg>
        <pc:spChg chg="mod">
          <ac:chgData name="Alfonso Piero de Jesús Arrué Arbieto" userId="1904f002d41b4795" providerId="LiveId" clId="{1BCB9E5D-1D51-40DF-89BC-306C6C1D860D}" dt="2021-09-17T20:49:45.805" v="26" actId="20577"/>
          <ac:spMkLst>
            <pc:docMk/>
            <pc:sldMk cId="0" sldId="409"/>
            <ac:spMk id="24" creationId="{12B1C9AA-2FCE-4F21-8310-D5A7FD19C749}"/>
          </ac:spMkLst>
        </pc:spChg>
      </pc:sldChg>
      <pc:sldChg chg="modAnim">
        <pc:chgData name="Alfonso Piero de Jesús Arrué Arbieto" userId="1904f002d41b4795" providerId="LiveId" clId="{1BCB9E5D-1D51-40DF-89BC-306C6C1D860D}" dt="2021-09-17T18:16:55.334" v="15"/>
        <pc:sldMkLst>
          <pc:docMk/>
          <pc:sldMk cId="0" sldId="410"/>
        </pc:sldMkLst>
      </pc:sldChg>
      <pc:sldChg chg="modAnim">
        <pc:chgData name="Alfonso Piero de Jesús Arrué Arbieto" userId="1904f002d41b4795" providerId="LiveId" clId="{1BCB9E5D-1D51-40DF-89BC-306C6C1D860D}" dt="2021-09-17T18:11:47.064" v="7"/>
        <pc:sldMkLst>
          <pc:docMk/>
          <pc:sldMk cId="0" sldId="411"/>
        </pc:sldMkLst>
      </pc:sldChg>
      <pc:sldChg chg="modAnim">
        <pc:chgData name="Alfonso Piero de Jesús Arrué Arbieto" userId="1904f002d41b4795" providerId="LiveId" clId="{1BCB9E5D-1D51-40DF-89BC-306C6C1D860D}" dt="2021-09-17T18:16:15.166" v="13"/>
        <pc:sldMkLst>
          <pc:docMk/>
          <pc:sldMk cId="0" sldId="412"/>
        </pc:sldMkLst>
      </pc:sldChg>
      <pc:sldChg chg="modAnim">
        <pc:chgData name="Alfonso Piero de Jesús Arrué Arbieto" userId="1904f002d41b4795" providerId="LiveId" clId="{1BCB9E5D-1D51-40DF-89BC-306C6C1D860D}" dt="2021-09-17T18:21:09.515" v="19"/>
        <pc:sldMkLst>
          <pc:docMk/>
          <pc:sldMk cId="0" sldId="417"/>
        </pc:sldMkLst>
      </pc:sldChg>
    </pc:docChg>
  </pc:docChgLst>
  <pc:docChgLst>
    <pc:chgData name="Alfonso Piero de Jesús Arrué Arbieto" userId="1904f002d41b4795" providerId="LiveId" clId="{D00A3D1A-1958-4A94-AB46-0B0DF04FB7CE}"/>
    <pc:docChg chg="modSld">
      <pc:chgData name="Alfonso Piero de Jesús Arrué Arbieto" userId="1904f002d41b4795" providerId="LiveId" clId="{D00A3D1A-1958-4A94-AB46-0B0DF04FB7CE}" dt="2022-01-27T19:19:12.564" v="24" actId="20577"/>
      <pc:docMkLst>
        <pc:docMk/>
      </pc:docMkLst>
      <pc:sldChg chg="modSp mod">
        <pc:chgData name="Alfonso Piero de Jesús Arrué Arbieto" userId="1904f002d41b4795" providerId="LiveId" clId="{D00A3D1A-1958-4A94-AB46-0B0DF04FB7CE}" dt="2022-01-27T19:19:12.564" v="24" actId="20577"/>
        <pc:sldMkLst>
          <pc:docMk/>
          <pc:sldMk cId="0" sldId="410"/>
        </pc:sldMkLst>
        <pc:spChg chg="mod">
          <ac:chgData name="Alfonso Piero de Jesús Arrué Arbieto" userId="1904f002d41b4795" providerId="LiveId" clId="{D00A3D1A-1958-4A94-AB46-0B0DF04FB7CE}" dt="2022-01-27T19:19:12.564" v="24" actId="20577"/>
          <ac:spMkLst>
            <pc:docMk/>
            <pc:sldMk cId="0" sldId="410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6DCB9D3-1B33-4D9A-A98C-13B164447B13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198730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35013"/>
            <a:ext cx="4870450" cy="36512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30738"/>
            <a:ext cx="5026025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Haga clic para modificar el estilo de texto del patrón</a:t>
            </a:r>
          </a:p>
          <a:p>
            <a:pPr lvl="1"/>
            <a:r>
              <a:rPr lang="en-US" noProof="0"/>
              <a:t>Segundo nivel</a:t>
            </a:r>
          </a:p>
          <a:p>
            <a:pPr lvl="2"/>
            <a:r>
              <a:rPr lang="en-US" noProof="0"/>
              <a:t>Tercer nivel</a:t>
            </a:r>
          </a:p>
          <a:p>
            <a:pPr lvl="3"/>
            <a:r>
              <a:rPr lang="en-US" noProof="0"/>
              <a:t>Cuarto nivel</a:t>
            </a:r>
          </a:p>
          <a:p>
            <a:pPr lvl="4"/>
            <a:r>
              <a:rPr lang="en-US" noProof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b" anchorCtr="0" compatLnSpc="1">
            <a:prstTxWarp prst="textNoShape">
              <a:avLst/>
            </a:prstTxWarp>
          </a:bodyPr>
          <a:lstStyle>
            <a:lvl1pPr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263063"/>
            <a:ext cx="2971800" cy="48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87" tIns="48294" rIns="96587" bIns="48294" numCol="1" anchor="b" anchorCtr="0" compatLnSpc="1">
            <a:prstTxWarp prst="textNoShape">
              <a:avLst/>
            </a:prstTxWarp>
          </a:bodyPr>
          <a:lstStyle>
            <a:lvl1pPr algn="r" defTabSz="958850" eaLnBrk="0" hangingPunct="0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DF4A776-3242-4F4E-ADCC-1F9B92148A86}" type="slidenum">
              <a:rPr lang="en-US" altLang="es-PE"/>
              <a:pPr>
                <a:defRPr/>
              </a:pPr>
              <a:t>‹Nº›</a:t>
            </a:fld>
            <a:endParaRPr lang="en-US" altLang="es-PE"/>
          </a:p>
        </p:txBody>
      </p:sp>
    </p:spTree>
    <p:extLst>
      <p:ext uri="{BB962C8B-B14F-4D97-AF65-F5344CB8AC3E}">
        <p14:creationId xmlns:p14="http://schemas.microsoft.com/office/powerpoint/2010/main" val="1349602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pie de página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88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88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88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88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88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885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s-PE">
                <a:latin typeface="Arial" panose="020B0604020202020204" pitchFamily="34" charset="0"/>
              </a:rPr>
              <a:t>2014-1</a:t>
            </a:r>
          </a:p>
        </p:txBody>
      </p:sp>
      <p:sp>
        <p:nvSpPr>
          <p:cNvPr id="717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3775" y="735013"/>
            <a:ext cx="4867275" cy="3651250"/>
          </a:xfrm>
          <a:ln/>
        </p:spPr>
      </p:sp>
      <p:sp>
        <p:nvSpPr>
          <p:cNvPr id="7172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3765976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31838"/>
            <a:ext cx="4875213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xfrm>
            <a:off x="685800" y="4630738"/>
            <a:ext cx="5483225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10244" name="3 Marcador de número de diapositiva"/>
          <p:cNvSpPr txBox="1">
            <a:spLocks noGrp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63EC4C90-9AB1-4B10-8014-A58EC5C406A3}" type="slidenum">
              <a:rPr lang="es-PE" altLang="es-PE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325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31838"/>
            <a:ext cx="4875213" cy="3656012"/>
          </a:xfrm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xfrm>
            <a:off x="685800" y="4630738"/>
            <a:ext cx="5483225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12292" name="3 Marcador de número de diapositiva"/>
          <p:cNvSpPr txBox="1">
            <a:spLocks noGrp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004939A-0781-459A-B76D-EFB4AAE8D64D}" type="slidenum">
              <a:rPr lang="es-PE" altLang="es-PE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0600" y="731838"/>
            <a:ext cx="4875213" cy="3656012"/>
          </a:xfrm>
          <a:ln/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>
          <a:xfrm>
            <a:off x="685800" y="4630738"/>
            <a:ext cx="5483225" cy="43878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/>
          <a:lstStyle/>
          <a:p>
            <a:pPr eaLnBrk="1" hangingPunct="1">
              <a:spcBef>
                <a:spcPct val="0"/>
              </a:spcBef>
            </a:pPr>
            <a:endParaRPr lang="es-PE" altLang="es-PE"/>
          </a:p>
        </p:txBody>
      </p:sp>
      <p:sp>
        <p:nvSpPr>
          <p:cNvPr id="14340" name="3 Marcador de número de diapositiva"/>
          <p:cNvSpPr txBox="1">
            <a:spLocks noGrp="1"/>
          </p:cNvSpPr>
          <p:nvPr/>
        </p:nvSpPr>
        <p:spPr bwMode="auto">
          <a:xfrm>
            <a:off x="3883025" y="9261475"/>
            <a:ext cx="2970213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2403EDD-5182-4677-9B2F-04D3BE3EC335}" type="slidenum">
              <a:rPr lang="es-PE" altLang="es-PE"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s-PE" altLang="es-PE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01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endParaRPr lang="es-ES" altLang="es-PE" sz="440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900">
                <a:solidFill>
                  <a:srgbClr val="3333FF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900">
                <a:solidFill>
                  <a:srgbClr val="3333FF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20000"/>
              </a:spcBef>
              <a:buFont typeface="Arial" charset="0"/>
              <a:buChar char="•"/>
              <a:defRPr/>
            </a:pPr>
            <a:endParaRPr lang="es-ES" altLang="es-PE" sz="320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065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8D835-28B2-4EA0-AF6B-63F4E14213D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04542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C587E-463F-4B30-9A88-34AD52AF9205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453060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E43BC8-2345-4ED4-B9DD-FA43B9EFF5D2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0682414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B35055-88D3-41D2-97E5-C1A2AA92B8F2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989537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16E7FB-F46F-4B56-B0D2-131938B3096A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716086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0451F-9C8C-4BF0-B058-93B76E03D579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375299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C2A36-6420-482A-9DF9-9FBBBEB114DB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828115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11E92E-2396-425A-A7F6-F636D0EF2AE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3224990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6042E-4877-4969-9240-3D5EC3F554D1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6012280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C998C-8787-4A06-BB80-EC086747DA0F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43108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A6E64-A1AA-444A-BA6C-FDA0F401FA88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7498206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D6702-1452-4055-B2B7-3968F7D5504B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41513222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71F38B-E5B5-4157-8209-80132B8A81F2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4279668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E1F9FB-B11D-412C-B165-26995924F323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9608442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2489F-707B-4995-95BF-3B56B605DE6B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8210976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55ADF6-884A-4853-8BE2-26586BED3334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54787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48BE7-53DD-4270-9CE6-08E92B66BDDE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06929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AABC0D-BD82-4CF7-94C6-C6B97EA75DFE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23663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9603F-1A43-4F79-B788-E6376E0DF33A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07494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96E2A-E9FD-4E7D-96E3-88100EB04553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1594511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E168B-339F-4412-AC62-258BCD74F74E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595556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10BCAE-B2A5-4083-AF81-5870A87A31B7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298098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73495-AC00-42B0-8CEA-528BB0576B1B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  <p:extLst>
      <p:ext uri="{BB962C8B-B14F-4D97-AF65-F5344CB8AC3E}">
        <p14:creationId xmlns:p14="http://schemas.microsoft.com/office/powerpoint/2010/main" val="361353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ES_tradnl" altLang="es-PE"/>
          </a:p>
        </p:txBody>
      </p:sp>
      <p:sp>
        <p:nvSpPr>
          <p:cNvPr id="1027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ES_tradnl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F0E47DE-DD7C-4130-842A-D5B37ACB13E6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33" r:id="rId2"/>
    <p:sldLayoutId id="2147484534" r:id="rId3"/>
    <p:sldLayoutId id="2147484535" r:id="rId4"/>
    <p:sldLayoutId id="2147484536" r:id="rId5"/>
    <p:sldLayoutId id="2147484537" r:id="rId6"/>
    <p:sldLayoutId id="2147484538" r:id="rId7"/>
    <p:sldLayoutId id="2147484539" r:id="rId8"/>
    <p:sldLayoutId id="2147484540" r:id="rId9"/>
    <p:sldLayoutId id="2147484541" r:id="rId10"/>
    <p:sldLayoutId id="2147484542" r:id="rId11"/>
    <p:sldLayoutId id="2147484543" r:id="rId12"/>
    <p:sldLayoutId id="2147484544" r:id="rId13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  <a:endParaRPr lang="es-PE" altLang="es-PE"/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  <a:endParaRPr lang="es-PE" alt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0AB05FF3-B233-49C2-AD6A-25522D999C2E}" type="slidenum">
              <a:rPr lang="es-ES_tradnl" altLang="es-PE"/>
              <a:pPr>
                <a:defRPr/>
              </a:pPr>
              <a:t>‹Nº›</a:t>
            </a:fld>
            <a:endParaRPr lang="es-ES_tradnl" alt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5" r:id="rId1"/>
    <p:sldLayoutId id="2147484546" r:id="rId2"/>
    <p:sldLayoutId id="2147484547" r:id="rId3"/>
    <p:sldLayoutId id="2147484548" r:id="rId4"/>
    <p:sldLayoutId id="2147484549" r:id="rId5"/>
    <p:sldLayoutId id="2147484550" r:id="rId6"/>
    <p:sldLayoutId id="2147484551" r:id="rId7"/>
    <p:sldLayoutId id="2147484552" r:id="rId8"/>
    <p:sldLayoutId id="2147484553" r:id="rId9"/>
    <p:sldLayoutId id="2147484554" r:id="rId10"/>
    <p:sldLayoutId id="2147484555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Título"/>
          <p:cNvSpPr>
            <a:spLocks noGrp="1"/>
          </p:cNvSpPr>
          <p:nvPr>
            <p:ph type="ctrTitle"/>
          </p:nvPr>
        </p:nvSpPr>
        <p:spPr>
          <a:xfrm>
            <a:off x="3203575" y="785813"/>
            <a:ext cx="5283200" cy="1470025"/>
          </a:xfrm>
        </p:spPr>
        <p:txBody>
          <a:bodyPr/>
          <a:lstStyle/>
          <a:p>
            <a:pPr algn="r" eaLnBrk="1" hangingPunct="1"/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Fundamentos para el Cálculo </a:t>
            </a:r>
          </a:p>
        </p:txBody>
      </p:sp>
      <p:sp>
        <p:nvSpPr>
          <p:cNvPr id="6147" name="2 Subtítulo"/>
          <p:cNvSpPr>
            <a:spLocks noGrp="1"/>
          </p:cNvSpPr>
          <p:nvPr>
            <p:ph type="subTitle" idx="1"/>
          </p:nvPr>
        </p:nvSpPr>
        <p:spPr>
          <a:xfrm>
            <a:off x="684213" y="2786063"/>
            <a:ext cx="8064500" cy="2852737"/>
          </a:xfrm>
        </p:spPr>
        <p:txBody>
          <a:bodyPr anchor="ctr"/>
          <a:lstStyle/>
          <a:p>
            <a:pPr algn="l" eaLnBrk="1" hangingPunct="1"/>
            <a:r>
              <a:rPr lang="es-PE" altLang="es-PE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rPr>
              <a:t>Unidad 3: </a:t>
            </a:r>
          </a:p>
          <a:p>
            <a:pPr algn="l" eaLnBrk="1" hangingPunct="1"/>
            <a:r>
              <a:rPr lang="es-PE" altLang="es-PE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FUNCIONES  Y SUS GRÁFICAS </a:t>
            </a:r>
          </a:p>
          <a:p>
            <a:pPr algn="r" eaLnBrk="1" hangingPunct="1"/>
            <a:r>
              <a:rPr lang="es-PE" altLang="es-PE" dirty="0">
                <a:solidFill>
                  <a:srgbClr val="00B0F0"/>
                </a:solidFill>
                <a:latin typeface="Times New Roman" panose="02020603050405020304" pitchFamily="18" charset="0"/>
              </a:rPr>
              <a:t>Sesión 5.3</a:t>
            </a:r>
          </a:p>
          <a:p>
            <a:pPr algn="r" eaLnBrk="1" hangingPunct="1"/>
            <a:r>
              <a:rPr lang="es-PE" altLang="es-PE" dirty="0">
                <a:solidFill>
                  <a:srgbClr val="00B0F0"/>
                </a:solidFill>
                <a:latin typeface="Times New Roman" panose="02020603050405020304" pitchFamily="18" charset="0"/>
              </a:rPr>
              <a:t> Funciones básicas</a:t>
            </a:r>
          </a:p>
          <a:p>
            <a:pPr algn="r" eaLnBrk="1" hangingPunct="1">
              <a:buFont typeface="Arial" panose="020B0604020202020204" pitchFamily="34" charset="0"/>
              <a:buChar char="•"/>
            </a:pPr>
            <a:endParaRPr lang="es-PE" altLang="es-PE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148" name="Picture 2" descr="http://orientacion.universia.edu.pe/imgs2011/imagenes/upc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27"/>
            <a:ext cx="1314450" cy="1228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51F2E-328C-415C-BC1B-0D2A0A607F93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9460" name="Picture 2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649" y="2538851"/>
            <a:ext cx="3944937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2773363" y="629101"/>
            <a:ext cx="3597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Lineal Afín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 flipH="1">
            <a:off x="2101850" y="2028250"/>
            <a:ext cx="719138" cy="287338"/>
            <a:chOff x="2569" y="1055"/>
            <a:chExt cx="453" cy="181"/>
          </a:xfrm>
        </p:grpSpPr>
        <p:sp>
          <p:nvSpPr>
            <p:cNvPr id="19479" name="Line 7"/>
            <p:cNvSpPr>
              <a:spLocks noChangeShapeType="1"/>
            </p:cNvSpPr>
            <p:nvPr/>
          </p:nvSpPr>
          <p:spPr bwMode="auto">
            <a:xfrm>
              <a:off x="3022" y="1055"/>
              <a:ext cx="0" cy="181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9480" name="Line 8"/>
            <p:cNvSpPr>
              <a:spLocks noChangeShapeType="1"/>
            </p:cNvSpPr>
            <p:nvPr/>
          </p:nvSpPr>
          <p:spPr bwMode="auto">
            <a:xfrm flipH="1">
              <a:off x="2569" y="1236"/>
              <a:ext cx="453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</p:grp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3109919" y="1771869"/>
            <a:ext cx="79216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908072" y="2053764"/>
            <a:ext cx="118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pendiente</a:t>
            </a:r>
            <a:endParaRPr lang="es-ES" altLang="es-PE" sz="2000" i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966712" y="1544855"/>
            <a:ext cx="1980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000" i="1" dirty="0">
                <a:solidFill>
                  <a:srgbClr val="3333FF"/>
                </a:solidFill>
                <a:latin typeface="Times New Roman" panose="02020603050405020304" pitchFamily="18" charset="0"/>
              </a:rPr>
              <a:t>Intercepto (eje Y)</a:t>
            </a:r>
            <a:endParaRPr lang="es-ES" altLang="es-PE" sz="2000" i="1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Freeform 14"/>
          <p:cNvSpPr>
            <a:spLocks noChangeAspect="1"/>
          </p:cNvSpPr>
          <p:nvPr/>
        </p:nvSpPr>
        <p:spPr bwMode="auto">
          <a:xfrm>
            <a:off x="4645025" y="2878355"/>
            <a:ext cx="3924000" cy="1964282"/>
          </a:xfrm>
          <a:custGeom>
            <a:avLst/>
            <a:gdLst>
              <a:gd name="T0" fmla="*/ 0 w 3363"/>
              <a:gd name="T1" fmla="*/ 0 h 1714"/>
              <a:gd name="T2" fmla="*/ 2147483646 w 3363"/>
              <a:gd name="T3" fmla="*/ 2147483646 h 1714"/>
              <a:gd name="T4" fmla="*/ 0 60000 65536"/>
              <a:gd name="T5" fmla="*/ 0 60000 65536"/>
              <a:gd name="T6" fmla="*/ 0 w 3363"/>
              <a:gd name="T7" fmla="*/ 0 h 1714"/>
              <a:gd name="T8" fmla="*/ 3363 w 3363"/>
              <a:gd name="T9" fmla="*/ 1714 h 171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363" h="1714">
                <a:moveTo>
                  <a:pt x="0" y="0"/>
                </a:moveTo>
                <a:lnTo>
                  <a:pt x="3363" y="1714"/>
                </a:lnTo>
              </a:path>
            </a:pathLst>
          </a:custGeom>
          <a:noFill/>
          <a:ln w="34925">
            <a:solidFill>
              <a:srgbClr val="FF0000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64283" y="2712350"/>
            <a:ext cx="3844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Si </a:t>
            </a:r>
            <a:r>
              <a:rPr lang="es-PE" altLang="es-PE" sz="2400" i="1" dirty="0">
                <a:solidFill>
                  <a:schemeClr val="hlink"/>
                </a:solidFill>
                <a:latin typeface="Times New Roman" panose="02020603050405020304" pitchFamily="18" charset="0"/>
              </a:rPr>
              <a:t>m &gt; </a:t>
            </a:r>
            <a:r>
              <a:rPr lang="es-PE" altLang="es-PE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0, </a:t>
            </a:r>
            <a:r>
              <a:rPr lang="es-PE" altLang="es-PE" sz="2400" dirty="0">
                <a:latin typeface="Times New Roman" panose="02020603050405020304" pitchFamily="18" charset="0"/>
              </a:rPr>
              <a:t>entonces la gráfica es </a:t>
            </a:r>
            <a:r>
              <a:rPr lang="es-PE" altLang="es-PE" sz="2400" dirty="0">
                <a:solidFill>
                  <a:schemeClr val="hlink"/>
                </a:solidFill>
                <a:latin typeface="Times New Roman" panose="02020603050405020304" pitchFamily="18" charset="0"/>
              </a:rPr>
              <a:t>creciente.</a:t>
            </a:r>
            <a:r>
              <a:rPr lang="es-PE" altLang="es-PE" sz="2400" dirty="0">
                <a:latin typeface="Times New Roman" panose="02020603050405020304" pitchFamily="18" charset="0"/>
              </a:rPr>
              <a:t> </a:t>
            </a:r>
            <a:endParaRPr lang="es-ES" altLang="es-PE" sz="2400" dirty="0">
              <a:solidFill>
                <a:schemeClr val="hlin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13" name="Line 21"/>
          <p:cNvSpPr>
            <a:spLocks noChangeAspect="1" noChangeShapeType="1"/>
          </p:cNvSpPr>
          <p:nvPr/>
        </p:nvSpPr>
        <p:spPr bwMode="auto">
          <a:xfrm flipV="1">
            <a:off x="6165859" y="2538631"/>
            <a:ext cx="1723533" cy="3426350"/>
          </a:xfrm>
          <a:custGeom>
            <a:avLst/>
            <a:gdLst>
              <a:gd name="connsiteX0" fmla="*/ 0 w 1761633"/>
              <a:gd name="connsiteY0" fmla="*/ 0 h 3420000"/>
              <a:gd name="connsiteX1" fmla="*/ 1761633 w 1761633"/>
              <a:gd name="connsiteY1" fmla="*/ 3420000 h 3420000"/>
              <a:gd name="connsiteX0" fmla="*/ 0 w 1723533"/>
              <a:gd name="connsiteY0" fmla="*/ 0 h 3426350"/>
              <a:gd name="connsiteX1" fmla="*/ 1723533 w 1723533"/>
              <a:gd name="connsiteY1" fmla="*/ 3426350 h 3426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23533" h="3426350">
                <a:moveTo>
                  <a:pt x="0" y="0"/>
                </a:moveTo>
                <a:cubicBezTo>
                  <a:pt x="587211" y="1140000"/>
                  <a:pt x="1136322" y="2286350"/>
                  <a:pt x="1723533" y="3426350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s-PE"/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92790" y="3988241"/>
            <a:ext cx="38481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Si </a:t>
            </a:r>
            <a:r>
              <a:rPr lang="es-PE" altLang="es-PE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m &lt; </a:t>
            </a: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0, </a:t>
            </a:r>
            <a:r>
              <a:rPr lang="es-PE" altLang="es-PE" sz="2400" dirty="0">
                <a:latin typeface="Times New Roman" panose="02020603050405020304" pitchFamily="18" charset="0"/>
              </a:rPr>
              <a:t>entonces la gráfica es </a:t>
            </a: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decreciente.</a:t>
            </a:r>
            <a:r>
              <a:rPr lang="es-PE" altLang="es-PE" sz="2400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endParaRPr lang="es-ES" altLang="es-PE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380090" y="5214014"/>
            <a:ext cx="14954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Si </a:t>
            </a:r>
            <a:r>
              <a:rPr lang="es-PE" altLang="es-PE" sz="2400" i="1" dirty="0">
                <a:latin typeface="Times New Roman" panose="02020603050405020304" pitchFamily="18" charset="0"/>
              </a:rPr>
              <a:t>m = </a:t>
            </a:r>
            <a:r>
              <a:rPr lang="es-PE" altLang="es-PE" sz="2400" dirty="0">
                <a:latin typeface="Times New Roman" panose="02020603050405020304" pitchFamily="18" charset="0"/>
              </a:rPr>
              <a:t>0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25 Conector recto"/>
          <p:cNvCxnSpPr>
            <a:cxnSpLocks noChangeShapeType="1"/>
          </p:cNvCxnSpPr>
          <p:nvPr/>
        </p:nvCxnSpPr>
        <p:spPr bwMode="auto">
          <a:xfrm>
            <a:off x="4633912" y="5607269"/>
            <a:ext cx="3924000" cy="1587"/>
          </a:xfrm>
          <a:prstGeom prst="line">
            <a:avLst/>
          </a:prstGeom>
          <a:noFill/>
          <a:ln w="31750" algn="ctr">
            <a:solidFill>
              <a:schemeClr val="tx1">
                <a:lumMod val="95000"/>
                <a:lumOff val="5000"/>
              </a:schemeClr>
            </a:solidFill>
            <a:round/>
            <a:headEnd type="none" w="med" len="lg"/>
            <a:tailEnd type="none" w="med" len="lg"/>
          </a:ln>
        </p:spPr>
      </p:cxn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523090" y="5209251"/>
            <a:ext cx="176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constante. 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7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5052C38A-C392-41C9-83D1-1C7959024F9E}"/>
                  </a:ext>
                </a:extLst>
              </p:cNvPr>
              <p:cNvSpPr txBox="1"/>
              <p:nvPr/>
            </p:nvSpPr>
            <p:spPr bwMode="auto">
              <a:xfrm>
                <a:off x="933217" y="1516663"/>
                <a:ext cx="2124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Object 5">
                <a:extLst>
                  <a:ext uri="{FF2B5EF4-FFF2-40B4-BE49-F238E27FC236}">
                    <a16:creationId xmlns:a16="http://schemas.microsoft.com/office/drawing/2014/main" id="{5052C38A-C392-41C9-83D1-1C7959024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3217" y="1516663"/>
                <a:ext cx="2124000" cy="504000"/>
              </a:xfrm>
              <a:prstGeom prst="rect">
                <a:avLst/>
              </a:prstGeom>
              <a:blipFill>
                <a:blip r:embed="rId3"/>
                <a:stretch>
                  <a:fillRect l="-2292"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8B4AD0A-05C4-4A60-8526-19CFBBE05BF4}"/>
                  </a:ext>
                </a:extLst>
              </p:cNvPr>
              <p:cNvSpPr txBox="1"/>
              <p:nvPr/>
            </p:nvSpPr>
            <p:spPr>
              <a:xfrm>
                <a:off x="6955487" y="5608471"/>
                <a:ext cx="1584000" cy="4320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d>
                        <m:d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A8B4AD0A-05C4-4A60-8526-19CFBBE05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5487" y="5608471"/>
                <a:ext cx="1584000" cy="432000"/>
              </a:xfrm>
              <a:prstGeom prst="rect">
                <a:avLst/>
              </a:prstGeom>
              <a:blipFill>
                <a:blip r:embed="rId4"/>
                <a:stretch>
                  <a:fillRect l="-769" r="-385" b="-4225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FE935FC2-71CC-46C9-94D7-0C489C1DADBD}"/>
                  </a:ext>
                </a:extLst>
              </p:cNvPr>
              <p:cNvSpPr txBox="1"/>
              <p:nvPr/>
            </p:nvSpPr>
            <p:spPr bwMode="auto">
              <a:xfrm>
                <a:off x="6648525" y="2039175"/>
                <a:ext cx="2052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3333FF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rgbClr val="3333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PE" sz="2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PE" sz="2400" b="0" i="1" smtClean="0">
                          <a:solidFill>
                            <a:srgbClr val="3333FF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1" name="Object 5">
                <a:extLst>
                  <a:ext uri="{FF2B5EF4-FFF2-40B4-BE49-F238E27FC236}">
                    <a16:creationId xmlns:a16="http://schemas.microsoft.com/office/drawing/2014/main" id="{FE935FC2-71CC-46C9-94D7-0C489C1DA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8525" y="2039175"/>
                <a:ext cx="2052000" cy="504000"/>
              </a:xfrm>
              <a:prstGeom prst="rect">
                <a:avLst/>
              </a:prstGeom>
              <a:blipFill>
                <a:blip r:embed="rId5"/>
                <a:stretch>
                  <a:fillRect l="-2679"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A3C7C43-9797-4F89-B5E1-09C3F1C21A07}"/>
                  </a:ext>
                </a:extLst>
              </p:cNvPr>
              <p:cNvSpPr txBox="1"/>
              <p:nvPr/>
            </p:nvSpPr>
            <p:spPr>
              <a:xfrm>
                <a:off x="4552950" y="3831867"/>
                <a:ext cx="1908000" cy="7224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d>
                        <m:d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s-PE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9A3C7C43-9797-4F89-B5E1-09C3F1C21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0" y="3831867"/>
                <a:ext cx="1908000" cy="7224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 animBg="1"/>
      <p:bldP spid="19" grpId="0"/>
      <p:bldP spid="8213" grpId="0" animBg="1"/>
      <p:bldP spid="2" grpId="0"/>
      <p:bldP spid="23" grpId="0"/>
      <p:bldP spid="22" grpId="0"/>
      <p:bldP spid="28" grpId="0"/>
      <p:bldP spid="30" grpId="0"/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Título"/>
          <p:cNvSpPr>
            <a:spLocks noGrp="1"/>
          </p:cNvSpPr>
          <p:nvPr>
            <p:ph type="title"/>
          </p:nvPr>
        </p:nvSpPr>
        <p:spPr>
          <a:xfrm>
            <a:off x="3672000" y="643338"/>
            <a:ext cx="1800000" cy="576000"/>
          </a:xfrm>
        </p:spPr>
        <p:txBody>
          <a:bodyPr/>
          <a:lstStyle/>
          <a:p>
            <a:r>
              <a:rPr lang="es-PE" altLang="es-PE" sz="4000" b="1" dirty="0">
                <a:solidFill>
                  <a:srgbClr val="99CC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Logro</a:t>
            </a:r>
          </a:p>
        </p:txBody>
      </p:sp>
      <p:sp>
        <p:nvSpPr>
          <p:cNvPr id="8195" name="2 Marcador de contenido"/>
          <p:cNvSpPr>
            <a:spLocks noGrp="1"/>
          </p:cNvSpPr>
          <p:nvPr>
            <p:ph idx="1"/>
          </p:nvPr>
        </p:nvSpPr>
        <p:spPr>
          <a:xfrm>
            <a:off x="612000" y="1865664"/>
            <a:ext cx="7920000" cy="1620000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</a:pPr>
            <a:r>
              <a:rPr lang="es-PE" altLang="es-P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finalizar la sesión, el alumno reconoce las funciones básicas, sus propiedades y sus gráficas.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_tradnl"/>
              <a:t>FUNDAMENTOS PARA EL CÁLCULO</a:t>
            </a:r>
          </a:p>
        </p:txBody>
      </p:sp>
      <p:sp>
        <p:nvSpPr>
          <p:cNvPr id="819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656A488-1E1A-438F-8F6E-8DC047C3D3AF}" type="slidenum">
              <a:rPr lang="es-ES_tradnl" altLang="es-PE" sz="1200" smtClean="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_tradnl" altLang="es-PE" sz="12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9A8B33-04C7-44EB-92CB-C941861D0511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92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9821" y="2566988"/>
            <a:ext cx="3500438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988000" y="639193"/>
            <a:ext cx="3168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constante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6" name="Text Box 19"/>
          <p:cNvSpPr txBox="1">
            <a:spLocks noChangeArrowheads="1"/>
          </p:cNvSpPr>
          <p:nvPr/>
        </p:nvSpPr>
        <p:spPr bwMode="auto">
          <a:xfrm>
            <a:off x="577850" y="239077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7" name="Text Box 20"/>
          <p:cNvSpPr txBox="1">
            <a:spLocks noChangeArrowheads="1"/>
          </p:cNvSpPr>
          <p:nvPr/>
        </p:nvSpPr>
        <p:spPr bwMode="auto">
          <a:xfrm>
            <a:off x="577850" y="468567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3" name="12 Conector recto"/>
          <p:cNvCxnSpPr>
            <a:cxnSpLocks noChangeShapeType="1"/>
          </p:cNvCxnSpPr>
          <p:nvPr/>
        </p:nvCxnSpPr>
        <p:spPr bwMode="auto">
          <a:xfrm>
            <a:off x="4506186" y="4187825"/>
            <a:ext cx="3475037" cy="15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16 CuadroTexto"/>
          <p:cNvSpPr txBox="1">
            <a:spLocks noChangeArrowheads="1"/>
          </p:cNvSpPr>
          <p:nvPr/>
        </p:nvSpPr>
        <p:spPr bwMode="auto">
          <a:xfrm>
            <a:off x="2566988" y="1696371"/>
            <a:ext cx="345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ES_tradnl" altLang="es-P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_tradnl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donde </a:t>
            </a:r>
            <a:r>
              <a:rPr lang="es-ES_tradnl" altLang="es-PE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s-ES_tradnl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 una constante.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6"/>
              <p:cNvSpPr txBox="1"/>
              <p:nvPr/>
            </p:nvSpPr>
            <p:spPr bwMode="auto">
              <a:xfrm>
                <a:off x="6354496" y="3563938"/>
                <a:ext cx="1368000" cy="473075"/>
              </a:xfrm>
              <a:prstGeom prst="rect">
                <a:avLst/>
              </a:prstGeom>
              <a:solidFill>
                <a:schemeClr val="bg1">
                  <a:alpha val="59999"/>
                </a:schemeClr>
              </a:solidFill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4496" y="3563938"/>
                <a:ext cx="1368000" cy="473075"/>
              </a:xfrm>
              <a:prstGeom prst="rect">
                <a:avLst/>
              </a:prstGeom>
              <a:blipFill>
                <a:blip r:embed="rId4"/>
                <a:stretch>
                  <a:fillRect l="-3556" b="-168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18"/>
              <p:cNvSpPr txBox="1"/>
              <p:nvPr/>
            </p:nvSpPr>
            <p:spPr bwMode="auto">
              <a:xfrm>
                <a:off x="596646" y="5327027"/>
                <a:ext cx="2808000" cy="4333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s-E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646" y="5327027"/>
                <a:ext cx="2808000" cy="433388"/>
              </a:xfrm>
              <a:prstGeom prst="rect">
                <a:avLst/>
              </a:prstGeom>
              <a:blipFill>
                <a:blip r:embed="rId5"/>
                <a:stretch>
                  <a:fillRect l="-651" r="-1085" b="-2676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 bwMode="auto">
              <a:xfrm>
                <a:off x="1433392" y="1700467"/>
                <a:ext cx="1332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33392" y="1700467"/>
                <a:ext cx="1332000" cy="504000"/>
              </a:xfrm>
              <a:prstGeom prst="rect">
                <a:avLst/>
              </a:prstGeom>
              <a:blipFill>
                <a:blip r:embed="rId6"/>
                <a:stretch>
                  <a:fillRect l="-3653" b="-84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5 Objeto"/>
              <p:cNvSpPr txBox="1"/>
              <p:nvPr/>
            </p:nvSpPr>
            <p:spPr bwMode="auto">
              <a:xfrm>
                <a:off x="589628" y="3036888"/>
                <a:ext cx="3060000" cy="920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m:rPr>
                          <m:nor/>
                        </m:rPr>
                        <a:rPr lang="es-P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m:rPr>
                          <m:nor/>
                        </m:rPr>
                        <a:rPr lang="es-PE" sz="2400" i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o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]"/>
                          <m:endChr m:val="[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s-PE" sz="24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6" name="5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628" y="3036888"/>
                <a:ext cx="3060000" cy="9207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0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/>
      <p:bldP spid="2057" grpId="0"/>
      <p:bldP spid="17" grpId="0"/>
      <p:bldP spid="2" grpId="0" animBg="1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C2D3D5-AAEC-4A6B-A2B8-88AB652F7A2E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126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154" y="2151063"/>
            <a:ext cx="3700463" cy="347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4108" name="Text Box 4"/>
          <p:cNvSpPr txBox="1">
            <a:spLocks noChangeArrowheads="1"/>
          </p:cNvSpPr>
          <p:nvPr/>
        </p:nvSpPr>
        <p:spPr bwMode="auto">
          <a:xfrm>
            <a:off x="760865" y="5886675"/>
            <a:ext cx="5688000" cy="50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una función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 todo su dominio.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83" name="Line 11"/>
          <p:cNvSpPr>
            <a:spLocks noChangeShapeType="1"/>
          </p:cNvSpPr>
          <p:nvPr/>
        </p:nvSpPr>
        <p:spPr bwMode="auto">
          <a:xfrm rot="-60000" flipV="1">
            <a:off x="4752975" y="2179638"/>
            <a:ext cx="3570288" cy="3459162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PE"/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3006000" y="639193"/>
            <a:ext cx="3132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identidad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Objeto"/>
              <p:cNvSpPr txBox="1"/>
              <p:nvPr/>
            </p:nvSpPr>
            <p:spPr bwMode="auto">
              <a:xfrm>
                <a:off x="777651" y="2932113"/>
                <a:ext cx="2052000" cy="5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" name="2 Obje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651" y="2932113"/>
                <a:ext cx="2052000" cy="504000"/>
              </a:xfrm>
              <a:prstGeom prst="rect">
                <a:avLst/>
              </a:prstGeom>
              <a:blipFill>
                <a:blip r:embed="rId4"/>
                <a:stretch>
                  <a:fillRect l="-893" b="-8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76" name="6 Marcador de pie de página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426200"/>
            <a:ext cx="2895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1278" name="Rectángulo 4"/>
          <p:cNvSpPr>
            <a:spLocks noChangeArrowheads="1"/>
          </p:cNvSpPr>
          <p:nvPr/>
        </p:nvSpPr>
        <p:spPr bwMode="auto">
          <a:xfrm>
            <a:off x="736600" y="1509713"/>
            <a:ext cx="396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Su regla de correspondencia es</a:t>
            </a:r>
            <a:endParaRPr lang="es-PE" altLang="es-PE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 Box 19">
            <a:extLst>
              <a:ext uri="{FF2B5EF4-FFF2-40B4-BE49-F238E27FC236}">
                <a16:creationId xmlns:a16="http://schemas.microsoft.com/office/drawing/2014/main" id="{680FE51E-D080-4C62-8CAC-CD2CCAA99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239077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" name="Text Box 20">
            <a:extLst>
              <a:ext uri="{FF2B5EF4-FFF2-40B4-BE49-F238E27FC236}">
                <a16:creationId xmlns:a16="http://schemas.microsoft.com/office/drawing/2014/main" id="{93762ECB-432F-4D25-9987-02373A9C8A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425025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C88926D1-CBF5-4A33-9D59-E610BDC8AD40}"/>
                  </a:ext>
                </a:extLst>
              </p:cNvPr>
              <p:cNvSpPr txBox="1"/>
              <p:nvPr/>
            </p:nvSpPr>
            <p:spPr bwMode="auto">
              <a:xfrm>
                <a:off x="785328" y="4891607"/>
                <a:ext cx="1836000" cy="46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9" name="Object 18">
                <a:extLst>
                  <a:ext uri="{FF2B5EF4-FFF2-40B4-BE49-F238E27FC236}">
                    <a16:creationId xmlns:a16="http://schemas.microsoft.com/office/drawing/2014/main" id="{C88926D1-CBF5-4A33-9D59-E610BDC8AD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28" y="4891607"/>
                <a:ext cx="1836000" cy="468000"/>
              </a:xfrm>
              <a:prstGeom prst="rect">
                <a:avLst/>
              </a:prstGeom>
              <a:blipFill>
                <a:blip r:embed="rId5"/>
                <a:stretch>
                  <a:fillRect l="-997" r="-664" b="-168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4375617-B994-4059-9046-13041EB78AEF}"/>
                  </a:ext>
                </a:extLst>
              </p:cNvPr>
              <p:cNvSpPr txBox="1"/>
              <p:nvPr/>
            </p:nvSpPr>
            <p:spPr bwMode="auto">
              <a:xfrm>
                <a:off x="4786192" y="1497271"/>
                <a:ext cx="1332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24375617-B994-4059-9046-13041EB78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6192" y="1497271"/>
                <a:ext cx="1332000" cy="504000"/>
              </a:xfrm>
              <a:prstGeom prst="rect">
                <a:avLst/>
              </a:prstGeom>
              <a:blipFill>
                <a:blip r:embed="rId6"/>
                <a:stretch>
                  <a:fillRect l="-3653"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4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8" grpId="0"/>
      <p:bldP spid="54283" grpId="0" animBg="1"/>
      <p:bldP spid="3" grpId="0"/>
      <p:bldP spid="11278" grpId="0"/>
      <p:bldP spid="16" grpId="0"/>
      <p:bldP spid="18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4CD3DC-BE36-4AFB-8562-3353FBDA5D63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6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2438400"/>
            <a:ext cx="390842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27" name="26 Forma libre"/>
          <p:cNvSpPr>
            <a:spLocks noChangeArrowheads="1"/>
          </p:cNvSpPr>
          <p:nvPr/>
        </p:nvSpPr>
        <p:spPr bwMode="auto">
          <a:xfrm>
            <a:off x="5051425" y="2452801"/>
            <a:ext cx="2522478" cy="2800147"/>
          </a:xfrm>
          <a:custGeom>
            <a:avLst/>
            <a:gdLst>
              <a:gd name="T0" fmla="*/ 0 w 1585"/>
              <a:gd name="T1" fmla="*/ 0 h 1760"/>
              <a:gd name="T2" fmla="*/ 2147483646 w 1585"/>
              <a:gd name="T3" fmla="*/ 2147483646 h 1760"/>
              <a:gd name="T4" fmla="*/ 2147483646 w 1585"/>
              <a:gd name="T5" fmla="*/ 2147483646 h 1760"/>
              <a:gd name="T6" fmla="*/ 2147483646 w 1585"/>
              <a:gd name="T7" fmla="*/ 2147483646 h 1760"/>
              <a:gd name="T8" fmla="*/ 2147483646 w 1585"/>
              <a:gd name="T9" fmla="*/ 2147483646 h 1760"/>
              <a:gd name="T10" fmla="*/ 2147483646 w 1585"/>
              <a:gd name="T11" fmla="*/ 2147483646 h 17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585"/>
              <a:gd name="T19" fmla="*/ 0 h 1760"/>
              <a:gd name="T20" fmla="*/ 1352745 w 1585"/>
              <a:gd name="T21" fmla="*/ 1352746 h 1760"/>
              <a:gd name="connsiteX0" fmla="*/ 0 w 10025"/>
              <a:gd name="connsiteY0" fmla="*/ 28 h 10022"/>
              <a:gd name="connsiteX1" fmla="*/ 2953 w 10025"/>
              <a:gd name="connsiteY1" fmla="*/ 8113 h 10022"/>
              <a:gd name="connsiteX2" fmla="*/ 5035 w 10025"/>
              <a:gd name="connsiteY2" fmla="*/ 10022 h 10022"/>
              <a:gd name="connsiteX3" fmla="*/ 7192 w 10025"/>
              <a:gd name="connsiteY3" fmla="*/ 8079 h 10022"/>
              <a:gd name="connsiteX4" fmla="*/ 10025 w 10025"/>
              <a:gd name="connsiteY4" fmla="*/ 0 h 10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25" h="10022">
                <a:moveTo>
                  <a:pt x="0" y="28"/>
                </a:moveTo>
                <a:cubicBezTo>
                  <a:pt x="492" y="1375"/>
                  <a:pt x="2114" y="6448"/>
                  <a:pt x="2953" y="8113"/>
                </a:cubicBezTo>
                <a:cubicBezTo>
                  <a:pt x="3798" y="9619"/>
                  <a:pt x="4328" y="10028"/>
                  <a:pt x="5035" y="10022"/>
                </a:cubicBezTo>
                <a:cubicBezTo>
                  <a:pt x="5741" y="10017"/>
                  <a:pt x="6366" y="9733"/>
                  <a:pt x="7192" y="8079"/>
                </a:cubicBezTo>
                <a:cubicBezTo>
                  <a:pt x="8019" y="6426"/>
                  <a:pt x="9438" y="1664"/>
                  <a:pt x="10025" y="0"/>
                </a:cubicBezTo>
              </a:path>
            </a:pathLst>
          </a:custGeom>
          <a:noFill/>
          <a:ln w="38100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s-PE"/>
          </a:p>
        </p:txBody>
      </p:sp>
      <p:sp>
        <p:nvSpPr>
          <p:cNvPr id="3085" name="Text Box 4"/>
          <p:cNvSpPr txBox="1">
            <a:spLocks noChangeArrowheads="1"/>
          </p:cNvSpPr>
          <p:nvPr/>
        </p:nvSpPr>
        <p:spPr bwMode="auto">
          <a:xfrm>
            <a:off x="759505" y="5135108"/>
            <a:ext cx="3714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en: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PE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s-PE" altLang="es-PE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decreciente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en: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2916000" y="649963"/>
            <a:ext cx="331200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cuadrática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s-ES" altLang="es-PE" sz="90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4"/>
              <p:cNvSpPr txBox="1"/>
              <p:nvPr/>
            </p:nvSpPr>
            <p:spPr bwMode="auto">
              <a:xfrm>
                <a:off x="2746602" y="5101317"/>
                <a:ext cx="10048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[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6602" y="5101317"/>
                <a:ext cx="1004887" cy="457200"/>
              </a:xfrm>
              <a:prstGeom prst="rect">
                <a:avLst/>
              </a:prstGeom>
              <a:blipFill>
                <a:blip r:embed="rId4"/>
                <a:stretch>
                  <a:fillRect r="-9146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8" name="Object 16"/>
              <p:cNvSpPr txBox="1"/>
              <p:nvPr/>
            </p:nvSpPr>
            <p:spPr bwMode="auto">
              <a:xfrm>
                <a:off x="3051855" y="5660799"/>
                <a:ext cx="10048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]"/>
                          <m:endChr m:val="]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088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855" y="5660799"/>
                <a:ext cx="1004887" cy="457200"/>
              </a:xfrm>
              <a:prstGeom prst="rect">
                <a:avLst/>
              </a:prstGeom>
              <a:blipFill>
                <a:blip r:embed="rId5"/>
                <a:stretch>
                  <a:fillRect r="-9146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2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2 Objeto">
                <a:extLst>
                  <a:ext uri="{FF2B5EF4-FFF2-40B4-BE49-F238E27FC236}">
                    <a16:creationId xmlns:a16="http://schemas.microsoft.com/office/drawing/2014/main" id="{34AC5CCB-2BF7-406F-AD95-BDCAA6F5332E}"/>
                  </a:ext>
                </a:extLst>
              </p:cNvPr>
              <p:cNvSpPr txBox="1"/>
              <p:nvPr/>
            </p:nvSpPr>
            <p:spPr bwMode="auto">
              <a:xfrm>
                <a:off x="777651" y="2859543"/>
                <a:ext cx="1944000" cy="5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7" name="2 Objeto">
                <a:extLst>
                  <a:ext uri="{FF2B5EF4-FFF2-40B4-BE49-F238E27FC236}">
                    <a16:creationId xmlns:a16="http://schemas.microsoft.com/office/drawing/2014/main" id="{34AC5CCB-2BF7-406F-AD95-BDCAA6F53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651" y="2859543"/>
                <a:ext cx="1944000" cy="504000"/>
              </a:xfrm>
              <a:prstGeom prst="rect">
                <a:avLst/>
              </a:prstGeom>
              <a:blipFill>
                <a:blip r:embed="rId6"/>
                <a:stretch>
                  <a:fillRect l="-943" r="-629" b="-8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19">
            <a:extLst>
              <a:ext uri="{FF2B5EF4-FFF2-40B4-BE49-F238E27FC236}">
                <a16:creationId xmlns:a16="http://schemas.microsoft.com/office/drawing/2014/main" id="{A3EAADFC-C336-40D8-9519-F4027FE2E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231820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3FC59CA9-4E63-4108-B8ED-DDC4979C7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374226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1B46F82A-3C2B-47DE-92DB-11CB91481D4A}"/>
                  </a:ext>
                </a:extLst>
              </p:cNvPr>
              <p:cNvSpPr txBox="1"/>
              <p:nvPr/>
            </p:nvSpPr>
            <p:spPr bwMode="auto">
              <a:xfrm>
                <a:off x="785328" y="4383617"/>
                <a:ext cx="2628000" cy="46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1B46F82A-3C2B-47DE-92DB-11CB91481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28" y="4383617"/>
                <a:ext cx="2628000" cy="468000"/>
              </a:xfrm>
              <a:prstGeom prst="rect">
                <a:avLst/>
              </a:prstGeom>
              <a:blipFill>
                <a:blip r:embed="rId7"/>
                <a:stretch>
                  <a:fillRect l="-696" b="-168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ángulo 4">
            <a:extLst>
              <a:ext uri="{FF2B5EF4-FFF2-40B4-BE49-F238E27FC236}">
                <a16:creationId xmlns:a16="http://schemas.microsoft.com/office/drawing/2014/main" id="{A644A3F1-06B9-427A-8FF9-D2A6177A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509713"/>
            <a:ext cx="396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Su regla de correspondencia es</a:t>
            </a:r>
            <a:endParaRPr lang="es-PE" altLang="es-PE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16444137-89AE-404E-9020-FAA52ABDA4BB}"/>
                  </a:ext>
                </a:extLst>
              </p:cNvPr>
              <p:cNvSpPr txBox="1"/>
              <p:nvPr/>
            </p:nvSpPr>
            <p:spPr bwMode="auto">
              <a:xfrm>
                <a:off x="4786192" y="1497271"/>
                <a:ext cx="1476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6" name="Object 5">
                <a:extLst>
                  <a:ext uri="{FF2B5EF4-FFF2-40B4-BE49-F238E27FC236}">
                    <a16:creationId xmlns:a16="http://schemas.microsoft.com/office/drawing/2014/main" id="{16444137-89AE-404E-9020-FAA52ABDA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6192" y="1497271"/>
                <a:ext cx="1476000" cy="504000"/>
              </a:xfrm>
              <a:prstGeom prst="rect">
                <a:avLst/>
              </a:prstGeom>
              <a:blipFill>
                <a:blip r:embed="rId8"/>
                <a:stretch>
                  <a:fillRect l="-3306"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85" grpId="0" autoUpdateAnimBg="0"/>
      <p:bldP spid="2" grpId="0"/>
      <p:bldP spid="3088" grpId="0"/>
      <p:bldP spid="17" grpId="0"/>
      <p:bldP spid="18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0E9D28-4AFA-4C6A-912C-949DA436F18E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363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763" y="2230438"/>
            <a:ext cx="3603625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11 Forma libre"/>
          <p:cNvSpPr>
            <a:spLocks noChangeArrowheads="1"/>
          </p:cNvSpPr>
          <p:nvPr/>
        </p:nvSpPr>
        <p:spPr bwMode="auto">
          <a:xfrm>
            <a:off x="5419726" y="2228400"/>
            <a:ext cx="1030288" cy="3384000"/>
          </a:xfrm>
          <a:custGeom>
            <a:avLst/>
            <a:gdLst>
              <a:gd name="T0" fmla="*/ 1214438 w 1397000"/>
              <a:gd name="T1" fmla="*/ 0 h 3834938"/>
              <a:gd name="T2" fmla="*/ 1004672 w 1397000"/>
              <a:gd name="T3" fmla="*/ 2017702 h 3834938"/>
              <a:gd name="T4" fmla="*/ 542950 w 1397000"/>
              <a:gd name="T5" fmla="*/ 2300301 h 3834938"/>
              <a:gd name="T6" fmla="*/ 171690 w 1397000"/>
              <a:gd name="T7" fmla="*/ 2643221 h 3834938"/>
              <a:gd name="T8" fmla="*/ 88323 w 1397000"/>
              <a:gd name="T9" fmla="*/ 3081243 h 3834938"/>
              <a:gd name="T10" fmla="*/ 0 w 1397000"/>
              <a:gd name="T11" fmla="*/ 3606800 h 38349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397000"/>
              <a:gd name="T19" fmla="*/ 0 h 3834938"/>
              <a:gd name="T20" fmla="*/ 1397000 w 1397000"/>
              <a:gd name="T21" fmla="*/ 3834938 h 3834938"/>
              <a:gd name="connsiteX0" fmla="*/ 1410036 w 1410036"/>
              <a:gd name="connsiteY0" fmla="*/ 0 h 3770854"/>
              <a:gd name="connsiteX1" fmla="*/ 1155701 w 1410036"/>
              <a:gd name="connsiteY1" fmla="*/ 2081242 h 3770854"/>
              <a:gd name="connsiteX2" fmla="*/ 624570 w 1410036"/>
              <a:gd name="connsiteY2" fmla="*/ 2381717 h 3770854"/>
              <a:gd name="connsiteX3" fmla="*/ 197499 w 1410036"/>
              <a:gd name="connsiteY3" fmla="*/ 2746327 h 3770854"/>
              <a:gd name="connsiteX4" fmla="*/ 101600 w 1410036"/>
              <a:gd name="connsiteY4" fmla="*/ 3212054 h 3770854"/>
              <a:gd name="connsiteX5" fmla="*/ 0 w 1410036"/>
              <a:gd name="connsiteY5" fmla="*/ 3770854 h 377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10036" h="3770854">
                <a:moveTo>
                  <a:pt x="1410036" y="0"/>
                </a:moveTo>
                <a:cubicBezTo>
                  <a:pt x="1346536" y="735542"/>
                  <a:pt x="1284439" y="1698932"/>
                  <a:pt x="1155701" y="2081242"/>
                </a:cubicBezTo>
                <a:cubicBezTo>
                  <a:pt x="1054846" y="2363269"/>
                  <a:pt x="919826" y="2335129"/>
                  <a:pt x="624570" y="2381717"/>
                </a:cubicBezTo>
                <a:cubicBezTo>
                  <a:pt x="367375" y="2423486"/>
                  <a:pt x="253362" y="2502978"/>
                  <a:pt x="197499" y="2746327"/>
                </a:cubicBezTo>
                <a:cubicBezTo>
                  <a:pt x="129221" y="3050530"/>
                  <a:pt x="134517" y="3041300"/>
                  <a:pt x="101600" y="3212054"/>
                </a:cubicBezTo>
                <a:cubicBezTo>
                  <a:pt x="68684" y="3382809"/>
                  <a:pt x="21166" y="3583529"/>
                  <a:pt x="0" y="3770854"/>
                </a:cubicBezTo>
              </a:path>
            </a:pathLst>
          </a:custGeom>
          <a:noFill/>
          <a:ln w="38100" algn="ctr">
            <a:solidFill>
              <a:schemeClr val="hlink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s-ES_tradnl" sz="2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3222000" y="555625"/>
            <a:ext cx="2700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cúbica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3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9" name="Rectángulo 4">
            <a:extLst>
              <a:ext uri="{FF2B5EF4-FFF2-40B4-BE49-F238E27FC236}">
                <a16:creationId xmlns:a16="http://schemas.microsoft.com/office/drawing/2014/main" id="{783994BD-CADF-4302-B170-E1285DA26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509713"/>
            <a:ext cx="396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Su regla de correspondencia es</a:t>
            </a:r>
            <a:endParaRPr lang="es-PE" altLang="es-PE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A318BCE5-74FF-4C94-A7F3-319A01092659}"/>
                  </a:ext>
                </a:extLst>
              </p:cNvPr>
              <p:cNvSpPr txBox="1"/>
              <p:nvPr/>
            </p:nvSpPr>
            <p:spPr bwMode="auto">
              <a:xfrm>
                <a:off x="4786192" y="1497271"/>
                <a:ext cx="1476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PE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0" name="Object 5">
                <a:extLst>
                  <a:ext uri="{FF2B5EF4-FFF2-40B4-BE49-F238E27FC236}">
                    <a16:creationId xmlns:a16="http://schemas.microsoft.com/office/drawing/2014/main" id="{A318BCE5-74FF-4C94-A7F3-319A01092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6192" y="1497271"/>
                <a:ext cx="1476000" cy="504000"/>
              </a:xfrm>
              <a:prstGeom prst="rect">
                <a:avLst/>
              </a:prstGeom>
              <a:blipFill>
                <a:blip r:embed="rId3"/>
                <a:stretch>
                  <a:fillRect l="-3306" b="-975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2 Objeto">
                <a:extLst>
                  <a:ext uri="{FF2B5EF4-FFF2-40B4-BE49-F238E27FC236}">
                    <a16:creationId xmlns:a16="http://schemas.microsoft.com/office/drawing/2014/main" id="{1C35C909-8CFB-40A6-9965-0921D974FB0D}"/>
                  </a:ext>
                </a:extLst>
              </p:cNvPr>
              <p:cNvSpPr txBox="1"/>
              <p:nvPr/>
            </p:nvSpPr>
            <p:spPr bwMode="auto">
              <a:xfrm>
                <a:off x="777651" y="3068183"/>
                <a:ext cx="1944000" cy="5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1" name="2 Objeto">
                <a:extLst>
                  <a:ext uri="{FF2B5EF4-FFF2-40B4-BE49-F238E27FC236}">
                    <a16:creationId xmlns:a16="http://schemas.microsoft.com/office/drawing/2014/main" id="{1C35C909-8CFB-40A6-9965-0921D974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651" y="3068183"/>
                <a:ext cx="1944000" cy="504000"/>
              </a:xfrm>
              <a:prstGeom prst="rect">
                <a:avLst/>
              </a:prstGeom>
              <a:blipFill>
                <a:blip r:embed="rId4"/>
                <a:stretch>
                  <a:fillRect l="-943" r="-629" b="-8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9">
            <a:extLst>
              <a:ext uri="{FF2B5EF4-FFF2-40B4-BE49-F238E27FC236}">
                <a16:creationId xmlns:a16="http://schemas.microsoft.com/office/drawing/2014/main" id="{D2B102E4-CB5F-4DE8-A320-0A0B224D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252684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1E37B016-2EE4-4D32-B6E9-9239B41CB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408697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130ED1DA-EA89-4088-8F0A-84CDED6D91E7}"/>
                  </a:ext>
                </a:extLst>
              </p:cNvPr>
              <p:cNvSpPr txBox="1"/>
              <p:nvPr/>
            </p:nvSpPr>
            <p:spPr bwMode="auto">
              <a:xfrm>
                <a:off x="785328" y="4728327"/>
                <a:ext cx="1836000" cy="46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4" name="Object 18">
                <a:extLst>
                  <a:ext uri="{FF2B5EF4-FFF2-40B4-BE49-F238E27FC236}">
                    <a16:creationId xmlns:a16="http://schemas.microsoft.com/office/drawing/2014/main" id="{130ED1DA-EA89-4088-8F0A-84CDED6D9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28" y="4728327"/>
                <a:ext cx="1836000" cy="468000"/>
              </a:xfrm>
              <a:prstGeom prst="rect">
                <a:avLst/>
              </a:prstGeom>
              <a:blipFill>
                <a:blip r:embed="rId5"/>
                <a:stretch>
                  <a:fillRect l="-997" r="-664" b="-18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 Box 4">
            <a:extLst>
              <a:ext uri="{FF2B5EF4-FFF2-40B4-BE49-F238E27FC236}">
                <a16:creationId xmlns:a16="http://schemas.microsoft.com/office/drawing/2014/main" id="{CE7AA42D-81C4-4D4D-B8CE-F64BDB6C6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65" y="5823175"/>
            <a:ext cx="417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 todo su dominio.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471" y="2728688"/>
            <a:ext cx="3175000" cy="255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638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0A9FE4-2C06-4C1A-8A1A-1924062E0745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11 Forma libre"/>
          <p:cNvSpPr>
            <a:spLocks noChangeArrowheads="1"/>
          </p:cNvSpPr>
          <p:nvPr/>
        </p:nvSpPr>
        <p:spPr bwMode="auto">
          <a:xfrm>
            <a:off x="5527671" y="3468250"/>
            <a:ext cx="2322515" cy="1109875"/>
          </a:xfrm>
          <a:custGeom>
            <a:avLst/>
            <a:gdLst>
              <a:gd name="T0" fmla="*/ 0 w 1498"/>
              <a:gd name="T1" fmla="*/ 0 h 685"/>
              <a:gd name="T2" fmla="*/ 2147483646 w 1498"/>
              <a:gd name="T3" fmla="*/ 2147483646 h 685"/>
              <a:gd name="T4" fmla="*/ 2147483646 w 1498"/>
              <a:gd name="T5" fmla="*/ 2147483646 h 685"/>
              <a:gd name="T6" fmla="*/ 0 60000 65536"/>
              <a:gd name="T7" fmla="*/ 0 60000 65536"/>
              <a:gd name="T8" fmla="*/ 0 60000 65536"/>
              <a:gd name="T9" fmla="*/ 0 w 1498"/>
              <a:gd name="T10" fmla="*/ 0 h 685"/>
              <a:gd name="T11" fmla="*/ 918492 w 1498"/>
              <a:gd name="T12" fmla="*/ 1352745 h 685"/>
              <a:gd name="connsiteX0" fmla="*/ 9895 w 9895"/>
              <a:gd name="connsiteY0" fmla="*/ 0 h 10346"/>
              <a:gd name="connsiteX1" fmla="*/ 2203 w 9895"/>
              <a:gd name="connsiteY1" fmla="*/ 5718 h 10346"/>
              <a:gd name="connsiteX2" fmla="*/ 0 w 9895"/>
              <a:gd name="connsiteY2" fmla="*/ 10346 h 10346"/>
              <a:gd name="connsiteX0" fmla="*/ 10000 w 10000"/>
              <a:gd name="connsiteY0" fmla="*/ 0 h 10000"/>
              <a:gd name="connsiteX1" fmla="*/ 2280 w 10000"/>
              <a:gd name="connsiteY1" fmla="*/ 5358 h 10000"/>
              <a:gd name="connsiteX2" fmla="*/ 0 w 10000"/>
              <a:gd name="connsiteY2" fmla="*/ 10000 h 10000"/>
              <a:gd name="connsiteX0" fmla="*/ 9870 w 9870"/>
              <a:gd name="connsiteY0" fmla="*/ 0 h 10000"/>
              <a:gd name="connsiteX1" fmla="*/ 2280 w 9870"/>
              <a:gd name="connsiteY1" fmla="*/ 5358 h 10000"/>
              <a:gd name="connsiteX2" fmla="*/ 0 w 9870"/>
              <a:gd name="connsiteY2" fmla="*/ 10000 h 10000"/>
              <a:gd name="connsiteX0" fmla="*/ 10000 w 10000"/>
              <a:gd name="connsiteY0" fmla="*/ 0 h 9865"/>
              <a:gd name="connsiteX1" fmla="*/ 2310 w 10000"/>
              <a:gd name="connsiteY1" fmla="*/ 5223 h 9865"/>
              <a:gd name="connsiteX2" fmla="*/ 0 w 10000"/>
              <a:gd name="connsiteY2" fmla="*/ 9865 h 9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9865">
                <a:moveTo>
                  <a:pt x="10000" y="0"/>
                </a:moveTo>
                <a:cubicBezTo>
                  <a:pt x="8667" y="861"/>
                  <a:pt x="4019" y="3614"/>
                  <a:pt x="2310" y="5223"/>
                </a:cubicBezTo>
                <a:cubicBezTo>
                  <a:pt x="649" y="6705"/>
                  <a:pt x="232" y="7904"/>
                  <a:pt x="0" y="9865"/>
                </a:cubicBezTo>
              </a:path>
            </a:pathLst>
          </a:custGeom>
          <a:noFill/>
          <a:ln w="38100" cap="rnd" algn="ctr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anchor="ctr"/>
          <a:lstStyle/>
          <a:p>
            <a:endParaRPr lang="es-PE"/>
          </a:p>
        </p:txBody>
      </p:sp>
      <p:sp>
        <p:nvSpPr>
          <p:cNvPr id="16395" name="Text Box 4"/>
          <p:cNvSpPr txBox="1">
            <a:spLocks noChangeArrowheads="1"/>
          </p:cNvSpPr>
          <p:nvPr/>
        </p:nvSpPr>
        <p:spPr bwMode="auto">
          <a:xfrm>
            <a:off x="2664000" y="635449"/>
            <a:ext cx="3816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raíz cuadrada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7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p:sp>
        <p:nvSpPr>
          <p:cNvPr id="17" name="Rectángulo 4">
            <a:extLst>
              <a:ext uri="{FF2B5EF4-FFF2-40B4-BE49-F238E27FC236}">
                <a16:creationId xmlns:a16="http://schemas.microsoft.com/office/drawing/2014/main" id="{4BCB1F9C-4E27-4CC8-8FC4-69429D1B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300" y="1654853"/>
            <a:ext cx="3960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Su regla de correspondencia es</a:t>
            </a:r>
            <a:endParaRPr lang="es-PE" altLang="es-PE" sz="2400" dirty="0">
              <a:solidFill>
                <a:srgbClr val="3333FF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B1EF2DA0-6FB6-4377-9B5A-C7E84F309A84}"/>
                  </a:ext>
                </a:extLst>
              </p:cNvPr>
              <p:cNvSpPr txBox="1"/>
              <p:nvPr/>
            </p:nvSpPr>
            <p:spPr bwMode="auto">
              <a:xfrm>
                <a:off x="4786192" y="1642411"/>
                <a:ext cx="1548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B1EF2DA0-6FB6-4377-9B5A-C7E84F309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6192" y="1642411"/>
                <a:ext cx="1548000" cy="504000"/>
              </a:xfrm>
              <a:prstGeom prst="rect">
                <a:avLst/>
              </a:prstGeom>
              <a:blipFill>
                <a:blip r:embed="rId3"/>
                <a:stretch>
                  <a:fillRect l="-3150" b="-96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2 Objeto">
                <a:extLst>
                  <a:ext uri="{FF2B5EF4-FFF2-40B4-BE49-F238E27FC236}">
                    <a16:creationId xmlns:a16="http://schemas.microsoft.com/office/drawing/2014/main" id="{87C48C86-0FAA-4549-A028-B763ED0E9E66}"/>
                  </a:ext>
                </a:extLst>
              </p:cNvPr>
              <p:cNvSpPr txBox="1"/>
              <p:nvPr/>
            </p:nvSpPr>
            <p:spPr bwMode="auto">
              <a:xfrm>
                <a:off x="777651" y="3149823"/>
                <a:ext cx="2736000" cy="5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9" name="2 Objeto">
                <a:extLst>
                  <a:ext uri="{FF2B5EF4-FFF2-40B4-BE49-F238E27FC236}">
                    <a16:creationId xmlns:a16="http://schemas.microsoft.com/office/drawing/2014/main" id="{87C48C86-0FAA-4549-A028-B763ED0E9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651" y="3149823"/>
                <a:ext cx="2736000" cy="504000"/>
              </a:xfrm>
              <a:prstGeom prst="rect">
                <a:avLst/>
              </a:prstGeom>
              <a:blipFill>
                <a:blip r:embed="rId4"/>
                <a:stretch>
                  <a:fillRect l="-670" b="-97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9">
            <a:extLst>
              <a:ext uri="{FF2B5EF4-FFF2-40B4-BE49-F238E27FC236}">
                <a16:creationId xmlns:a16="http://schemas.microsoft.com/office/drawing/2014/main" id="{CC0D2CCC-D1B5-4550-807D-BC5C7E5B2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260848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7704D659-CC9B-4BA8-BC7A-D6EA17362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410511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D40BAEC2-B967-4513-BBF4-77D8942C6CB8}"/>
                  </a:ext>
                </a:extLst>
              </p:cNvPr>
              <p:cNvSpPr txBox="1"/>
              <p:nvPr/>
            </p:nvSpPr>
            <p:spPr bwMode="auto">
              <a:xfrm>
                <a:off x="785328" y="4746467"/>
                <a:ext cx="2628000" cy="46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D40BAEC2-B967-4513-BBF4-77D8942C6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28" y="4746467"/>
                <a:ext cx="2628000" cy="468000"/>
              </a:xfrm>
              <a:prstGeom prst="rect">
                <a:avLst/>
              </a:prstGeom>
              <a:blipFill>
                <a:blip r:embed="rId5"/>
                <a:stretch>
                  <a:fillRect l="-696" b="-1842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 Box 4">
            <a:extLst>
              <a:ext uri="{FF2B5EF4-FFF2-40B4-BE49-F238E27FC236}">
                <a16:creationId xmlns:a16="http://schemas.microsoft.com/office/drawing/2014/main" id="{F269BA09-5A99-468E-BAFD-37D55D5A6E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65" y="5678035"/>
            <a:ext cx="417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 todo su dominio.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ABB2FD-64CA-4044-A1CC-2EF208FD5F79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70" y="2229085"/>
            <a:ext cx="3513138" cy="311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4694661" y="2674025"/>
            <a:ext cx="3497258" cy="1799998"/>
            <a:chOff x="3864531" y="3124185"/>
            <a:chExt cx="3869183" cy="1949506"/>
          </a:xfrm>
        </p:grpSpPr>
        <p:sp>
          <p:nvSpPr>
            <p:cNvPr id="17424" name="Freeform 14"/>
            <p:cNvSpPr>
              <a:spLocks/>
            </p:cNvSpPr>
            <p:nvPr/>
          </p:nvSpPr>
          <p:spPr bwMode="auto">
            <a:xfrm>
              <a:off x="3864531" y="3230302"/>
              <a:ext cx="1871940" cy="1832538"/>
            </a:xfrm>
            <a:custGeom>
              <a:avLst/>
              <a:gdLst>
                <a:gd name="T0" fmla="*/ 0 w 1631"/>
                <a:gd name="T1" fmla="*/ 0 h 1846"/>
                <a:gd name="T2" fmla="*/ 2147483646 w 1631"/>
                <a:gd name="T3" fmla="*/ 2147483646 h 1846"/>
                <a:gd name="T4" fmla="*/ 0 60000 65536"/>
                <a:gd name="T5" fmla="*/ 0 60000 65536"/>
                <a:gd name="T6" fmla="*/ 0 w 1631"/>
                <a:gd name="T7" fmla="*/ 0 h 1846"/>
                <a:gd name="T8" fmla="*/ 1631 w 1631"/>
                <a:gd name="T9" fmla="*/ 1846 h 184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31" h="1846">
                  <a:moveTo>
                    <a:pt x="0" y="0"/>
                  </a:moveTo>
                  <a:lnTo>
                    <a:pt x="1631" y="1846"/>
                  </a:lnTo>
                </a:path>
              </a:pathLst>
            </a:custGeom>
            <a:noFill/>
            <a:ln w="38100" cap="rnd">
              <a:solidFill>
                <a:schemeClr val="hlink"/>
              </a:solidFill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PE"/>
            </a:p>
          </p:txBody>
        </p:sp>
        <p:sp>
          <p:nvSpPr>
            <p:cNvPr id="17425" name="Freeform 14"/>
            <p:cNvSpPr>
              <a:spLocks/>
            </p:cNvSpPr>
            <p:nvPr/>
          </p:nvSpPr>
          <p:spPr bwMode="auto">
            <a:xfrm rot="5400000">
              <a:off x="5763251" y="3103227"/>
              <a:ext cx="1949506" cy="1991421"/>
            </a:xfrm>
            <a:custGeom>
              <a:avLst/>
              <a:gdLst>
                <a:gd name="T0" fmla="*/ 0 w 1593"/>
                <a:gd name="T1" fmla="*/ 0 h 1744"/>
                <a:gd name="T2" fmla="*/ 2147483646 w 1593"/>
                <a:gd name="T3" fmla="*/ 2147483646 h 1744"/>
                <a:gd name="T4" fmla="*/ 0 60000 65536"/>
                <a:gd name="T5" fmla="*/ 0 60000 65536"/>
                <a:gd name="T6" fmla="*/ 0 w 1593"/>
                <a:gd name="T7" fmla="*/ 0 h 1744"/>
                <a:gd name="T8" fmla="*/ 1593 w 1593"/>
                <a:gd name="T9" fmla="*/ 1744 h 174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93" h="1744">
                  <a:moveTo>
                    <a:pt x="0" y="0"/>
                  </a:moveTo>
                  <a:lnTo>
                    <a:pt x="1593" y="1744"/>
                  </a:lnTo>
                </a:path>
              </a:pathLst>
            </a:custGeom>
            <a:noFill/>
            <a:ln w="38100" cap="rnd">
              <a:solidFill>
                <a:schemeClr val="hlink"/>
              </a:solidFill>
              <a:round/>
              <a:headEnd type="non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10800000" vert="eaVert"/>
            <a:lstStyle/>
            <a:p>
              <a:endParaRPr lang="es-PE"/>
            </a:p>
          </p:txBody>
        </p:sp>
      </p:grpSp>
      <p:sp>
        <p:nvSpPr>
          <p:cNvPr id="17417" name="Text Box 4"/>
          <p:cNvSpPr txBox="1">
            <a:spLocks noChangeArrowheads="1"/>
          </p:cNvSpPr>
          <p:nvPr/>
        </p:nvSpPr>
        <p:spPr bwMode="auto">
          <a:xfrm>
            <a:off x="2592000" y="639193"/>
            <a:ext cx="39600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valor absoluto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23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32E672B5-15CA-4195-8BE9-461D3D4782EA}"/>
                  </a:ext>
                </a:extLst>
              </p:cNvPr>
              <p:cNvSpPr txBox="1"/>
              <p:nvPr/>
            </p:nvSpPr>
            <p:spPr bwMode="auto">
              <a:xfrm>
                <a:off x="860787" y="1642411"/>
                <a:ext cx="1548000" cy="504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1" name="Object 5">
                <a:extLst>
                  <a:ext uri="{FF2B5EF4-FFF2-40B4-BE49-F238E27FC236}">
                    <a16:creationId xmlns:a16="http://schemas.microsoft.com/office/drawing/2014/main" id="{32E672B5-15CA-4195-8BE9-461D3D478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787" y="1642411"/>
                <a:ext cx="1548000" cy="504000"/>
              </a:xfrm>
              <a:prstGeom prst="rect">
                <a:avLst/>
              </a:prstGeom>
              <a:blipFill>
                <a:blip r:embed="rId3"/>
                <a:stretch>
                  <a:fillRect l="-3150" b="-843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4">
            <a:extLst>
              <a:ext uri="{FF2B5EF4-FFF2-40B4-BE49-F238E27FC236}">
                <a16:creationId xmlns:a16="http://schemas.microsoft.com/office/drawing/2014/main" id="{1EF98DC4-221E-4F6D-BB5D-1A2045E29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05" y="5135108"/>
            <a:ext cx="37147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en:</a:t>
            </a:r>
            <a:r>
              <a:rPr lang="es-PE" altLang="es-P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PE" altLang="es-PE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s-PE" altLang="es-PE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decreciente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en: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D2E50BC2-5598-47D5-9005-6018D8BCB192}"/>
                  </a:ext>
                </a:extLst>
              </p:cNvPr>
              <p:cNvSpPr txBox="1"/>
              <p:nvPr/>
            </p:nvSpPr>
            <p:spPr bwMode="auto">
              <a:xfrm>
                <a:off x="2746602" y="5101317"/>
                <a:ext cx="10048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[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D2E50BC2-5598-47D5-9005-6018D8BCB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6602" y="5101317"/>
                <a:ext cx="1004887" cy="457200"/>
              </a:xfrm>
              <a:prstGeom prst="rect">
                <a:avLst/>
              </a:prstGeom>
              <a:blipFill>
                <a:blip r:embed="rId4"/>
                <a:stretch>
                  <a:fillRect r="-9146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05F35118-A04C-43E8-A5B3-64C05D12538D}"/>
                  </a:ext>
                </a:extLst>
              </p:cNvPr>
              <p:cNvSpPr txBox="1"/>
              <p:nvPr/>
            </p:nvSpPr>
            <p:spPr bwMode="auto">
              <a:xfrm>
                <a:off x="3051855" y="5660799"/>
                <a:ext cx="10048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]"/>
                          <m:endChr m:val="]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05F35118-A04C-43E8-A5B3-64C05D125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1855" y="5660799"/>
                <a:ext cx="1004887" cy="457200"/>
              </a:xfrm>
              <a:prstGeom prst="rect">
                <a:avLst/>
              </a:prstGeom>
              <a:blipFill>
                <a:blip r:embed="rId5"/>
                <a:stretch>
                  <a:fillRect r="-9146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2 Objeto">
                <a:extLst>
                  <a:ext uri="{FF2B5EF4-FFF2-40B4-BE49-F238E27FC236}">
                    <a16:creationId xmlns:a16="http://schemas.microsoft.com/office/drawing/2014/main" id="{36DB6498-68DD-43CA-9B28-94B0C430E378}"/>
                  </a:ext>
                </a:extLst>
              </p:cNvPr>
              <p:cNvSpPr txBox="1"/>
              <p:nvPr/>
            </p:nvSpPr>
            <p:spPr bwMode="auto">
              <a:xfrm>
                <a:off x="777651" y="2859543"/>
                <a:ext cx="1944000" cy="5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5" name="2 Objeto">
                <a:extLst>
                  <a:ext uri="{FF2B5EF4-FFF2-40B4-BE49-F238E27FC236}">
                    <a16:creationId xmlns:a16="http://schemas.microsoft.com/office/drawing/2014/main" id="{36DB6498-68DD-43CA-9B28-94B0C430E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651" y="2859543"/>
                <a:ext cx="1944000" cy="504000"/>
              </a:xfrm>
              <a:prstGeom prst="rect">
                <a:avLst/>
              </a:prstGeom>
              <a:blipFill>
                <a:blip r:embed="rId6"/>
                <a:stretch>
                  <a:fillRect l="-943" r="-629" b="-8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 Box 19">
            <a:extLst>
              <a:ext uri="{FF2B5EF4-FFF2-40B4-BE49-F238E27FC236}">
                <a16:creationId xmlns:a16="http://schemas.microsoft.com/office/drawing/2014/main" id="{38322ED5-3568-4D0B-B265-542F104BE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231820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4882CFDA-A8D1-45A3-8BE2-4457EBAA8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374226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4644F1D6-4E02-42FE-B984-AFF9FC71C852}"/>
                  </a:ext>
                </a:extLst>
              </p:cNvPr>
              <p:cNvSpPr txBox="1"/>
              <p:nvPr/>
            </p:nvSpPr>
            <p:spPr bwMode="auto">
              <a:xfrm>
                <a:off x="785328" y="4383617"/>
                <a:ext cx="2628000" cy="46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["/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8" name="Object 18">
                <a:extLst>
                  <a:ext uri="{FF2B5EF4-FFF2-40B4-BE49-F238E27FC236}">
                    <a16:creationId xmlns:a16="http://schemas.microsoft.com/office/drawing/2014/main" id="{4644F1D6-4E02-42FE-B984-AFF9FC71C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28" y="4383617"/>
                <a:ext cx="2628000" cy="468000"/>
              </a:xfrm>
              <a:prstGeom prst="rect">
                <a:avLst/>
              </a:prstGeom>
              <a:blipFill>
                <a:blip r:embed="rId7"/>
                <a:stretch>
                  <a:fillRect l="-696" b="-168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utoUpdateAnimBg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13EC90-F2E4-41BE-8772-990F5DF37D42}" type="slidenum">
              <a:rPr lang="es-ES_tradnl" altLang="es-PE" sz="1600" smtClean="0">
                <a:solidFill>
                  <a:schemeClr val="bg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s-ES_tradnl" altLang="es-PE" sz="16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8436" name="Picture 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4777" y="2164007"/>
            <a:ext cx="3849688" cy="333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" name="11 Forma libre"/>
          <p:cNvSpPr>
            <a:spLocks noChangeArrowheads="1"/>
          </p:cNvSpPr>
          <p:nvPr/>
        </p:nvSpPr>
        <p:spPr bwMode="auto">
          <a:xfrm>
            <a:off x="6350229" y="2167619"/>
            <a:ext cx="1827212" cy="2017713"/>
          </a:xfrm>
          <a:custGeom>
            <a:avLst/>
            <a:gdLst>
              <a:gd name="T0" fmla="*/ 0 w 2001274"/>
              <a:gd name="T1" fmla="*/ 0 h 2188711"/>
              <a:gd name="T2" fmla="*/ 145802 w 2001274"/>
              <a:gd name="T3" fmla="*/ 1261619 h 2188711"/>
              <a:gd name="T4" fmla="*/ 448924 w 2001274"/>
              <a:gd name="T5" fmla="*/ 1844805 h 2188711"/>
              <a:gd name="T6" fmla="*/ 1284865 w 2001274"/>
              <a:gd name="T7" fmla="*/ 2140141 h 2188711"/>
              <a:gd name="T8" fmla="*/ 2436800 w 2001274"/>
              <a:gd name="T9" fmla="*/ 2189163 h 218871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1274"/>
              <a:gd name="T16" fmla="*/ 0 h 2188711"/>
              <a:gd name="T17" fmla="*/ 2001274 w 2001274"/>
              <a:gd name="T18" fmla="*/ 2188711 h 2188711"/>
              <a:gd name="connsiteX0" fmla="*/ 0 w 2001274"/>
              <a:gd name="connsiteY0" fmla="*/ 0 h 2261005"/>
              <a:gd name="connsiteX1" fmla="*/ 119743 w 2001274"/>
              <a:gd name="connsiteY1" fmla="*/ 1333651 h 2261005"/>
              <a:gd name="connsiteX2" fmla="*/ 368688 w 2001274"/>
              <a:gd name="connsiteY2" fmla="*/ 1916717 h 2261005"/>
              <a:gd name="connsiteX3" fmla="*/ 1055222 w 2001274"/>
              <a:gd name="connsiteY3" fmla="*/ 2211993 h 2261005"/>
              <a:gd name="connsiteX4" fmla="*/ 2001274 w 2001274"/>
              <a:gd name="connsiteY4" fmla="*/ 2261005 h 2261005"/>
              <a:gd name="connsiteX0" fmla="*/ 0 w 2008402"/>
              <a:gd name="connsiteY0" fmla="*/ 0 h 2275464"/>
              <a:gd name="connsiteX1" fmla="*/ 126871 w 2008402"/>
              <a:gd name="connsiteY1" fmla="*/ 1348110 h 2275464"/>
              <a:gd name="connsiteX2" fmla="*/ 375816 w 2008402"/>
              <a:gd name="connsiteY2" fmla="*/ 1931176 h 2275464"/>
              <a:gd name="connsiteX3" fmla="*/ 1062350 w 2008402"/>
              <a:gd name="connsiteY3" fmla="*/ 2226452 h 2275464"/>
              <a:gd name="connsiteX4" fmla="*/ 2008402 w 2008402"/>
              <a:gd name="connsiteY4" fmla="*/ 2275464 h 2275464"/>
              <a:gd name="connsiteX0" fmla="*/ 0 w 2022659"/>
              <a:gd name="connsiteY0" fmla="*/ 0 h 2282693"/>
              <a:gd name="connsiteX1" fmla="*/ 126871 w 2022659"/>
              <a:gd name="connsiteY1" fmla="*/ 1348110 h 2282693"/>
              <a:gd name="connsiteX2" fmla="*/ 375816 w 2022659"/>
              <a:gd name="connsiteY2" fmla="*/ 1931176 h 2282693"/>
              <a:gd name="connsiteX3" fmla="*/ 1062350 w 2022659"/>
              <a:gd name="connsiteY3" fmla="*/ 2226452 h 2282693"/>
              <a:gd name="connsiteX4" fmla="*/ 2022659 w 2022659"/>
              <a:gd name="connsiteY4" fmla="*/ 2282693 h 2282693"/>
              <a:gd name="connsiteX0" fmla="*/ 0 w 2015531"/>
              <a:gd name="connsiteY0" fmla="*/ 0 h 2297152"/>
              <a:gd name="connsiteX1" fmla="*/ 119743 w 2015531"/>
              <a:gd name="connsiteY1" fmla="*/ 1362569 h 2297152"/>
              <a:gd name="connsiteX2" fmla="*/ 368688 w 2015531"/>
              <a:gd name="connsiteY2" fmla="*/ 1945635 h 2297152"/>
              <a:gd name="connsiteX3" fmla="*/ 1055222 w 2015531"/>
              <a:gd name="connsiteY3" fmla="*/ 2240911 h 2297152"/>
              <a:gd name="connsiteX4" fmla="*/ 2015531 w 2015531"/>
              <a:gd name="connsiteY4" fmla="*/ 2297152 h 2297152"/>
              <a:gd name="connsiteX0" fmla="*/ 0 w 2036916"/>
              <a:gd name="connsiteY0" fmla="*/ 0 h 2297152"/>
              <a:gd name="connsiteX1" fmla="*/ 119743 w 2036916"/>
              <a:gd name="connsiteY1" fmla="*/ 1362569 h 2297152"/>
              <a:gd name="connsiteX2" fmla="*/ 368688 w 2036916"/>
              <a:gd name="connsiteY2" fmla="*/ 1945635 h 2297152"/>
              <a:gd name="connsiteX3" fmla="*/ 1055222 w 2036916"/>
              <a:gd name="connsiteY3" fmla="*/ 2240911 h 2297152"/>
              <a:gd name="connsiteX4" fmla="*/ 2036916 w 2036916"/>
              <a:gd name="connsiteY4" fmla="*/ 2297152 h 2297152"/>
              <a:gd name="connsiteX0" fmla="*/ 0 w 2051173"/>
              <a:gd name="connsiteY0" fmla="*/ 0 h 2297152"/>
              <a:gd name="connsiteX1" fmla="*/ 119743 w 2051173"/>
              <a:gd name="connsiteY1" fmla="*/ 1362569 h 2297152"/>
              <a:gd name="connsiteX2" fmla="*/ 368688 w 2051173"/>
              <a:gd name="connsiteY2" fmla="*/ 1945635 h 2297152"/>
              <a:gd name="connsiteX3" fmla="*/ 1055222 w 2051173"/>
              <a:gd name="connsiteY3" fmla="*/ 2240911 h 2297152"/>
              <a:gd name="connsiteX4" fmla="*/ 2051173 w 2051173"/>
              <a:gd name="connsiteY4" fmla="*/ 2297152 h 2297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1173" h="2297152">
                <a:moveTo>
                  <a:pt x="0" y="0"/>
                </a:moveTo>
                <a:cubicBezTo>
                  <a:pt x="17236" y="542471"/>
                  <a:pt x="58295" y="1055165"/>
                  <a:pt x="119743" y="1362569"/>
                </a:cubicBezTo>
                <a:cubicBezTo>
                  <a:pt x="171646" y="1660435"/>
                  <a:pt x="233060" y="1796857"/>
                  <a:pt x="368688" y="1945635"/>
                </a:cubicBezTo>
                <a:cubicBezTo>
                  <a:pt x="518135" y="2099160"/>
                  <a:pt x="813378" y="2201510"/>
                  <a:pt x="1055222" y="2240911"/>
                </a:cubicBezTo>
                <a:cubicBezTo>
                  <a:pt x="1301393" y="2274458"/>
                  <a:pt x="1869761" y="2288190"/>
                  <a:pt x="2051173" y="2297152"/>
                </a:cubicBezTo>
              </a:path>
            </a:pathLst>
          </a:custGeom>
          <a:noFill/>
          <a:ln w="38100" algn="ctr">
            <a:solidFill>
              <a:srgbClr val="3333FF"/>
            </a:solidFill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endParaRPr lang="es-ES_tradnl" sz="2800" dirty="0">
              <a:latin typeface="+mn-lt"/>
            </a:endParaRPr>
          </a:p>
        </p:txBody>
      </p:sp>
      <p:sp>
        <p:nvSpPr>
          <p:cNvPr id="13" name="12 Forma libre"/>
          <p:cNvSpPr>
            <a:spLocks noChangeArrowheads="1"/>
          </p:cNvSpPr>
          <p:nvPr/>
        </p:nvSpPr>
        <p:spPr bwMode="auto">
          <a:xfrm rot="16200000" flipH="1">
            <a:off x="4669067" y="3964670"/>
            <a:ext cx="1212853" cy="1851028"/>
          </a:xfrm>
          <a:custGeom>
            <a:avLst/>
            <a:gdLst>
              <a:gd name="T0" fmla="*/ 0 w 1195873"/>
              <a:gd name="T1" fmla="*/ 0 h 2229807"/>
              <a:gd name="T2" fmla="*/ 111225 w 1195873"/>
              <a:gd name="T3" fmla="*/ 962357 h 2229807"/>
              <a:gd name="T4" fmla="*/ 342461 w 1195873"/>
              <a:gd name="T5" fmla="*/ 1407209 h 2229807"/>
              <a:gd name="T6" fmla="*/ 1110801 w 1195873"/>
              <a:gd name="T7" fmla="*/ 1701238 h 2229807"/>
              <a:gd name="T8" fmla="*/ 0 60000 65536"/>
              <a:gd name="T9" fmla="*/ 0 60000 65536"/>
              <a:gd name="T10" fmla="*/ 0 60000 65536"/>
              <a:gd name="T11" fmla="*/ 0 60000 65536"/>
              <a:gd name="T12" fmla="*/ 0 w 1195873"/>
              <a:gd name="T13" fmla="*/ 0 h 2229807"/>
              <a:gd name="T14" fmla="*/ 1195873 w 1195873"/>
              <a:gd name="T15" fmla="*/ 2229807 h 2229807"/>
              <a:gd name="connsiteX0" fmla="*/ 0 w 1228023"/>
              <a:gd name="connsiteY0" fmla="*/ 0 h 2237486"/>
              <a:gd name="connsiteX1" fmla="*/ 119743 w 1228023"/>
              <a:gd name="connsiteY1" fmla="*/ 1261357 h 2237486"/>
              <a:gd name="connsiteX2" fmla="*/ 368688 w 1228023"/>
              <a:gd name="connsiteY2" fmla="*/ 1844423 h 2237486"/>
              <a:gd name="connsiteX3" fmla="*/ 1228023 w 1228023"/>
              <a:gd name="connsiteY3" fmla="*/ 2237486 h 2237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8023" h="2237486">
                <a:moveTo>
                  <a:pt x="0" y="0"/>
                </a:moveTo>
                <a:cubicBezTo>
                  <a:pt x="17236" y="542471"/>
                  <a:pt x="58295" y="953953"/>
                  <a:pt x="119743" y="1261357"/>
                </a:cubicBezTo>
                <a:cubicBezTo>
                  <a:pt x="171646" y="1559223"/>
                  <a:pt x="233060" y="1695645"/>
                  <a:pt x="368688" y="1844423"/>
                </a:cubicBezTo>
                <a:cubicBezTo>
                  <a:pt x="518135" y="1997948"/>
                  <a:pt x="986179" y="2198085"/>
                  <a:pt x="1228023" y="2237486"/>
                </a:cubicBezTo>
              </a:path>
            </a:pathLst>
          </a:custGeom>
          <a:noFill/>
          <a:ln w="38100" algn="ctr">
            <a:solidFill>
              <a:srgbClr val="3333FF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eaLnBrk="1" hangingPunct="1">
              <a:defRPr/>
            </a:pPr>
            <a:endParaRPr lang="es-ES_tradnl" sz="2800" dirty="0">
              <a:latin typeface="+mn-lt"/>
            </a:endParaRP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756785" y="5229680"/>
            <a:ext cx="2959100" cy="101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Es </a:t>
            </a:r>
            <a:r>
              <a:rPr lang="es-PE" altLang="es-PE" sz="2400" dirty="0">
                <a:solidFill>
                  <a:srgbClr val="99CC00"/>
                </a:solidFill>
                <a:latin typeface="Times New Roman" panose="02020603050405020304" pitchFamily="18" charset="0"/>
              </a:rPr>
              <a:t>decreciente</a:t>
            </a:r>
            <a:r>
              <a:rPr lang="es-PE" altLang="es-PE" sz="2400" dirty="0">
                <a:latin typeface="Times New Roman" panose="02020603050405020304" pitchFamily="18" charset="0"/>
              </a:rPr>
              <a:t> en: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latin typeface="Times New Roman" panose="02020603050405020304" pitchFamily="18" charset="0"/>
              </a:rPr>
              <a:t>                 y</a:t>
            </a:r>
            <a:endParaRPr lang="es-ES" altLang="es-PE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2934000" y="649963"/>
            <a:ext cx="32760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dirty="0">
                <a:solidFill>
                  <a:srgbClr val="99CC00"/>
                </a:solidFill>
                <a:latin typeface="Times New Roman" panose="02020603050405020304" pitchFamily="18" charset="0"/>
              </a:rPr>
              <a:t>Función Recíproca</a:t>
            </a:r>
            <a:endParaRPr lang="es-ES" altLang="es-PE" dirty="0">
              <a:solidFill>
                <a:srgbClr val="99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8" name="6 Marcador de pie de página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PE" altLang="es-PE" sz="1200">
                <a:solidFill>
                  <a:srgbClr val="898989"/>
                </a:solidFill>
                <a:ea typeface="ＭＳ Ｐゴシック" panose="020B0600070205080204" pitchFamily="34" charset="-128"/>
              </a:rPr>
              <a:t>FUNDAMENTOS PARA EL CÁLCULO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191CFBB8-16BB-4120-8E9A-7BF09FE2B632}"/>
                  </a:ext>
                </a:extLst>
              </p:cNvPr>
              <p:cNvSpPr txBox="1"/>
              <p:nvPr/>
            </p:nvSpPr>
            <p:spPr bwMode="auto">
              <a:xfrm>
                <a:off x="860787" y="1424701"/>
                <a:ext cx="1332000" cy="82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PE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PE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8" name="Object 5">
                <a:extLst>
                  <a:ext uri="{FF2B5EF4-FFF2-40B4-BE49-F238E27FC236}">
                    <a16:creationId xmlns:a16="http://schemas.microsoft.com/office/drawing/2014/main" id="{191CFBB8-16BB-4120-8E9A-7BF09FE2B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787" y="1424701"/>
                <a:ext cx="1332000" cy="82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2 Objeto">
                <a:extLst>
                  <a:ext uri="{FF2B5EF4-FFF2-40B4-BE49-F238E27FC236}">
                    <a16:creationId xmlns:a16="http://schemas.microsoft.com/office/drawing/2014/main" id="{4E4E62E0-C481-47B3-B4D0-4F8862258494}"/>
                  </a:ext>
                </a:extLst>
              </p:cNvPr>
              <p:cNvSpPr txBox="1"/>
              <p:nvPr/>
            </p:nvSpPr>
            <p:spPr bwMode="auto">
              <a:xfrm>
                <a:off x="777651" y="2932113"/>
                <a:ext cx="2736000" cy="50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Dom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PE" sz="2400" i="1">
                              <a:solidFill>
                                <a:srgbClr val="000000"/>
                              </a:solidFill>
                              <a:cs typeface="Times New Roman" panose="02020603050405020304" pitchFamily="18" charset="0"/>
                            </a:rPr>
                            <m:t>f</m:t>
                          </m:r>
                          <m:r>
                            <a:rPr lang="es-P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−{</m:t>
                      </m:r>
                      <m:r>
                        <a:rPr lang="es-PE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19" name="2 Objeto">
                <a:extLst>
                  <a:ext uri="{FF2B5EF4-FFF2-40B4-BE49-F238E27FC236}">
                    <a16:creationId xmlns:a16="http://schemas.microsoft.com/office/drawing/2014/main" id="{4E4E62E0-C481-47B3-B4D0-4F8862258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7651" y="2932113"/>
                <a:ext cx="2736000" cy="504000"/>
              </a:xfrm>
              <a:prstGeom prst="rect">
                <a:avLst/>
              </a:prstGeom>
              <a:blipFill>
                <a:blip r:embed="rId4"/>
                <a:stretch>
                  <a:fillRect l="-670" r="-893" b="-843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9">
            <a:extLst>
              <a:ext uri="{FF2B5EF4-FFF2-40B4-BE49-F238E27FC236}">
                <a16:creationId xmlns:a16="http://schemas.microsoft.com/office/drawing/2014/main" id="{9983B998-A0AE-4369-AF28-0FEDB38DA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2390775"/>
            <a:ext cx="12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Dominio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83A38C6F-FA66-48B5-9A5B-C1EA4F799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32" y="3814837"/>
            <a:ext cx="10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PE" altLang="es-PE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Rango</a:t>
            </a:r>
            <a:endParaRPr lang="es-ES" altLang="es-PE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7B499294-93BB-455D-96FC-CDC0B88FCB7F}"/>
                  </a:ext>
                </a:extLst>
              </p:cNvPr>
              <p:cNvSpPr txBox="1"/>
              <p:nvPr/>
            </p:nvSpPr>
            <p:spPr bwMode="auto">
              <a:xfrm>
                <a:off x="785328" y="4456187"/>
                <a:ext cx="2628000" cy="468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PE" sz="2400" i="1" smtClean="0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Ran</m:t>
                      </m:r>
                      <m:r>
                        <a:rPr lang="es-P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E" sz="2400" i="1">
                          <a:solidFill>
                            <a:srgbClr val="000000"/>
                          </a:solidFill>
                          <a:cs typeface="Times New Roman" panose="02020603050405020304" pitchFamily="18" charset="0"/>
                        </a:rPr>
                        <m:t>f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s-PE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ℝ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−{</m:t>
                      </m:r>
                      <m:r>
                        <a:rPr lang="es-PE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2" name="Object 18">
                <a:extLst>
                  <a:ext uri="{FF2B5EF4-FFF2-40B4-BE49-F238E27FC236}">
                    <a16:creationId xmlns:a16="http://schemas.microsoft.com/office/drawing/2014/main" id="{7B499294-93BB-455D-96FC-CDC0B88FC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5328" y="4456187"/>
                <a:ext cx="2628000" cy="468000"/>
              </a:xfrm>
              <a:prstGeom prst="rect">
                <a:avLst/>
              </a:prstGeom>
              <a:blipFill>
                <a:blip r:embed="rId5"/>
                <a:stretch>
                  <a:fillRect l="-696" r="-928" b="-168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77431DF7-95A1-43D5-9EAE-13AD3F9BD2C4}"/>
                  </a:ext>
                </a:extLst>
              </p:cNvPr>
              <p:cNvSpPr txBox="1"/>
              <p:nvPr/>
            </p:nvSpPr>
            <p:spPr bwMode="auto">
              <a:xfrm>
                <a:off x="2412774" y="5783488"/>
                <a:ext cx="10048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]"/>
                          <m:endChr m:val="[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;+</m:t>
                          </m:r>
                          <m:r>
                            <a:rPr lang="es-PE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3" name="Object 14">
                <a:extLst>
                  <a:ext uri="{FF2B5EF4-FFF2-40B4-BE49-F238E27FC236}">
                    <a16:creationId xmlns:a16="http://schemas.microsoft.com/office/drawing/2014/main" id="{77431DF7-95A1-43D5-9EAE-13AD3F9B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12774" y="5783488"/>
                <a:ext cx="1004887" cy="457200"/>
              </a:xfrm>
              <a:prstGeom prst="rect">
                <a:avLst/>
              </a:prstGeom>
              <a:blipFill>
                <a:blip r:embed="rId6"/>
                <a:stretch>
                  <a:fillRect r="-8485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12B1C9AA-2FCE-4F21-8310-D5A7FD19C749}"/>
                  </a:ext>
                </a:extLst>
              </p:cNvPr>
              <p:cNvSpPr txBox="1"/>
              <p:nvPr/>
            </p:nvSpPr>
            <p:spPr bwMode="auto">
              <a:xfrm>
                <a:off x="773115" y="5776913"/>
                <a:ext cx="1004887" cy="45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]"/>
                          <m:endChr m:val="["/>
                          <m:ctrlP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  <m:r>
                            <a:rPr lang="es-PE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s-PE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24" name="Object 16">
                <a:extLst>
                  <a:ext uri="{FF2B5EF4-FFF2-40B4-BE49-F238E27FC236}">
                    <a16:creationId xmlns:a16="http://schemas.microsoft.com/office/drawing/2014/main" id="{12B1C9AA-2FCE-4F21-8310-D5A7FD19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115" y="5776913"/>
                <a:ext cx="1004887" cy="457200"/>
              </a:xfrm>
              <a:prstGeom prst="rect">
                <a:avLst/>
              </a:prstGeom>
              <a:blipFill>
                <a:blip r:embed="rId7"/>
                <a:stretch>
                  <a:fillRect r="-8485" b="-1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theme/theme1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7718</TotalTime>
  <Words>381</Words>
  <Application>Microsoft Office PowerPoint</Application>
  <PresentationFormat>Presentación en pantalla (4:3)</PresentationFormat>
  <Paragraphs>103</Paragraphs>
  <Slides>10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Calibri</vt:lpstr>
      <vt:lpstr>Cambria Math</vt:lpstr>
      <vt:lpstr>Times New Roman</vt:lpstr>
      <vt:lpstr>1_Diseño personalizado</vt:lpstr>
      <vt:lpstr>Tema de Office</vt:lpstr>
      <vt:lpstr>Fundamentos para el Cálculo </vt:lpstr>
      <vt:lpstr>Logro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título de diapositiva</dc:title>
  <dc:creator>p</dc:creator>
  <cp:lastModifiedBy>Alfonso Piero de Jesús Arrué Arbieto</cp:lastModifiedBy>
  <cp:revision>436</cp:revision>
  <cp:lastPrinted>2003-04-02T16:18:35Z</cp:lastPrinted>
  <dcterms:created xsi:type="dcterms:W3CDTF">1997-12-21T11:30:38Z</dcterms:created>
  <dcterms:modified xsi:type="dcterms:W3CDTF">2022-09-15T20:49:37Z</dcterms:modified>
</cp:coreProperties>
</file>