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4"/>
  </p:sldMasterIdLst>
  <p:notesMasterIdLst>
    <p:notesMasterId r:id="rId8"/>
  </p:notesMasterIdLst>
  <p:handoutMasterIdLst>
    <p:handoutMasterId r:id="rId9"/>
  </p:handoutMasterIdLst>
  <p:sldIdLst>
    <p:sldId id="325" r:id="rId5"/>
    <p:sldId id="327" r:id="rId6"/>
    <p:sldId id="32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5949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139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669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1425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2145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6995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337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017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9962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2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447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4272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089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489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1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4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7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7D3ED-EE02-4935-5BDB-2A1592FFA872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843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80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Danae Troupe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C++ Graphics 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19350"/>
            <a:ext cx="5760720" cy="3789426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C++ and Implementing into a Game Structure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/>
              <a:t>Using </a:t>
            </a:r>
            <a:r>
              <a:rPr lang="en-US" dirty="0"/>
              <a:t>C++ Graphic Libraries (SDL2/OpenGL)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Compiling Multiple Development Libraries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/>
              <a:t>Creating/Reading a Tiled Map File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/>
              <a:t>Taking Advantag</a:t>
            </a:r>
            <a:r>
              <a:rPr lang="en-US" dirty="0"/>
              <a:t>e of C++ Memory Management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sz="2000" spc="0" dirty="0"/>
              <a:t>Working with an Object-Oriented Programming Language</a:t>
            </a: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/>
              <a:t>Beginning to explore game development architecture</a:t>
            </a:r>
            <a:endParaRPr lang="en-US" sz="20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9EAF57-1B36-9CBD-7853-97C54C3F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animated sprite (takes keyboard input for movement)</a:t>
            </a:r>
          </a:p>
          <a:p>
            <a:pPr>
              <a:buFontTx/>
              <a:buChar char="-"/>
            </a:pPr>
            <a:r>
              <a:rPr lang="en-US" dirty="0"/>
              <a:t>Scrolling map</a:t>
            </a:r>
          </a:p>
          <a:p>
            <a:pPr>
              <a:buFontTx/>
              <a:buChar char="-"/>
            </a:pPr>
            <a:r>
              <a:rPr lang="en-US" dirty="0"/>
              <a:t>Bounding boxes determine collisions</a:t>
            </a:r>
          </a:p>
          <a:p>
            <a:pPr>
              <a:buFontTx/>
              <a:buChar char="-"/>
            </a:pPr>
            <a:r>
              <a:rPr lang="en-US" dirty="0"/>
              <a:t>Real-time map rendering from </a:t>
            </a:r>
            <a:r>
              <a:rPr lang="en-US" dirty="0" err="1"/>
              <a:t>tmx</a:t>
            </a:r>
            <a:r>
              <a:rPr lang="en-US" dirty="0"/>
              <a:t>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82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</vt:lpstr>
      <vt:lpstr>Mesh</vt:lpstr>
      <vt:lpstr>C++ Graphics </vt:lpstr>
      <vt:lpstr>Project goals</vt:lpstr>
      <vt:lpstr>Demo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Graphics </dc:title>
  <dc:creator>Danae Troupe</dc:creator>
  <cp:lastModifiedBy>Danae Troupe</cp:lastModifiedBy>
  <cp:revision>1</cp:revision>
  <dcterms:created xsi:type="dcterms:W3CDTF">2022-12-13T00:31:09Z</dcterms:created>
  <dcterms:modified xsi:type="dcterms:W3CDTF">2022-12-13T14:46:38Z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