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79"/>
    <p:restoredTop sz="94690"/>
  </p:normalViewPr>
  <p:slideViewPr>
    <p:cSldViewPr snapToGrid="0" snapToObjects="1">
      <p:cViewPr varScale="1">
        <p:scale>
          <a:sx n="79" d="100"/>
          <a:sy n="79" d="100"/>
        </p:scale>
        <p:origin x="116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0982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event1">
            <a:extLst>
              <a:ext uri="{FF2B5EF4-FFF2-40B4-BE49-F238E27FC236}">
                <a16:creationId xmlns:a16="http://schemas.microsoft.com/office/drawing/2014/main" id="{21D57C31-86BF-3549-8C11-2D41F0CAB1DD}"/>
              </a:ext>
            </a:extLst>
          </p:cNvPr>
          <p:cNvGrpSpPr/>
          <p:nvPr/>
        </p:nvGrpSpPr>
        <p:grpSpPr>
          <a:xfrm>
            <a:off x="10987333" y="1006119"/>
            <a:ext cx="3428102" cy="4888500"/>
            <a:chOff x="10987333" y="1006119"/>
            <a:chExt cx="3428102" cy="4888500"/>
          </a:xfrm>
        </p:grpSpPr>
        <p:sp>
          <p:nvSpPr>
            <p:cNvPr id="16" name="head">
              <a:extLst>
                <a:ext uri="{FF2B5EF4-FFF2-40B4-BE49-F238E27FC236}">
                  <a16:creationId xmlns:a16="http://schemas.microsoft.com/office/drawing/2014/main" id="{FEE5B678-B000-1544-9111-B266DBCC1B62}"/>
                </a:ext>
              </a:extLst>
            </p:cNvPr>
            <p:cNvSpPr/>
            <p:nvPr/>
          </p:nvSpPr>
          <p:spPr>
            <a:xfrm>
              <a:off x="10987333" y="1006119"/>
              <a:ext cx="3428102" cy="6780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b="1" sz="2400">
                  <a:solidFill>
                    <a:srgbClr val="000000"/>
                  </a:solidFill>
                  <a:latin typeface="Calibri"/>
                </a:rPr>
                <a:t>כותרת אירוע 1</a:t>
              </a:r>
              <a:endParaRPr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description">
              <a:extLst>
                <a:ext uri="{FF2B5EF4-FFF2-40B4-BE49-F238E27FC236}">
                  <a16:creationId xmlns:a16="http://schemas.microsoft.com/office/drawing/2014/main" id="{BA557B7E-6A41-9D46-AE23-DE2AEF6CDE47}"/>
                </a:ext>
              </a:extLst>
            </p:cNvPr>
            <p:cNvSpPr/>
            <p:nvPr/>
          </p:nvSpPr>
          <p:spPr>
            <a:xfrm>
              <a:off x="10987333" y="1782133"/>
              <a:ext cx="3428102" cy="4112486"/>
            </a:xfrm>
            <a:prstGeom prst="rect">
              <a:avLst/>
            </a:prstGeom>
            <a:solidFill>
              <a:srgbClr val="C5E0B4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algn="r" defTabSz="457200" rtl="0" eaLnBrk="1" latinLnBrk="0" hangingPunct="1"/>
              <a:r>
                <a:rPr sz="1800">
                  <a:solidFill>
                    <a:srgbClr val="000000"/>
                  </a:solidFill>
                  <a:latin typeface="Calibri"/>
                </a:rPr>
                <a:t>תיאור אירוע 1</a:t>
              </a:r>
              <a:endParaRPr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event2">
            <a:extLst>
              <a:ext uri="{FF2B5EF4-FFF2-40B4-BE49-F238E27FC236}">
                <a16:creationId xmlns:a16="http://schemas.microsoft.com/office/drawing/2014/main" id="{DE55FBC5-9C53-9D4D-B84D-190D4B34E3BE}"/>
              </a:ext>
            </a:extLst>
          </p:cNvPr>
          <p:cNvGrpSpPr/>
          <p:nvPr/>
        </p:nvGrpSpPr>
        <p:grpSpPr>
          <a:xfrm>
            <a:off x="7367833" y="1006119"/>
            <a:ext cx="3428102" cy="4888500"/>
            <a:chOff x="7367833" y="1006119"/>
            <a:chExt cx="3428102" cy="4888500"/>
          </a:xfrm>
        </p:grpSpPr>
        <p:sp>
          <p:nvSpPr>
            <p:cNvPr id="26" name="head">
              <a:extLst>
                <a:ext uri="{FF2B5EF4-FFF2-40B4-BE49-F238E27FC236}">
                  <a16:creationId xmlns:a16="http://schemas.microsoft.com/office/drawing/2014/main" id="{C1F17590-EE40-C04F-963C-759CE997910A}"/>
                </a:ext>
              </a:extLst>
            </p:cNvPr>
            <p:cNvSpPr/>
            <p:nvPr/>
          </p:nvSpPr>
          <p:spPr>
            <a:xfrm>
              <a:off x="7367833" y="1006119"/>
              <a:ext cx="3428102" cy="6780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b="1" sz="2400">
                  <a:solidFill>
                    <a:srgbClr val="000000"/>
                  </a:solidFill>
                  <a:latin typeface="Calibri"/>
                </a:rPr>
                <a:t>כותרת אירוע 2</a:t>
              </a:r>
              <a:endParaRPr sz="2400" dirty="0"/>
            </a:p>
          </p:txBody>
        </p:sp>
        <p:sp>
          <p:nvSpPr>
            <p:cNvPr id="29" name="description">
              <a:extLst>
                <a:ext uri="{FF2B5EF4-FFF2-40B4-BE49-F238E27FC236}">
                  <a16:creationId xmlns:a16="http://schemas.microsoft.com/office/drawing/2014/main" id="{0735DE96-C1A4-4C4A-94D6-8C5E96B1AB2F}"/>
                </a:ext>
              </a:extLst>
            </p:cNvPr>
            <p:cNvSpPr/>
            <p:nvPr/>
          </p:nvSpPr>
          <p:spPr>
            <a:xfrm>
              <a:off x="7367833" y="1782133"/>
              <a:ext cx="3428102" cy="4112486"/>
            </a:xfrm>
            <a:prstGeom prst="rect">
              <a:avLst/>
            </a:prstGeom>
            <a:solidFill>
              <a:srgbClr val="C5E0B4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algn="r" defTabSz="457200" rtl="0" eaLnBrk="1" latinLnBrk="0" hangingPunct="1"/>
              <a:r>
                <a:rPr sz="1800">
                  <a:solidFill>
                    <a:srgbClr val="000000"/>
                  </a:solidFill>
                  <a:latin typeface="Calibri"/>
                </a:rPr>
                <a:t>תיאור אירוע 2</a:t>
              </a:r>
              <a:endParaRPr dirty="0"/>
            </a:p>
          </p:txBody>
        </p:sp>
      </p:grpSp>
      <p:grpSp>
        <p:nvGrpSpPr>
          <p:cNvPr id="4" name="event3">
            <a:extLst>
              <a:ext uri="{FF2B5EF4-FFF2-40B4-BE49-F238E27FC236}">
                <a16:creationId xmlns:a16="http://schemas.microsoft.com/office/drawing/2014/main" id="{8D698F21-37D9-1249-B43C-A016559E38E5}"/>
              </a:ext>
            </a:extLst>
          </p:cNvPr>
          <p:cNvGrpSpPr/>
          <p:nvPr/>
        </p:nvGrpSpPr>
        <p:grpSpPr>
          <a:xfrm>
            <a:off x="3748333" y="1012319"/>
            <a:ext cx="3428102" cy="4882300"/>
            <a:chOff x="3748333" y="1012319"/>
            <a:chExt cx="3428102" cy="4882300"/>
          </a:xfrm>
        </p:grpSpPr>
        <p:sp>
          <p:nvSpPr>
            <p:cNvPr id="27" name="head">
              <a:extLst>
                <a:ext uri="{FF2B5EF4-FFF2-40B4-BE49-F238E27FC236}">
                  <a16:creationId xmlns:a16="http://schemas.microsoft.com/office/drawing/2014/main" id="{8B131545-E880-AC4F-8174-C123EDCAE1A1}"/>
                </a:ext>
              </a:extLst>
            </p:cNvPr>
            <p:cNvSpPr/>
            <p:nvPr/>
          </p:nvSpPr>
          <p:spPr>
            <a:xfrm>
              <a:off x="3748333" y="1012319"/>
              <a:ext cx="3428102" cy="6780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b="1" sz="2400">
                  <a:solidFill>
                    <a:srgbClr val="000000"/>
                  </a:solidFill>
                  <a:latin typeface="Calibri"/>
                </a:rPr>
                <a:t/>
              </a:r>
              <a:endParaRPr dirty="0"/>
            </a:p>
          </p:txBody>
        </p:sp>
        <p:sp>
          <p:nvSpPr>
            <p:cNvPr id="30" name="description">
              <a:extLst>
                <a:ext uri="{FF2B5EF4-FFF2-40B4-BE49-F238E27FC236}">
                  <a16:creationId xmlns:a16="http://schemas.microsoft.com/office/drawing/2014/main" id="{A47C5602-A593-1E48-90B8-0B00559ACE32}"/>
                </a:ext>
              </a:extLst>
            </p:cNvPr>
            <p:cNvSpPr/>
            <p:nvPr/>
          </p:nvSpPr>
          <p:spPr>
            <a:xfrm>
              <a:off x="3748333" y="1782133"/>
              <a:ext cx="3428102" cy="4112486"/>
            </a:xfrm>
            <a:prstGeom prst="rect">
              <a:avLst/>
            </a:prstGeom>
            <a:solidFill>
              <a:srgbClr val="C5E0B4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algn="r" defTabSz="457200" rtl="0" eaLnBrk="1" latinLnBrk="0" hangingPunct="1"/>
              <a:r>
                <a:rPr sz="1800">
                  <a:solidFill>
                    <a:srgbClr val="000000"/>
                  </a:solidFill>
                  <a:latin typeface="Calibri"/>
                </a:rPr>
                <a:t/>
              </a:r>
              <a:endParaRPr dirty="0"/>
            </a:p>
          </p:txBody>
        </p:sp>
      </p:grpSp>
      <p:grpSp>
        <p:nvGrpSpPr>
          <p:cNvPr id="5" name="event4">
            <a:extLst>
              <a:ext uri="{FF2B5EF4-FFF2-40B4-BE49-F238E27FC236}">
                <a16:creationId xmlns:a16="http://schemas.microsoft.com/office/drawing/2014/main" id="{875FF545-725D-ED41-9E7E-653BA9C084A4}"/>
              </a:ext>
            </a:extLst>
          </p:cNvPr>
          <p:cNvGrpSpPr/>
          <p:nvPr/>
        </p:nvGrpSpPr>
        <p:grpSpPr>
          <a:xfrm>
            <a:off x="128833" y="1006119"/>
            <a:ext cx="3428102" cy="4888500"/>
            <a:chOff x="128833" y="1006119"/>
            <a:chExt cx="3428102" cy="4888500"/>
          </a:xfrm>
        </p:grpSpPr>
        <p:sp>
          <p:nvSpPr>
            <p:cNvPr id="28" name="head">
              <a:extLst>
                <a:ext uri="{FF2B5EF4-FFF2-40B4-BE49-F238E27FC236}">
                  <a16:creationId xmlns:a16="http://schemas.microsoft.com/office/drawing/2014/main" id="{B74983DA-2F04-BD4E-9062-143E2F989B94}"/>
                </a:ext>
              </a:extLst>
            </p:cNvPr>
            <p:cNvSpPr/>
            <p:nvPr/>
          </p:nvSpPr>
          <p:spPr>
            <a:xfrm>
              <a:off x="128833" y="1006119"/>
              <a:ext cx="3428102" cy="6780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b="1" sz="2400">
                  <a:solidFill>
                    <a:srgbClr val="000000"/>
                  </a:solidFill>
                  <a:latin typeface="Calibri"/>
                </a:rPr>
                <a:t/>
              </a:r>
              <a:endParaRPr dirty="0"/>
            </a:p>
          </p:txBody>
        </p:sp>
        <p:sp>
          <p:nvSpPr>
            <p:cNvPr id="31" name="description">
              <a:extLst>
                <a:ext uri="{FF2B5EF4-FFF2-40B4-BE49-F238E27FC236}">
                  <a16:creationId xmlns:a16="http://schemas.microsoft.com/office/drawing/2014/main" id="{99FA94E4-4569-BC40-9BF0-4992F48417DB}"/>
                </a:ext>
              </a:extLst>
            </p:cNvPr>
            <p:cNvSpPr/>
            <p:nvPr/>
          </p:nvSpPr>
          <p:spPr>
            <a:xfrm>
              <a:off x="128833" y="1782133"/>
              <a:ext cx="3428102" cy="4112486"/>
            </a:xfrm>
            <a:prstGeom prst="rect">
              <a:avLst/>
            </a:prstGeom>
            <a:solidFill>
              <a:srgbClr val="C5E0B4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 rtl="1"/>
              <a:r>
                <a:rPr sz="1800">
                  <a:solidFill>
                    <a:srgbClr val="000000"/>
                  </a:solidFill>
                  <a:latin typeface="Calibri"/>
                </a:rPr>
                <a:t/>
              </a:r>
              <a:endParaRPr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ject1">
            <a:extLst>
              <a:ext uri="{FF2B5EF4-FFF2-40B4-BE49-F238E27FC236}">
                <a16:creationId xmlns:a16="http://schemas.microsoft.com/office/drawing/2014/main" id="{FEE5B678-B000-1544-9111-B266DBCC1B62}"/>
              </a:ext>
            </a:extLst>
          </p:cNvPr>
          <p:cNvSpPr/>
          <p:nvPr/>
        </p:nvSpPr>
        <p:spPr>
          <a:xfrm>
            <a:off x="10987333" y="1006119"/>
            <a:ext cx="3428102" cy="678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 </a:t>
            </a:r>
            <a:endParaRPr dirty="0"/>
          </a:p>
        </p:txBody>
      </p:sp>
      <p:sp>
        <p:nvSpPr>
          <p:cNvPr id="26" name="subject2">
            <a:extLst>
              <a:ext uri="{FF2B5EF4-FFF2-40B4-BE49-F238E27FC236}">
                <a16:creationId xmlns:a16="http://schemas.microsoft.com/office/drawing/2014/main" id="{C1F17590-EE40-C04F-963C-759CE997910A}"/>
              </a:ext>
            </a:extLst>
          </p:cNvPr>
          <p:cNvSpPr/>
          <p:nvPr/>
        </p:nvSpPr>
        <p:spPr>
          <a:xfrm>
            <a:off x="7367833" y="1006119"/>
            <a:ext cx="3428102" cy="678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 </a:t>
            </a:r>
            <a:endParaRPr dirty="0"/>
          </a:p>
        </p:txBody>
      </p:sp>
      <p:sp>
        <p:nvSpPr>
          <p:cNvPr id="27" name="subject3">
            <a:extLst>
              <a:ext uri="{FF2B5EF4-FFF2-40B4-BE49-F238E27FC236}">
                <a16:creationId xmlns:a16="http://schemas.microsoft.com/office/drawing/2014/main" id="{8B131545-E880-AC4F-8174-C123EDCAE1A1}"/>
              </a:ext>
            </a:extLst>
          </p:cNvPr>
          <p:cNvSpPr/>
          <p:nvPr/>
        </p:nvSpPr>
        <p:spPr>
          <a:xfrm>
            <a:off x="3748333" y="1012319"/>
            <a:ext cx="3428102" cy="678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 </a:t>
            </a:r>
            <a:endParaRPr dirty="0"/>
          </a:p>
        </p:txBody>
      </p:sp>
      <p:sp>
        <p:nvSpPr>
          <p:cNvPr id="28" name="subject4">
            <a:extLst>
              <a:ext uri="{FF2B5EF4-FFF2-40B4-BE49-F238E27FC236}">
                <a16:creationId xmlns:a16="http://schemas.microsoft.com/office/drawing/2014/main" id="{B74983DA-2F04-BD4E-9062-143E2F989B94}"/>
              </a:ext>
            </a:extLst>
          </p:cNvPr>
          <p:cNvSpPr/>
          <p:nvPr/>
        </p:nvSpPr>
        <p:spPr>
          <a:xfrm>
            <a:off x="128833" y="1006119"/>
            <a:ext cx="3428102" cy="678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 </a:t>
            </a:r>
            <a:endParaRPr dirty="0"/>
          </a:p>
        </p:txBody>
      </p:sp>
      <p:sp>
        <p:nvSpPr>
          <p:cNvPr id="25" name="text1">
            <a:extLst>
              <a:ext uri="{FF2B5EF4-FFF2-40B4-BE49-F238E27FC236}">
                <a16:creationId xmlns:a16="http://schemas.microsoft.com/office/drawing/2014/main" id="{BA557B7E-6A41-9D46-AE23-DE2AEF6CDE47}"/>
              </a:ext>
            </a:extLst>
          </p:cNvPr>
          <p:cNvSpPr/>
          <p:nvPr/>
        </p:nvSpPr>
        <p:spPr>
          <a:xfrm>
            <a:off x="10987333" y="1782133"/>
            <a:ext cx="3428102" cy="41124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dirty="0"/>
          </a:p>
        </p:txBody>
      </p:sp>
      <p:sp>
        <p:nvSpPr>
          <p:cNvPr id="29" name="text2">
            <a:extLst>
              <a:ext uri="{FF2B5EF4-FFF2-40B4-BE49-F238E27FC236}">
                <a16:creationId xmlns:a16="http://schemas.microsoft.com/office/drawing/2014/main" id="{0735DE96-C1A4-4C4A-94D6-8C5E96B1AB2F}"/>
              </a:ext>
            </a:extLst>
          </p:cNvPr>
          <p:cNvSpPr/>
          <p:nvPr/>
        </p:nvSpPr>
        <p:spPr>
          <a:xfrm>
            <a:off x="7367833" y="1782133"/>
            <a:ext cx="3428102" cy="41124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dirty="0"/>
          </a:p>
        </p:txBody>
      </p:sp>
      <p:sp>
        <p:nvSpPr>
          <p:cNvPr id="30" name="text3">
            <a:extLst>
              <a:ext uri="{FF2B5EF4-FFF2-40B4-BE49-F238E27FC236}">
                <a16:creationId xmlns:a16="http://schemas.microsoft.com/office/drawing/2014/main" id="{A47C5602-A593-1E48-90B8-0B00559ACE32}"/>
              </a:ext>
            </a:extLst>
          </p:cNvPr>
          <p:cNvSpPr/>
          <p:nvPr/>
        </p:nvSpPr>
        <p:spPr>
          <a:xfrm>
            <a:off x="3748333" y="1782133"/>
            <a:ext cx="3428102" cy="41124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dirty="0"/>
          </a:p>
        </p:txBody>
      </p:sp>
      <p:sp>
        <p:nvSpPr>
          <p:cNvPr id="31" name="text4">
            <a:extLst>
              <a:ext uri="{FF2B5EF4-FFF2-40B4-BE49-F238E27FC236}">
                <a16:creationId xmlns:a16="http://schemas.microsoft.com/office/drawing/2014/main" id="{99FA94E4-4569-BC40-9BF0-4992F48417DB}"/>
              </a:ext>
            </a:extLst>
          </p:cNvPr>
          <p:cNvSpPr/>
          <p:nvPr/>
        </p:nvSpPr>
        <p:spPr>
          <a:xfrm>
            <a:off x="128833" y="1782133"/>
            <a:ext cx="3428102" cy="41124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5261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ject1">
            <a:extLst>
              <a:ext uri="{FF2B5EF4-FFF2-40B4-BE49-F238E27FC236}">
                <a16:creationId xmlns:a16="http://schemas.microsoft.com/office/drawing/2014/main" id="{FEE5B678-B000-1544-9111-B266DBCC1B62}"/>
              </a:ext>
            </a:extLst>
          </p:cNvPr>
          <p:cNvSpPr/>
          <p:nvPr/>
        </p:nvSpPr>
        <p:spPr>
          <a:xfrm>
            <a:off x="10987333" y="1006119"/>
            <a:ext cx="3428102" cy="678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 </a:t>
            </a:r>
            <a:endParaRPr dirty="0"/>
          </a:p>
        </p:txBody>
      </p:sp>
      <p:sp>
        <p:nvSpPr>
          <p:cNvPr id="26" name="subject2">
            <a:extLst>
              <a:ext uri="{FF2B5EF4-FFF2-40B4-BE49-F238E27FC236}">
                <a16:creationId xmlns:a16="http://schemas.microsoft.com/office/drawing/2014/main" id="{C1F17590-EE40-C04F-963C-759CE997910A}"/>
              </a:ext>
            </a:extLst>
          </p:cNvPr>
          <p:cNvSpPr/>
          <p:nvPr/>
        </p:nvSpPr>
        <p:spPr>
          <a:xfrm>
            <a:off x="7367833" y="1006119"/>
            <a:ext cx="3428102" cy="678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 </a:t>
            </a:r>
            <a:endParaRPr dirty="0"/>
          </a:p>
        </p:txBody>
      </p:sp>
      <p:sp>
        <p:nvSpPr>
          <p:cNvPr id="27" name="subject3">
            <a:extLst>
              <a:ext uri="{FF2B5EF4-FFF2-40B4-BE49-F238E27FC236}">
                <a16:creationId xmlns:a16="http://schemas.microsoft.com/office/drawing/2014/main" id="{8B131545-E880-AC4F-8174-C123EDCAE1A1}"/>
              </a:ext>
            </a:extLst>
          </p:cNvPr>
          <p:cNvSpPr/>
          <p:nvPr/>
        </p:nvSpPr>
        <p:spPr>
          <a:xfrm>
            <a:off x="3748333" y="1012319"/>
            <a:ext cx="3428102" cy="678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 </a:t>
            </a:r>
            <a:endParaRPr dirty="0"/>
          </a:p>
        </p:txBody>
      </p:sp>
      <p:sp>
        <p:nvSpPr>
          <p:cNvPr id="28" name="subject4">
            <a:extLst>
              <a:ext uri="{FF2B5EF4-FFF2-40B4-BE49-F238E27FC236}">
                <a16:creationId xmlns:a16="http://schemas.microsoft.com/office/drawing/2014/main" id="{B74983DA-2F04-BD4E-9062-143E2F989B94}"/>
              </a:ext>
            </a:extLst>
          </p:cNvPr>
          <p:cNvSpPr/>
          <p:nvPr/>
        </p:nvSpPr>
        <p:spPr>
          <a:xfrm>
            <a:off x="128833" y="1006119"/>
            <a:ext cx="3428102" cy="678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 </a:t>
            </a:r>
            <a:endParaRPr dirty="0"/>
          </a:p>
        </p:txBody>
      </p:sp>
      <p:sp>
        <p:nvSpPr>
          <p:cNvPr id="25" name="text1">
            <a:extLst>
              <a:ext uri="{FF2B5EF4-FFF2-40B4-BE49-F238E27FC236}">
                <a16:creationId xmlns:a16="http://schemas.microsoft.com/office/drawing/2014/main" id="{BA557B7E-6A41-9D46-AE23-DE2AEF6CDE47}"/>
              </a:ext>
            </a:extLst>
          </p:cNvPr>
          <p:cNvSpPr/>
          <p:nvPr/>
        </p:nvSpPr>
        <p:spPr>
          <a:xfrm>
            <a:off x="10987333" y="1782133"/>
            <a:ext cx="3428102" cy="41124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dirty="0"/>
          </a:p>
        </p:txBody>
      </p:sp>
      <p:sp>
        <p:nvSpPr>
          <p:cNvPr id="29" name="text2">
            <a:extLst>
              <a:ext uri="{FF2B5EF4-FFF2-40B4-BE49-F238E27FC236}">
                <a16:creationId xmlns:a16="http://schemas.microsoft.com/office/drawing/2014/main" id="{0735DE96-C1A4-4C4A-94D6-8C5E96B1AB2F}"/>
              </a:ext>
            </a:extLst>
          </p:cNvPr>
          <p:cNvSpPr/>
          <p:nvPr/>
        </p:nvSpPr>
        <p:spPr>
          <a:xfrm>
            <a:off x="7367833" y="1782133"/>
            <a:ext cx="3428102" cy="41124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dirty="0"/>
          </a:p>
        </p:txBody>
      </p:sp>
      <p:sp>
        <p:nvSpPr>
          <p:cNvPr id="30" name="text3">
            <a:extLst>
              <a:ext uri="{FF2B5EF4-FFF2-40B4-BE49-F238E27FC236}">
                <a16:creationId xmlns:a16="http://schemas.microsoft.com/office/drawing/2014/main" id="{A47C5602-A593-1E48-90B8-0B00559ACE32}"/>
              </a:ext>
            </a:extLst>
          </p:cNvPr>
          <p:cNvSpPr/>
          <p:nvPr/>
        </p:nvSpPr>
        <p:spPr>
          <a:xfrm>
            <a:off x="3748333" y="1782133"/>
            <a:ext cx="3428102" cy="41124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dirty="0"/>
          </a:p>
        </p:txBody>
      </p:sp>
      <p:sp>
        <p:nvSpPr>
          <p:cNvPr id="31" name="text4">
            <a:extLst>
              <a:ext uri="{FF2B5EF4-FFF2-40B4-BE49-F238E27FC236}">
                <a16:creationId xmlns:a16="http://schemas.microsoft.com/office/drawing/2014/main" id="{99FA94E4-4569-BC40-9BF0-4992F48417DB}"/>
              </a:ext>
            </a:extLst>
          </p:cNvPr>
          <p:cNvSpPr/>
          <p:nvPr/>
        </p:nvSpPr>
        <p:spPr>
          <a:xfrm>
            <a:off x="128833" y="1782133"/>
            <a:ext cx="3428102" cy="41124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6108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12</Words>
  <Application>Microsoft Macintosh PowerPoint</Application>
  <PresentationFormat>מותאם אישית</PresentationFormat>
  <Paragraphs>12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מצגת של PowerPoint‏</vt:lpstr>
      <vt:lpstr>מצגת של PowerPoint‏</vt:lpstr>
      <vt:lpstr>מצגת של PowerPoint‏</vt:lpstr>
      <vt:lpstr>מצגת של PowerPoint‏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subject/>
  <dc:creator/>
  <cp:keywords/>
  <dc:description>generated using python-pptx</dc:description>
  <cp:lastModifiedBy>Dana Gershon</cp:lastModifiedBy>
  <cp:revision>27</cp:revision>
  <dcterms:created xsi:type="dcterms:W3CDTF">2013-01-27T09:14:16Z</dcterms:created>
  <dcterms:modified xsi:type="dcterms:W3CDTF">2021-12-07T09:53:44Z</dcterms:modified>
  <cp:category/>
</cp:coreProperties>
</file>