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49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0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A2AF-997D-4C95-A512-E6F72B069D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78DC-5DFF-4DFF-B621-FE7277EB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9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A448-C6C5-4C6F-8E41-2D732A3C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32" y="925580"/>
            <a:ext cx="10839634" cy="24214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Heart Disease Prediction Using Artificial Intelligence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E67E1-973E-4350-8F73-D77672089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027" y="415245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Dana Nedal Ghazal</a:t>
            </a:r>
          </a:p>
          <a:p>
            <a:pPr algn="l"/>
            <a:r>
              <a:rPr lang="en-US" dirty="0"/>
              <a:t>Computer Engineering Department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59D-48F6-43E5-B916-BCB7B9C8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92C0-2480-49DF-A7BD-240B4039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24351" cy="3920494"/>
          </a:xfrm>
        </p:spPr>
        <p:txBody>
          <a:bodyPr>
            <a:noAutofit/>
          </a:bodyPr>
          <a:lstStyle/>
          <a:p>
            <a:r>
              <a:rPr lang="en-US" sz="2000" dirty="0"/>
              <a:t>Heart disease is considered a life-threatening disease, and a great deal of attention for this disease has been received in medical research.</a:t>
            </a:r>
            <a:endParaRPr lang="ar-JO" sz="2000" dirty="0"/>
          </a:p>
          <a:p>
            <a:r>
              <a:rPr lang="en-US" sz="2000" dirty="0"/>
              <a:t> Diagnosing heart disease is a challenging task, and it is difficult to identify heart disease due to several contributing risk factors such as diabetes, high blood pressure, high cholesterol, abnormal pulse rate and other factors.</a:t>
            </a:r>
            <a:endParaRPr lang="ar-JO" sz="2000" dirty="0"/>
          </a:p>
          <a:p>
            <a:r>
              <a:rPr lang="en-US" sz="2000" dirty="0"/>
              <a:t>Machine learning has proven to be effective in helping to make decisions and predictions from the large amount of data produced by the healthcare industry.</a:t>
            </a:r>
            <a:endParaRPr lang="ar-JO" sz="2000" dirty="0"/>
          </a:p>
          <a:p>
            <a:r>
              <a:rPr lang="en-US" sz="2000" dirty="0"/>
              <a:t>Recently, machine learning algorithms such as K-Nearest Neighbor</a:t>
            </a:r>
            <a:r>
              <a:rPr lang="ar-JO" sz="2000" dirty="0"/>
              <a:t> )</a:t>
            </a:r>
            <a:r>
              <a:rPr lang="en-US" sz="2000" dirty="0"/>
              <a:t>KNN</a:t>
            </a:r>
            <a:r>
              <a:rPr lang="ar-JO" sz="2000" dirty="0"/>
              <a:t>(</a:t>
            </a:r>
            <a:r>
              <a:rPr lang="en-US" sz="2000" dirty="0"/>
              <a:t> and Decision Trees (DT) have become very useful for accurately predicting the presence or absence of heart-related diseases.</a:t>
            </a:r>
          </a:p>
        </p:txBody>
      </p:sp>
    </p:spTree>
    <p:extLst>
      <p:ext uri="{BB962C8B-B14F-4D97-AF65-F5344CB8AC3E}">
        <p14:creationId xmlns:p14="http://schemas.microsoft.com/office/powerpoint/2010/main" val="360601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3A-618A-4990-BDF4-FA762FC2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D312-D4B9-4CB2-A5A4-CBD20738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6220"/>
            <a:ext cx="9905998" cy="3769573"/>
          </a:xfrm>
        </p:spPr>
        <p:txBody>
          <a:bodyPr>
            <a:noAutofit/>
          </a:bodyPr>
          <a:lstStyle/>
          <a:p>
            <a:r>
              <a:rPr lang="en-US" sz="2000" dirty="0"/>
              <a:t>The main motivation for doing this project is to predict future heart disease by analyzing patient data that classifies whether or not they have heart disease using a machine learning algorithm. </a:t>
            </a:r>
          </a:p>
          <a:p>
            <a:r>
              <a:rPr lang="en-US" sz="2000" dirty="0"/>
              <a:t>The work of this project aims to define the best classification algorithm for determining the probability of developing heart disease in a patient. It also aims to increase the accuracy with which heart disease risk can be predicted. </a:t>
            </a:r>
          </a:p>
          <a:p>
            <a:r>
              <a:rPr lang="en-US" sz="2000" dirty="0"/>
              <a:t>This work was justified by conducting a comparative study and analysis using five classification algorithms namely, Logistic Regression, SVM, Random Forest, K-Nearest Neighbors and Decision Tree. </a:t>
            </a:r>
          </a:p>
        </p:txBody>
      </p:sp>
    </p:spTree>
    <p:extLst>
      <p:ext uri="{BB962C8B-B14F-4D97-AF65-F5344CB8AC3E}">
        <p14:creationId xmlns:p14="http://schemas.microsoft.com/office/powerpoint/2010/main" val="16441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A42E-A878-4709-93BA-76956611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CBBC-A1B2-44B2-BC9E-18D5FFE3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9588"/>
            <a:ext cx="9905999" cy="3989995"/>
          </a:xfrm>
        </p:spPr>
        <p:txBody>
          <a:bodyPr>
            <a:normAutofit/>
          </a:bodyPr>
          <a:lstStyle/>
          <a:p>
            <a:r>
              <a:rPr lang="en-US" sz="2000" dirty="0"/>
              <a:t>There are tools available that can predict heart disease but they are either too expensive or ineffective to calculate the chance of heart disease in humans. </a:t>
            </a:r>
          </a:p>
          <a:p>
            <a:endParaRPr lang="en-US" sz="2000" dirty="0"/>
          </a:p>
          <a:p>
            <a:r>
              <a:rPr lang="en-US" sz="2000" dirty="0"/>
              <a:t>Early detection of heart disease can reduce mortality and general complications. However, it is not possible to monitor patients every day accurately in all cases. </a:t>
            </a:r>
          </a:p>
          <a:p>
            <a:endParaRPr lang="en-US" sz="2000" dirty="0"/>
          </a:p>
          <a:p>
            <a:r>
              <a:rPr lang="en-US" sz="2000" dirty="0"/>
              <a:t>Since we have a large amount of data in today's world, we can use this data to predict whether or not a patient has heart disease using different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25587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8D5F-B3B7-47E1-9E21-C2F9DB2A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5062-B1E6-4B41-80DD-579CD10A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071085" cy="3876105"/>
          </a:xfrm>
        </p:spPr>
        <p:txBody>
          <a:bodyPr>
            <a:noAutofit/>
          </a:bodyPr>
          <a:lstStyle/>
          <a:p>
            <a:r>
              <a:rPr lang="en-US" sz="2000" dirty="0"/>
              <a:t>In this project, we performed computer simulation on one dataset. The cardiology dataset is available on Kaggle. </a:t>
            </a:r>
          </a:p>
          <a:p>
            <a:r>
              <a:rPr lang="en-US" sz="2000" dirty="0"/>
              <a:t>Which dates back to 1988 and consisted of four databases: Cleveland, Hungary, Switzerland, and Long Beach V., and applied algorithms to them to get the results. </a:t>
            </a:r>
          </a:p>
          <a:p>
            <a:r>
              <a:rPr lang="en-US" sz="2000" dirty="0"/>
              <a:t>Different researchers have contributed for the development of this field. Predication of heart disease based on machine learning algorithm is always curious case for researchers recently there is a wave of papers and research material on this area.</a:t>
            </a:r>
          </a:p>
          <a:p>
            <a:r>
              <a:rPr lang="en-US" sz="2000" dirty="0"/>
              <a:t> Previous studies were less accurate, so we focused in this project to enhance accuracy which is critical parameter in the medical field.</a:t>
            </a:r>
          </a:p>
        </p:txBody>
      </p:sp>
    </p:spTree>
    <p:extLst>
      <p:ext uri="{BB962C8B-B14F-4D97-AF65-F5344CB8AC3E}">
        <p14:creationId xmlns:p14="http://schemas.microsoft.com/office/powerpoint/2010/main" val="79108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7043-D350-4C4E-A60B-415EC9D2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0383"/>
          </a:xfrm>
        </p:spPr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B3C54C-6D5A-433B-9D2E-7BE7C86A6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04" y="1819127"/>
            <a:ext cx="8562191" cy="44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426-E9FF-4034-A2CC-F5C784CC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905DF-8078-4CFF-881F-9D381AC8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15" y="1955045"/>
            <a:ext cx="5994173" cy="4545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81399A-55EC-4042-B9DD-5BEA16CD4C5F}"/>
              </a:ext>
            </a:extLst>
          </p:cNvPr>
          <p:cNvSpPr txBox="1"/>
          <p:nvPr/>
        </p:nvSpPr>
        <p:spPr>
          <a:xfrm>
            <a:off x="7741327" y="2185865"/>
            <a:ext cx="3586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the experiments, we found that Random Forest gives us the highest accuracy of 100%, followed by 98.53% for SVM, KNN and Decision Tree, these three algorithms give us the same accuracy. Finally, the algorithm that gives us the least accuracy is a logistic regression of 79.51%, as shown in Figure Comparing the results for the different algorithms. </a:t>
            </a:r>
          </a:p>
        </p:txBody>
      </p:sp>
    </p:spTree>
    <p:extLst>
      <p:ext uri="{BB962C8B-B14F-4D97-AF65-F5344CB8AC3E}">
        <p14:creationId xmlns:p14="http://schemas.microsoft.com/office/powerpoint/2010/main" val="427496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8571-AAB3-4305-B79B-142D51B9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F2AA-4DBE-43EE-BA7D-11665C3D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442578"/>
          </a:xfrm>
        </p:spPr>
        <p:txBody>
          <a:bodyPr>
            <a:noAutofit/>
          </a:bodyPr>
          <a:lstStyle/>
          <a:p>
            <a:r>
              <a:rPr lang="en-US" sz="2000" dirty="0"/>
              <a:t>Heart disease prediction is challenging and very important in medical field ,application of promising technology such as machine learning to the initial prediction of heart disease will have a profound impact on society. </a:t>
            </a:r>
          </a:p>
          <a:p>
            <a:r>
              <a:rPr lang="en-US" sz="2000" dirty="0"/>
              <a:t>In this project, 5 different machine learning algorithms used to measure performance are SVM, Decision Tree, Random Forest, K-Nearest Neighbor, and Logistic Regression applied to the dataset. </a:t>
            </a:r>
          </a:p>
          <a:p>
            <a:r>
              <a:rPr lang="en-US" sz="2000" dirty="0"/>
              <a:t>The Random Forest algorithm proved to be quite accurate in the prediction of heart disease gives us the highest test accuracy, which is 100%. </a:t>
            </a:r>
          </a:p>
          <a:p>
            <a:r>
              <a:rPr lang="en-US" sz="2000" dirty="0"/>
              <a:t>In the future, machine learning approach will be used for better analysis of heart disease and for early disease prediction so that death rate can be reduced through disease awareness.</a:t>
            </a:r>
          </a:p>
        </p:txBody>
      </p:sp>
    </p:spTree>
    <p:extLst>
      <p:ext uri="{BB962C8B-B14F-4D97-AF65-F5344CB8AC3E}">
        <p14:creationId xmlns:p14="http://schemas.microsoft.com/office/powerpoint/2010/main" val="407798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</TotalTime>
  <Words>648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Heart Disease Prediction Using Artificial Intelligence Methods</vt:lpstr>
      <vt:lpstr>INTRODUCTION </vt:lpstr>
      <vt:lpstr>Motivation</vt:lpstr>
      <vt:lpstr>Problem Definition</vt:lpstr>
      <vt:lpstr>Literature Review</vt:lpstr>
      <vt:lpstr>Proposed model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Artificial Intelligence Methods</dc:title>
  <dc:creator>Dana Nedal Zeyad Ghazal</dc:creator>
  <cp:lastModifiedBy>Dana Nedal Zeyad Ghazal</cp:lastModifiedBy>
  <cp:revision>14</cp:revision>
  <dcterms:created xsi:type="dcterms:W3CDTF">2022-05-24T15:03:47Z</dcterms:created>
  <dcterms:modified xsi:type="dcterms:W3CDTF">2023-04-29T14:15:24Z</dcterms:modified>
</cp:coreProperties>
</file>