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53"/>
  </p:notesMasterIdLst>
  <p:sldIdLst>
    <p:sldId id="256" r:id="rId2"/>
    <p:sldId id="277" r:id="rId3"/>
    <p:sldId id="257" r:id="rId4"/>
    <p:sldId id="295" r:id="rId5"/>
    <p:sldId id="259" r:id="rId6"/>
    <p:sldId id="258" r:id="rId7"/>
    <p:sldId id="296" r:id="rId8"/>
    <p:sldId id="263" r:id="rId9"/>
    <p:sldId id="283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2" r:id="rId18"/>
    <p:sldId id="270" r:id="rId19"/>
    <p:sldId id="271" r:id="rId20"/>
    <p:sldId id="272" r:id="rId21"/>
    <p:sldId id="273" r:id="rId22"/>
    <p:sldId id="276" r:id="rId23"/>
    <p:sldId id="285" r:id="rId24"/>
    <p:sldId id="286" r:id="rId25"/>
    <p:sldId id="288" r:id="rId26"/>
    <p:sldId id="289" r:id="rId27"/>
    <p:sldId id="290" r:id="rId28"/>
    <p:sldId id="274" r:id="rId29"/>
    <p:sldId id="278" r:id="rId30"/>
    <p:sldId id="310" r:id="rId31"/>
    <p:sldId id="279" r:id="rId32"/>
    <p:sldId id="280" r:id="rId33"/>
    <p:sldId id="281" r:id="rId34"/>
    <p:sldId id="282" r:id="rId35"/>
    <p:sldId id="309" r:id="rId36"/>
    <p:sldId id="291" r:id="rId37"/>
    <p:sldId id="292" r:id="rId38"/>
    <p:sldId id="293" r:id="rId39"/>
    <p:sldId id="297" r:id="rId40"/>
    <p:sldId id="298" r:id="rId41"/>
    <p:sldId id="311" r:id="rId42"/>
    <p:sldId id="312" r:id="rId43"/>
    <p:sldId id="313" r:id="rId44"/>
    <p:sldId id="314" r:id="rId45"/>
    <p:sldId id="299" r:id="rId46"/>
    <p:sldId id="304" r:id="rId47"/>
    <p:sldId id="305" r:id="rId48"/>
    <p:sldId id="300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6D3B7-8820-43F4-A437-F753ECBCEC8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02BDF0-4823-48E0-8641-154D553C4557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1600" dirty="0"/>
            <a:t>How various factors affect store sales?</a:t>
          </a:r>
        </a:p>
      </dgm:t>
    </dgm:pt>
    <dgm:pt modelId="{93D55F47-BAF6-4252-B46E-CDAB9B6B209D}" type="parTrans" cxnId="{AE227F9C-2099-4F80-BF7C-9E09032A5FF6}">
      <dgm:prSet/>
      <dgm:spPr/>
      <dgm:t>
        <a:bodyPr/>
        <a:lstStyle/>
        <a:p>
          <a:endParaRPr lang="en-US"/>
        </a:p>
      </dgm:t>
    </dgm:pt>
    <dgm:pt modelId="{80701E1B-0583-49D8-8C5E-F0F590FF7469}" type="sibTrans" cxnId="{AE227F9C-2099-4F80-BF7C-9E09032A5FF6}">
      <dgm:prSet/>
      <dgm:spPr/>
      <dgm:t>
        <a:bodyPr/>
        <a:lstStyle/>
        <a:p>
          <a:endParaRPr lang="en-US"/>
        </a:p>
      </dgm:t>
    </dgm:pt>
    <dgm:pt modelId="{721A241E-D8A4-4DCE-A3FE-38BE17A541D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Does holiday impact sales?</a:t>
          </a:r>
          <a:endParaRPr lang="en-US" sz="2000" b="0" dirty="0"/>
        </a:p>
      </dgm:t>
    </dgm:pt>
    <dgm:pt modelId="{CF196AD3-42D6-484D-82B0-CFA26D22FB80}" type="parTrans" cxnId="{63882214-EAEE-48B5-9DCC-E9B6FAD54C5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E80D786-92A8-4170-80FF-81EECA65D1BA}" type="sibTrans" cxnId="{63882214-EAEE-48B5-9DCC-E9B6FAD54C5A}">
      <dgm:prSet/>
      <dgm:spPr/>
      <dgm:t>
        <a:bodyPr/>
        <a:lstStyle/>
        <a:p>
          <a:endParaRPr lang="en-US"/>
        </a:p>
      </dgm:t>
    </dgm:pt>
    <dgm:pt modelId="{F843D036-4B2B-4D7B-A6E3-C8E144B239C8}">
      <dgm:prSet phldrT="[Text]" custT="1"/>
      <dgm:spPr/>
      <dgm:t>
        <a:bodyPr/>
        <a:lstStyle/>
        <a:p>
          <a:r>
            <a:rPr lang="en-US" sz="1200" b="0" i="0" dirty="0"/>
            <a:t>Sales are higher during holiday weeks</a:t>
          </a:r>
          <a:endParaRPr lang="en-US" sz="1200" dirty="0"/>
        </a:p>
      </dgm:t>
    </dgm:pt>
    <dgm:pt modelId="{9CAF1817-C6A2-45F2-AD5F-D713D9DAE6AB}" type="parTrans" cxnId="{C162028B-FB4C-4BAC-B428-634D1F8ABE48}">
      <dgm:prSet/>
      <dgm:spPr/>
      <dgm:t>
        <a:bodyPr/>
        <a:lstStyle/>
        <a:p>
          <a:endParaRPr lang="en-US"/>
        </a:p>
      </dgm:t>
    </dgm:pt>
    <dgm:pt modelId="{A231E0B0-E896-4323-AE3F-D38EC6B5C9D8}" type="sibTrans" cxnId="{C162028B-FB4C-4BAC-B428-634D1F8ABE48}">
      <dgm:prSet/>
      <dgm:spPr/>
      <dgm:t>
        <a:bodyPr/>
        <a:lstStyle/>
        <a:p>
          <a:endParaRPr lang="en-US"/>
        </a:p>
      </dgm:t>
    </dgm:pt>
    <dgm:pt modelId="{1962101F-1A9A-4D12-A8FC-A6DE52DFF190}">
      <dgm:prSet phldrT="[Text]" custT="1"/>
      <dgm:spPr/>
      <dgm:t>
        <a:bodyPr/>
        <a:lstStyle/>
        <a:p>
          <a:r>
            <a:rPr lang="en-US" sz="1200" b="0" i="0" dirty="0"/>
            <a:t>Non-holiday weeks show regular sales patterns</a:t>
          </a:r>
          <a:endParaRPr lang="en-US" sz="1200" dirty="0"/>
        </a:p>
      </dgm:t>
    </dgm:pt>
    <dgm:pt modelId="{6D5E011E-8CE9-4E16-A6D8-3E116E9CB9E6}" type="parTrans" cxnId="{619E3CED-9E8F-4DF2-A04C-F528EE76BE42}">
      <dgm:prSet/>
      <dgm:spPr/>
      <dgm:t>
        <a:bodyPr/>
        <a:lstStyle/>
        <a:p>
          <a:endParaRPr lang="en-US"/>
        </a:p>
      </dgm:t>
    </dgm:pt>
    <dgm:pt modelId="{B79A5F65-BB90-4D68-8F57-04097ABCC1AE}" type="sibTrans" cxnId="{619E3CED-9E8F-4DF2-A04C-F528EE76BE42}">
      <dgm:prSet/>
      <dgm:spPr/>
      <dgm:t>
        <a:bodyPr/>
        <a:lstStyle/>
        <a:p>
          <a:endParaRPr lang="en-US"/>
        </a:p>
      </dgm:t>
    </dgm:pt>
    <dgm:pt modelId="{E2D77DA9-A02E-4928-AA80-CE07C22495D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How does weather affect sales?</a:t>
          </a:r>
          <a:endParaRPr lang="en-US" sz="1200" dirty="0"/>
        </a:p>
      </dgm:t>
    </dgm:pt>
    <dgm:pt modelId="{69884DE0-AC6C-409E-BA1B-685077971191}" type="parTrans" cxnId="{D249EFF9-45F3-4168-84E0-8DBEF54BF4F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36F231F-529F-44C9-8DC1-B83A4F78C382}" type="sibTrans" cxnId="{D249EFF9-45F3-4168-84E0-8DBEF54BF4FF}">
      <dgm:prSet/>
      <dgm:spPr/>
      <dgm:t>
        <a:bodyPr/>
        <a:lstStyle/>
        <a:p>
          <a:endParaRPr lang="en-US"/>
        </a:p>
      </dgm:t>
    </dgm:pt>
    <dgm:pt modelId="{1A2DD5D5-A01A-4A77-91FD-7445204FAF06}">
      <dgm:prSet phldrT="[Text]" custT="1"/>
      <dgm:spPr/>
      <dgm:t>
        <a:bodyPr/>
        <a:lstStyle/>
        <a:p>
          <a:r>
            <a:rPr lang="en-US" sz="1200" b="0" i="0" dirty="0"/>
            <a:t>Extremely hot or cold temperatures might negatively impact sales</a:t>
          </a:r>
          <a:endParaRPr lang="en-US" sz="1200" dirty="0"/>
        </a:p>
      </dgm:t>
    </dgm:pt>
    <dgm:pt modelId="{9C319424-4685-488F-8B9B-3E10BB5F7111}" type="parTrans" cxnId="{0890B842-5A8D-4027-940A-A5282193C8EE}">
      <dgm:prSet/>
      <dgm:spPr/>
      <dgm:t>
        <a:bodyPr/>
        <a:lstStyle/>
        <a:p>
          <a:endParaRPr lang="en-US"/>
        </a:p>
      </dgm:t>
    </dgm:pt>
    <dgm:pt modelId="{FC222F20-B09A-4624-8667-84B73DB05F48}" type="sibTrans" cxnId="{0890B842-5A8D-4027-940A-A5282193C8EE}">
      <dgm:prSet/>
      <dgm:spPr/>
      <dgm:t>
        <a:bodyPr/>
        <a:lstStyle/>
        <a:p>
          <a:endParaRPr lang="en-US"/>
        </a:p>
      </dgm:t>
    </dgm:pt>
    <dgm:pt modelId="{CDE23A2E-E580-4C8D-9683-A396C386511B}">
      <dgm:prSet custT="1"/>
      <dgm:spPr/>
      <dgm:t>
        <a:bodyPr/>
        <a:lstStyle/>
        <a:p>
          <a:r>
            <a:rPr lang="en-US" sz="1200" dirty="0"/>
            <a:t>Warmer weather positively influences sales</a:t>
          </a:r>
        </a:p>
      </dgm:t>
    </dgm:pt>
    <dgm:pt modelId="{1F741969-B59C-48BA-BB91-95794CCFCA19}" type="parTrans" cxnId="{327FE624-6498-4B13-887D-BBB6FF85C882}">
      <dgm:prSet/>
      <dgm:spPr/>
      <dgm:t>
        <a:bodyPr/>
        <a:lstStyle/>
        <a:p>
          <a:endParaRPr lang="en-US"/>
        </a:p>
      </dgm:t>
    </dgm:pt>
    <dgm:pt modelId="{8457F73C-5166-4EE2-A847-15D2DFF35831}" type="sibTrans" cxnId="{327FE624-6498-4B13-887D-BBB6FF85C882}">
      <dgm:prSet/>
      <dgm:spPr/>
      <dgm:t>
        <a:bodyPr/>
        <a:lstStyle/>
        <a:p>
          <a:endParaRPr lang="en-US"/>
        </a:p>
      </dgm:t>
    </dgm:pt>
    <dgm:pt modelId="{C78F5573-9862-45CA-9D7A-ED4BFF8A3E0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How does fuel price affect weekly sales?</a:t>
          </a:r>
        </a:p>
      </dgm:t>
    </dgm:pt>
    <dgm:pt modelId="{BAE3A982-6E41-47BC-9246-FA2163843946}" type="parTrans" cxnId="{0485544E-F882-43E5-BF20-EDD635D44E4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4A48EEB-F1E0-48F8-9E4B-8C94AD4266CA}" type="sibTrans" cxnId="{0485544E-F882-43E5-BF20-EDD635D44E40}">
      <dgm:prSet/>
      <dgm:spPr/>
      <dgm:t>
        <a:bodyPr/>
        <a:lstStyle/>
        <a:p>
          <a:endParaRPr lang="en-US"/>
        </a:p>
      </dgm:t>
    </dgm:pt>
    <dgm:pt modelId="{D60E7F41-61A9-4D93-908B-D9A16CF0EE8A}">
      <dgm:prSet/>
      <dgm:spPr/>
      <dgm:t>
        <a:bodyPr/>
        <a:lstStyle/>
        <a:p>
          <a:r>
            <a:rPr lang="en-US" dirty="0"/>
            <a:t>Higher fuel prices lead to lower sales</a:t>
          </a:r>
        </a:p>
      </dgm:t>
    </dgm:pt>
    <dgm:pt modelId="{0B3A796C-C02A-4E73-A9CA-5CB934FEE9E9}" type="parTrans" cxnId="{78AF8590-2059-4B0B-98D4-C8F5EBA462EF}">
      <dgm:prSet/>
      <dgm:spPr/>
      <dgm:t>
        <a:bodyPr/>
        <a:lstStyle/>
        <a:p>
          <a:endParaRPr lang="en-US"/>
        </a:p>
      </dgm:t>
    </dgm:pt>
    <dgm:pt modelId="{BDD7D8BC-1BE3-4058-885B-B296E46CE901}" type="sibTrans" cxnId="{78AF8590-2059-4B0B-98D4-C8F5EBA462EF}">
      <dgm:prSet/>
      <dgm:spPr/>
      <dgm:t>
        <a:bodyPr/>
        <a:lstStyle/>
        <a:p>
          <a:endParaRPr lang="en-US"/>
        </a:p>
      </dgm:t>
    </dgm:pt>
    <dgm:pt modelId="{79BAB997-6D11-45F0-90DF-1CFE6B0C2316}">
      <dgm:prSet custT="1"/>
      <dgm:spPr/>
      <dgm:t>
        <a:bodyPr/>
        <a:lstStyle/>
        <a:p>
          <a:r>
            <a:rPr lang="en-US" sz="1200" dirty="0"/>
            <a:t>Sales patterns change when fuel prices fluctuate</a:t>
          </a:r>
        </a:p>
      </dgm:t>
    </dgm:pt>
    <dgm:pt modelId="{BA09185E-9BE8-472E-B0E6-AA09D1D5A236}" type="parTrans" cxnId="{C6CBD6DF-3EA6-4133-85DB-6E026D474B5C}">
      <dgm:prSet/>
      <dgm:spPr/>
      <dgm:t>
        <a:bodyPr/>
        <a:lstStyle/>
        <a:p>
          <a:endParaRPr lang="en-US"/>
        </a:p>
      </dgm:t>
    </dgm:pt>
    <dgm:pt modelId="{B1A63693-B3B8-46A0-88FC-6DCEBE902356}" type="sibTrans" cxnId="{C6CBD6DF-3EA6-4133-85DB-6E026D474B5C}">
      <dgm:prSet/>
      <dgm:spPr/>
      <dgm:t>
        <a:bodyPr/>
        <a:lstStyle/>
        <a:p>
          <a:endParaRPr lang="en-US"/>
        </a:p>
      </dgm:t>
    </dgm:pt>
    <dgm:pt modelId="{94D90ED5-B7B4-4C8F-82FC-46971E4AAFCF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Do markdowns influence weekly sales?</a:t>
          </a:r>
        </a:p>
      </dgm:t>
    </dgm:pt>
    <dgm:pt modelId="{A15A3280-E876-4A70-B299-F5D81C3EC72B}" type="parTrans" cxnId="{5D62A887-8DD5-449E-AE44-9BD7A61CF83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10885-3ECB-4DFA-8A37-1EF3143CCA74}" type="sibTrans" cxnId="{5D62A887-8DD5-449E-AE44-9BD7A61CF837}">
      <dgm:prSet/>
      <dgm:spPr/>
      <dgm:t>
        <a:bodyPr/>
        <a:lstStyle/>
        <a:p>
          <a:endParaRPr lang="en-US"/>
        </a:p>
      </dgm:t>
    </dgm:pt>
    <dgm:pt modelId="{53152C1A-4A2F-4E18-8C88-3064EE574206}">
      <dgm:prSet/>
      <dgm:spPr/>
      <dgm:t>
        <a:bodyPr/>
        <a:lstStyle/>
        <a:p>
          <a:r>
            <a:rPr lang="en-US" dirty="0"/>
            <a:t>Sales increase significantly during markdown periods</a:t>
          </a:r>
        </a:p>
      </dgm:t>
    </dgm:pt>
    <dgm:pt modelId="{E124C73E-AE27-45A4-924E-60455FC238C4}" type="parTrans" cxnId="{C0178051-C9FA-43B1-AD30-D170A5D136F0}">
      <dgm:prSet/>
      <dgm:spPr/>
      <dgm:t>
        <a:bodyPr/>
        <a:lstStyle/>
        <a:p>
          <a:endParaRPr lang="en-US"/>
        </a:p>
      </dgm:t>
    </dgm:pt>
    <dgm:pt modelId="{C7D6DA43-C305-4D9A-9ABB-BC9BDFADE60E}" type="sibTrans" cxnId="{C0178051-C9FA-43B1-AD30-D170A5D136F0}">
      <dgm:prSet/>
      <dgm:spPr/>
      <dgm:t>
        <a:bodyPr/>
        <a:lstStyle/>
        <a:p>
          <a:endParaRPr lang="en-US"/>
        </a:p>
      </dgm:t>
    </dgm:pt>
    <dgm:pt modelId="{EB50DEA9-7C3B-4880-92F2-930A726E6F3B}">
      <dgm:prSet/>
      <dgm:spPr/>
      <dgm:t>
        <a:bodyPr/>
        <a:lstStyle/>
        <a:p>
          <a:r>
            <a:rPr lang="en-US" dirty="0"/>
            <a:t>Different markdown types have varying impacts on sales</a:t>
          </a:r>
        </a:p>
      </dgm:t>
    </dgm:pt>
    <dgm:pt modelId="{E9642001-A952-4EB8-A386-7C4AE072424F}" type="parTrans" cxnId="{40EC15D1-FEC6-4F1E-838F-893B483DCD6D}">
      <dgm:prSet/>
      <dgm:spPr/>
      <dgm:t>
        <a:bodyPr/>
        <a:lstStyle/>
        <a:p>
          <a:endParaRPr lang="en-US"/>
        </a:p>
      </dgm:t>
    </dgm:pt>
    <dgm:pt modelId="{DF6A33A7-8CD8-457A-922C-6D3A21CD37D0}" type="sibTrans" cxnId="{40EC15D1-FEC6-4F1E-838F-893B483DCD6D}">
      <dgm:prSet/>
      <dgm:spPr/>
      <dgm:t>
        <a:bodyPr/>
        <a:lstStyle/>
        <a:p>
          <a:endParaRPr lang="en-US"/>
        </a:p>
      </dgm:t>
    </dgm:pt>
    <dgm:pt modelId="{C5E63EFD-7944-4EE8-9617-AB1F9F826780}" type="pres">
      <dgm:prSet presAssocID="{50C6D3B7-8820-43F4-A437-F753ECBCEC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1D179-304A-4F37-875A-21133EE557E9}" type="pres">
      <dgm:prSet presAssocID="{1002BDF0-4823-48E0-8641-154D553C4557}" presName="root1" presStyleCnt="0"/>
      <dgm:spPr/>
    </dgm:pt>
    <dgm:pt modelId="{32B77D6F-1944-4DAF-B59B-CAAE2DF95579}" type="pres">
      <dgm:prSet presAssocID="{1002BDF0-4823-48E0-8641-154D553C4557}" presName="LevelOneTextNode" presStyleLbl="node0" presStyleIdx="0" presStyleCnt="1" custScaleX="124161" custScaleY="251525" custLinFactX="-100000" custLinFactNeighborX="-198488" custLinFactNeighborY="11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257600-32EB-48AC-914A-998406F6163C}" type="pres">
      <dgm:prSet presAssocID="{1002BDF0-4823-48E0-8641-154D553C4557}" presName="level2hierChild" presStyleCnt="0"/>
      <dgm:spPr/>
    </dgm:pt>
    <dgm:pt modelId="{D28D1B67-035A-4279-90FE-6691FE2BC356}" type="pres">
      <dgm:prSet presAssocID="{CF196AD3-42D6-484D-82B0-CFA26D22FB80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293FEFF-4BD0-4A2A-81C6-F78E07DEA5D2}" type="pres">
      <dgm:prSet presAssocID="{CF196AD3-42D6-484D-82B0-CFA26D22FB80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4AACF12-4B2D-49A9-9EE4-8EF63DF22232}" type="pres">
      <dgm:prSet presAssocID="{721A241E-D8A4-4DCE-A3FE-38BE17A541D5}" presName="root2" presStyleCnt="0"/>
      <dgm:spPr/>
    </dgm:pt>
    <dgm:pt modelId="{3AAF2D0E-57D5-4F3B-BDEF-6906E1D508BC}" type="pres">
      <dgm:prSet presAssocID="{721A241E-D8A4-4DCE-A3FE-38BE17A541D5}" presName="LevelTwoTextNode" presStyleLbl="node2" presStyleIdx="0" presStyleCnt="4" custScaleX="153604" custScaleY="148640" custLinFactX="-100000" custLinFactNeighborX="-152487" custLinFactNeighborY="-1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D5D86-9320-4F64-A786-7C64B7701BC8}" type="pres">
      <dgm:prSet presAssocID="{721A241E-D8A4-4DCE-A3FE-38BE17A541D5}" presName="level3hierChild" presStyleCnt="0"/>
      <dgm:spPr/>
    </dgm:pt>
    <dgm:pt modelId="{F4DA4951-ED09-4C07-BFBC-424F456047B5}" type="pres">
      <dgm:prSet presAssocID="{9CAF1817-C6A2-45F2-AD5F-D713D9DAE6AB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F19E5DD2-083D-414C-8E6A-4552E840D965}" type="pres">
      <dgm:prSet presAssocID="{9CAF1817-C6A2-45F2-AD5F-D713D9DAE6AB}" presName="connTx" presStyleLbl="parChTrans1D3" presStyleIdx="0" presStyleCnt="8"/>
      <dgm:spPr/>
      <dgm:t>
        <a:bodyPr/>
        <a:lstStyle/>
        <a:p>
          <a:endParaRPr lang="en-US"/>
        </a:p>
      </dgm:t>
    </dgm:pt>
    <dgm:pt modelId="{2642C343-32B5-49A7-8DAD-053B1EC65D04}" type="pres">
      <dgm:prSet presAssocID="{F843D036-4B2B-4D7B-A6E3-C8E144B239C8}" presName="root2" presStyleCnt="0"/>
      <dgm:spPr/>
    </dgm:pt>
    <dgm:pt modelId="{389A7690-A95F-4FFD-8EA3-60877BE75420}" type="pres">
      <dgm:prSet presAssocID="{F843D036-4B2B-4D7B-A6E3-C8E144B239C8}" presName="LevelTwoTextNode" presStyleLbl="node3" presStyleIdx="0" presStyleCnt="8" custScaleX="211571" custScaleY="104482" custLinFactX="-49547" custLinFactNeighborX="-100000" custLinFactNeighborY="7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8C39C-DF31-4DF3-82AF-B9EC6187E27E}" type="pres">
      <dgm:prSet presAssocID="{F843D036-4B2B-4D7B-A6E3-C8E144B239C8}" presName="level3hierChild" presStyleCnt="0"/>
      <dgm:spPr/>
    </dgm:pt>
    <dgm:pt modelId="{9C1F0332-975A-4B1F-A510-3745764C2EC0}" type="pres">
      <dgm:prSet presAssocID="{6D5E011E-8CE9-4E16-A6D8-3E116E9CB9E6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C27DED1C-3160-44E4-87D0-11679CBEB06E}" type="pres">
      <dgm:prSet presAssocID="{6D5E011E-8CE9-4E16-A6D8-3E116E9CB9E6}" presName="connTx" presStyleLbl="parChTrans1D3" presStyleIdx="1" presStyleCnt="8"/>
      <dgm:spPr/>
      <dgm:t>
        <a:bodyPr/>
        <a:lstStyle/>
        <a:p>
          <a:endParaRPr lang="en-US"/>
        </a:p>
      </dgm:t>
    </dgm:pt>
    <dgm:pt modelId="{E5768297-486B-4F53-80A4-532F1742F120}" type="pres">
      <dgm:prSet presAssocID="{1962101F-1A9A-4D12-A8FC-A6DE52DFF190}" presName="root2" presStyleCnt="0"/>
      <dgm:spPr/>
    </dgm:pt>
    <dgm:pt modelId="{AAEAA499-3BD6-4BB8-BCF4-839BAD75C8C8}" type="pres">
      <dgm:prSet presAssocID="{1962101F-1A9A-4D12-A8FC-A6DE52DFF190}" presName="LevelTwoTextNode" presStyleLbl="node3" presStyleIdx="1" presStyleCnt="8" custScaleX="211243" custScaleY="129868" custLinFactX="-48629" custLinFactNeighborX="-100000" custLinFactNeighborY="6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E9E45-BC80-4082-9EA9-8ACA7CD2BAF6}" type="pres">
      <dgm:prSet presAssocID="{1962101F-1A9A-4D12-A8FC-A6DE52DFF190}" presName="level3hierChild" presStyleCnt="0"/>
      <dgm:spPr/>
    </dgm:pt>
    <dgm:pt modelId="{EECBFAFF-557C-4685-BCDC-FB83D46DEF37}" type="pres">
      <dgm:prSet presAssocID="{69884DE0-AC6C-409E-BA1B-685077971191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64AF173-0FBD-4B37-9100-4214CCE674B8}" type="pres">
      <dgm:prSet presAssocID="{69884DE0-AC6C-409E-BA1B-68507797119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400777A-73B2-4EC0-8E75-A7274468D09B}" type="pres">
      <dgm:prSet presAssocID="{E2D77DA9-A02E-4928-AA80-CE07C22495DA}" presName="root2" presStyleCnt="0"/>
      <dgm:spPr/>
    </dgm:pt>
    <dgm:pt modelId="{455358C9-2209-406C-8942-9E8562A8A51C}" type="pres">
      <dgm:prSet presAssocID="{E2D77DA9-A02E-4928-AA80-CE07C22495DA}" presName="LevelTwoTextNode" presStyleLbl="node2" presStyleIdx="1" presStyleCnt="4" custScaleX="154949" custScaleY="141783" custLinFactX="-100000" custLinFactNeighborX="-153111" custLinFactNeighborY="-20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C7024-E9B3-4F23-B44B-D417A1EE7124}" type="pres">
      <dgm:prSet presAssocID="{E2D77DA9-A02E-4928-AA80-CE07C22495DA}" presName="level3hierChild" presStyleCnt="0"/>
      <dgm:spPr/>
    </dgm:pt>
    <dgm:pt modelId="{340C4B80-3B44-4873-B866-B33E77FA664C}" type="pres">
      <dgm:prSet presAssocID="{9C319424-4685-488F-8B9B-3E10BB5F7111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22AFA1D-83BB-4737-B2D8-EB9CB8FA193C}" type="pres">
      <dgm:prSet presAssocID="{9C319424-4685-488F-8B9B-3E10BB5F7111}" presName="connTx" presStyleLbl="parChTrans1D3" presStyleIdx="2" presStyleCnt="8"/>
      <dgm:spPr/>
      <dgm:t>
        <a:bodyPr/>
        <a:lstStyle/>
        <a:p>
          <a:endParaRPr lang="en-US"/>
        </a:p>
      </dgm:t>
    </dgm:pt>
    <dgm:pt modelId="{067D9B94-20FD-4225-832F-2F37710733C3}" type="pres">
      <dgm:prSet presAssocID="{1A2DD5D5-A01A-4A77-91FD-7445204FAF06}" presName="root2" presStyleCnt="0"/>
      <dgm:spPr/>
    </dgm:pt>
    <dgm:pt modelId="{AFD4E65C-4E3A-45E3-B8DD-40AEBB20720C}" type="pres">
      <dgm:prSet presAssocID="{1A2DD5D5-A01A-4A77-91FD-7445204FAF06}" presName="LevelTwoTextNode" presStyleLbl="node3" presStyleIdx="2" presStyleCnt="8" custScaleX="214764" custScaleY="102321" custLinFactX="-50430" custLinFactNeighborX="-100000" custLinFactNeighborY="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50F6A-0194-4A31-B8DD-2DFC62B52C80}" type="pres">
      <dgm:prSet presAssocID="{1A2DD5D5-A01A-4A77-91FD-7445204FAF06}" presName="level3hierChild" presStyleCnt="0"/>
      <dgm:spPr/>
    </dgm:pt>
    <dgm:pt modelId="{BBACE9DF-5BDE-4DDC-968C-D6C6F4FA3721}" type="pres">
      <dgm:prSet presAssocID="{1F741969-B59C-48BA-BB91-95794CCFCA19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62FBCF6D-209D-4542-927E-4AFF217BEAFF}" type="pres">
      <dgm:prSet presAssocID="{1F741969-B59C-48BA-BB91-95794CCFCA19}" presName="connTx" presStyleLbl="parChTrans1D3" presStyleIdx="3" presStyleCnt="8"/>
      <dgm:spPr/>
      <dgm:t>
        <a:bodyPr/>
        <a:lstStyle/>
        <a:p>
          <a:endParaRPr lang="en-US"/>
        </a:p>
      </dgm:t>
    </dgm:pt>
    <dgm:pt modelId="{6D6B6F46-50FD-4F36-838A-FE658C73B549}" type="pres">
      <dgm:prSet presAssocID="{CDE23A2E-E580-4C8D-9683-A396C386511B}" presName="root2" presStyleCnt="0"/>
      <dgm:spPr/>
    </dgm:pt>
    <dgm:pt modelId="{BE2E5653-4D75-4D0C-9F6F-28B152D5FE3C}" type="pres">
      <dgm:prSet presAssocID="{CDE23A2E-E580-4C8D-9683-A396C386511B}" presName="LevelTwoTextNode" presStyleLbl="node3" presStyleIdx="3" presStyleCnt="8" custScaleX="213389" custLinFactX="-48397" custLinFactNeighborX="-100000" custLinFactNeighborY="2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93BE-8D08-48F7-9D6C-65DDD154C86C}" type="pres">
      <dgm:prSet presAssocID="{CDE23A2E-E580-4C8D-9683-A396C386511B}" presName="level3hierChild" presStyleCnt="0"/>
      <dgm:spPr/>
    </dgm:pt>
    <dgm:pt modelId="{A6ED6E7F-5BAA-4723-9428-E67EFDFEEDCA}" type="pres">
      <dgm:prSet presAssocID="{BAE3A982-6E41-47BC-9246-FA216384394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6753E65-862A-4288-8FA0-A49A69907A1E}" type="pres">
      <dgm:prSet presAssocID="{BAE3A982-6E41-47BC-9246-FA216384394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26501FB-9799-4EEA-9A9B-09662CE7B538}" type="pres">
      <dgm:prSet presAssocID="{C78F5573-9862-45CA-9D7A-ED4BFF8A3E05}" presName="root2" presStyleCnt="0"/>
      <dgm:spPr/>
    </dgm:pt>
    <dgm:pt modelId="{029CED93-6A2F-4F32-A22A-A1ACB8B4654F}" type="pres">
      <dgm:prSet presAssocID="{C78F5573-9862-45CA-9D7A-ED4BFF8A3E05}" presName="LevelTwoTextNode" presStyleLbl="node2" presStyleIdx="2" presStyleCnt="4" custScaleX="156936" custScaleY="144541" custLinFactX="-100000" custLinFactNeighborX="-152368" custLinFactNeighborY="-21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34127-AFEB-40B5-9202-34FAE365F494}" type="pres">
      <dgm:prSet presAssocID="{C78F5573-9862-45CA-9D7A-ED4BFF8A3E05}" presName="level3hierChild" presStyleCnt="0"/>
      <dgm:spPr/>
    </dgm:pt>
    <dgm:pt modelId="{C303F0EA-FF1E-4173-B4A9-3C3314BC6986}" type="pres">
      <dgm:prSet presAssocID="{BA09185E-9BE8-472E-B0E6-AA09D1D5A236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F60227D0-904C-45F2-83B4-F1B2AAF628DD}" type="pres">
      <dgm:prSet presAssocID="{BA09185E-9BE8-472E-B0E6-AA09D1D5A236}" presName="connTx" presStyleLbl="parChTrans1D3" presStyleIdx="4" presStyleCnt="8"/>
      <dgm:spPr/>
      <dgm:t>
        <a:bodyPr/>
        <a:lstStyle/>
        <a:p>
          <a:endParaRPr lang="en-US"/>
        </a:p>
      </dgm:t>
    </dgm:pt>
    <dgm:pt modelId="{98598B77-0862-4293-B841-935601FF136C}" type="pres">
      <dgm:prSet presAssocID="{79BAB997-6D11-45F0-90DF-1CFE6B0C2316}" presName="root2" presStyleCnt="0"/>
      <dgm:spPr/>
    </dgm:pt>
    <dgm:pt modelId="{997F1B11-0AB6-48E9-9153-2DD6975CC65C}" type="pres">
      <dgm:prSet presAssocID="{79BAB997-6D11-45F0-90DF-1CFE6B0C2316}" presName="LevelTwoTextNode" presStyleLbl="node3" presStyleIdx="4" presStyleCnt="8" custScaleX="211378" custScaleY="107514" custLinFactX="-49202" custLinFactNeighborX="-100000" custLinFactNeighborY="9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35B4E-AC9C-443A-8602-5D2013D0AD55}" type="pres">
      <dgm:prSet presAssocID="{79BAB997-6D11-45F0-90DF-1CFE6B0C2316}" presName="level3hierChild" presStyleCnt="0"/>
      <dgm:spPr/>
    </dgm:pt>
    <dgm:pt modelId="{1527FD57-3717-48A5-B195-4755290D70E5}" type="pres">
      <dgm:prSet presAssocID="{0B3A796C-C02A-4E73-A9CA-5CB934FEE9E9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16FC6D7C-565C-462F-8D6B-2FB6A83E1305}" type="pres">
      <dgm:prSet presAssocID="{0B3A796C-C02A-4E73-A9CA-5CB934FEE9E9}" presName="connTx" presStyleLbl="parChTrans1D3" presStyleIdx="5" presStyleCnt="8"/>
      <dgm:spPr/>
      <dgm:t>
        <a:bodyPr/>
        <a:lstStyle/>
        <a:p>
          <a:endParaRPr lang="en-US"/>
        </a:p>
      </dgm:t>
    </dgm:pt>
    <dgm:pt modelId="{23135FF0-9746-4290-BADF-2915E713D5B5}" type="pres">
      <dgm:prSet presAssocID="{D60E7F41-61A9-4D93-908B-D9A16CF0EE8A}" presName="root2" presStyleCnt="0"/>
      <dgm:spPr/>
    </dgm:pt>
    <dgm:pt modelId="{86F1FA1E-E058-4AE5-8AF2-4AA7FB3CC1FA}" type="pres">
      <dgm:prSet presAssocID="{D60E7F41-61A9-4D93-908B-D9A16CF0EE8A}" presName="LevelTwoTextNode" presStyleLbl="node3" presStyleIdx="5" presStyleCnt="8" custScaleX="208361" custLinFactX="-46756" custLinFactNeighborX="-100000" custLinFactNeighborY="9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94AA5D-C4D2-4708-B1CD-FF147BBF1B65}" type="pres">
      <dgm:prSet presAssocID="{D60E7F41-61A9-4D93-908B-D9A16CF0EE8A}" presName="level3hierChild" presStyleCnt="0"/>
      <dgm:spPr/>
    </dgm:pt>
    <dgm:pt modelId="{D751504C-4658-42A6-B140-C36C3B9EDB24}" type="pres">
      <dgm:prSet presAssocID="{A15A3280-E876-4A70-B299-F5D81C3EC72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CD49C94-9CC9-4106-8970-995ADFEBC1B0}" type="pres">
      <dgm:prSet presAssocID="{A15A3280-E876-4A70-B299-F5D81C3EC72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82F8FAA-031E-458C-A973-52FEB002FEA4}" type="pres">
      <dgm:prSet presAssocID="{94D90ED5-B7B4-4C8F-82FC-46971E4AAFCF}" presName="root2" presStyleCnt="0"/>
      <dgm:spPr/>
    </dgm:pt>
    <dgm:pt modelId="{C3FCE954-70DD-4770-9753-B73464F20F84}" type="pres">
      <dgm:prSet presAssocID="{94D90ED5-B7B4-4C8F-82FC-46971E4AAFCF}" presName="LevelTwoTextNode" presStyleLbl="node2" presStyleIdx="3" presStyleCnt="4" custScaleX="156696" custScaleY="146074" custLinFactX="-100000" custLinFactNeighborX="-150119" custLinFactNeighborY="-30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EA2BF-7420-4AD0-8DBF-2C115CB2C2FF}" type="pres">
      <dgm:prSet presAssocID="{94D90ED5-B7B4-4C8F-82FC-46971E4AAFCF}" presName="level3hierChild" presStyleCnt="0"/>
      <dgm:spPr/>
    </dgm:pt>
    <dgm:pt modelId="{B1DED2E7-6EEA-428B-92EB-7DF8DE895DB3}" type="pres">
      <dgm:prSet presAssocID="{E9642001-A952-4EB8-A386-7C4AE072424F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D444D4C9-44F4-4B3A-8B8B-0F1553B665EC}" type="pres">
      <dgm:prSet presAssocID="{E9642001-A952-4EB8-A386-7C4AE072424F}" presName="connTx" presStyleLbl="parChTrans1D3" presStyleIdx="6" presStyleCnt="8"/>
      <dgm:spPr/>
      <dgm:t>
        <a:bodyPr/>
        <a:lstStyle/>
        <a:p>
          <a:endParaRPr lang="en-US"/>
        </a:p>
      </dgm:t>
    </dgm:pt>
    <dgm:pt modelId="{40AE5A32-1935-4AF2-BA0A-6CA1FC326A1A}" type="pres">
      <dgm:prSet presAssocID="{EB50DEA9-7C3B-4880-92F2-930A726E6F3B}" presName="root2" presStyleCnt="0"/>
      <dgm:spPr/>
    </dgm:pt>
    <dgm:pt modelId="{AF7D0BD2-F33D-4D86-BC54-5EB425E51E26}" type="pres">
      <dgm:prSet presAssocID="{EB50DEA9-7C3B-4880-92F2-930A726E6F3B}" presName="LevelTwoTextNode" presStyleLbl="node3" presStyleIdx="6" presStyleCnt="8" custScaleX="207421" custLinFactX="-44139" custLinFactNeighborX="-100000" custLinFactNeighborY="4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FB193-E9FE-4B91-91CD-305701047ECB}" type="pres">
      <dgm:prSet presAssocID="{EB50DEA9-7C3B-4880-92F2-930A726E6F3B}" presName="level3hierChild" presStyleCnt="0"/>
      <dgm:spPr/>
    </dgm:pt>
    <dgm:pt modelId="{0AC55713-5D4F-4DC9-84B5-8A2D35ABAE17}" type="pres">
      <dgm:prSet presAssocID="{E124C73E-AE27-45A4-924E-60455FC238C4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7CD52A24-4A8D-4039-8D4B-A30DA3DA43F7}" type="pres">
      <dgm:prSet presAssocID="{E124C73E-AE27-45A4-924E-60455FC238C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F367F143-CA8A-4E40-BBF7-BE4B09AF5B46}" type="pres">
      <dgm:prSet presAssocID="{53152C1A-4A2F-4E18-8C88-3064EE574206}" presName="root2" presStyleCnt="0"/>
      <dgm:spPr/>
    </dgm:pt>
    <dgm:pt modelId="{5F7ED80F-0340-4992-AF8D-8C3A03F928BC}" type="pres">
      <dgm:prSet presAssocID="{53152C1A-4A2F-4E18-8C88-3064EE574206}" presName="LevelTwoTextNode" presStyleLbl="node3" presStyleIdx="7" presStyleCnt="8" custScaleX="206197" custScaleY="89104" custLinFactX="-43583" custLinFactNeighborX="-100000" custLinFactNeighborY="176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0C410-1B56-49A0-8531-EC9F32226B8F}" type="pres">
      <dgm:prSet presAssocID="{53152C1A-4A2F-4E18-8C88-3064EE574206}" presName="level3hierChild" presStyleCnt="0"/>
      <dgm:spPr/>
    </dgm:pt>
  </dgm:ptLst>
  <dgm:cxnLst>
    <dgm:cxn modelId="{C162028B-FB4C-4BAC-B428-634D1F8ABE48}" srcId="{721A241E-D8A4-4DCE-A3FE-38BE17A541D5}" destId="{F843D036-4B2B-4D7B-A6E3-C8E144B239C8}" srcOrd="0" destOrd="0" parTransId="{9CAF1817-C6A2-45F2-AD5F-D713D9DAE6AB}" sibTransId="{A231E0B0-E896-4323-AE3F-D38EC6B5C9D8}"/>
    <dgm:cxn modelId="{A5A74118-677A-4D5F-8826-275CDB749104}" type="presOf" srcId="{EB50DEA9-7C3B-4880-92F2-930A726E6F3B}" destId="{AF7D0BD2-F33D-4D86-BC54-5EB425E51E26}" srcOrd="0" destOrd="0" presId="urn:microsoft.com/office/officeart/2005/8/layout/hierarchy2"/>
    <dgm:cxn modelId="{C167BB25-6E3B-4214-B4B0-D90C1DC344B0}" type="presOf" srcId="{53152C1A-4A2F-4E18-8C88-3064EE574206}" destId="{5F7ED80F-0340-4992-AF8D-8C3A03F928BC}" srcOrd="0" destOrd="0" presId="urn:microsoft.com/office/officeart/2005/8/layout/hierarchy2"/>
    <dgm:cxn modelId="{40EC15D1-FEC6-4F1E-838F-893B483DCD6D}" srcId="{94D90ED5-B7B4-4C8F-82FC-46971E4AAFCF}" destId="{EB50DEA9-7C3B-4880-92F2-930A726E6F3B}" srcOrd="0" destOrd="0" parTransId="{E9642001-A952-4EB8-A386-7C4AE072424F}" sibTransId="{DF6A33A7-8CD8-457A-922C-6D3A21CD37D0}"/>
    <dgm:cxn modelId="{8735F36B-4FE2-4868-AD72-521F54115216}" type="presOf" srcId="{9C319424-4685-488F-8B9B-3E10BB5F7111}" destId="{E22AFA1D-83BB-4737-B2D8-EB9CB8FA193C}" srcOrd="1" destOrd="0" presId="urn:microsoft.com/office/officeart/2005/8/layout/hierarchy2"/>
    <dgm:cxn modelId="{ECEC1FBC-0F2C-4596-9D4B-1BB78992D15B}" type="presOf" srcId="{69884DE0-AC6C-409E-BA1B-685077971191}" destId="{EECBFAFF-557C-4685-BCDC-FB83D46DEF37}" srcOrd="0" destOrd="0" presId="urn:microsoft.com/office/officeart/2005/8/layout/hierarchy2"/>
    <dgm:cxn modelId="{D1CC7B25-10DF-4D51-97D9-5A6E6126B2A4}" type="presOf" srcId="{BA09185E-9BE8-472E-B0E6-AA09D1D5A236}" destId="{C303F0EA-FF1E-4173-B4A9-3C3314BC6986}" srcOrd="0" destOrd="0" presId="urn:microsoft.com/office/officeart/2005/8/layout/hierarchy2"/>
    <dgm:cxn modelId="{695D7719-A3F5-4BA0-B8E2-AD987629E4E7}" type="presOf" srcId="{CF196AD3-42D6-484D-82B0-CFA26D22FB80}" destId="{D28D1B67-035A-4279-90FE-6691FE2BC356}" srcOrd="0" destOrd="0" presId="urn:microsoft.com/office/officeart/2005/8/layout/hierarchy2"/>
    <dgm:cxn modelId="{7343519C-4761-4AE6-958A-B26FF003754B}" type="presOf" srcId="{E124C73E-AE27-45A4-924E-60455FC238C4}" destId="{7CD52A24-4A8D-4039-8D4B-A30DA3DA43F7}" srcOrd="1" destOrd="0" presId="urn:microsoft.com/office/officeart/2005/8/layout/hierarchy2"/>
    <dgm:cxn modelId="{17C39598-E807-4C41-A5FB-2F0E9C6E96AA}" type="presOf" srcId="{9C319424-4685-488F-8B9B-3E10BB5F7111}" destId="{340C4B80-3B44-4873-B866-B33E77FA664C}" srcOrd="0" destOrd="0" presId="urn:microsoft.com/office/officeart/2005/8/layout/hierarchy2"/>
    <dgm:cxn modelId="{DEFE88EA-0207-4EC5-A598-FEAE049A0B8A}" type="presOf" srcId="{A15A3280-E876-4A70-B299-F5D81C3EC72B}" destId="{3CD49C94-9CC9-4106-8970-995ADFEBC1B0}" srcOrd="1" destOrd="0" presId="urn:microsoft.com/office/officeart/2005/8/layout/hierarchy2"/>
    <dgm:cxn modelId="{8DC2E5CC-8ACD-49BF-B18C-0F62E814A8D2}" type="presOf" srcId="{1A2DD5D5-A01A-4A77-91FD-7445204FAF06}" destId="{AFD4E65C-4E3A-45E3-B8DD-40AEBB20720C}" srcOrd="0" destOrd="0" presId="urn:microsoft.com/office/officeart/2005/8/layout/hierarchy2"/>
    <dgm:cxn modelId="{0485544E-F882-43E5-BF20-EDD635D44E40}" srcId="{1002BDF0-4823-48E0-8641-154D553C4557}" destId="{C78F5573-9862-45CA-9D7A-ED4BFF8A3E05}" srcOrd="2" destOrd="0" parTransId="{BAE3A982-6E41-47BC-9246-FA2163843946}" sibTransId="{14A48EEB-F1E0-48F8-9E4B-8C94AD4266CA}"/>
    <dgm:cxn modelId="{A01354A3-7222-48EF-B3E6-275FC824DAA4}" type="presOf" srcId="{9CAF1817-C6A2-45F2-AD5F-D713D9DAE6AB}" destId="{F4DA4951-ED09-4C07-BFBC-424F456047B5}" srcOrd="0" destOrd="0" presId="urn:microsoft.com/office/officeart/2005/8/layout/hierarchy2"/>
    <dgm:cxn modelId="{63882214-EAEE-48B5-9DCC-E9B6FAD54C5A}" srcId="{1002BDF0-4823-48E0-8641-154D553C4557}" destId="{721A241E-D8A4-4DCE-A3FE-38BE17A541D5}" srcOrd="0" destOrd="0" parTransId="{CF196AD3-42D6-484D-82B0-CFA26D22FB80}" sibTransId="{6E80D786-92A8-4170-80FF-81EECA65D1BA}"/>
    <dgm:cxn modelId="{89CA28BD-8F61-4BEE-8ECB-FD115813FC03}" type="presOf" srcId="{D60E7F41-61A9-4D93-908B-D9A16CF0EE8A}" destId="{86F1FA1E-E058-4AE5-8AF2-4AA7FB3CC1FA}" srcOrd="0" destOrd="0" presId="urn:microsoft.com/office/officeart/2005/8/layout/hierarchy2"/>
    <dgm:cxn modelId="{619E3CED-9E8F-4DF2-A04C-F528EE76BE42}" srcId="{721A241E-D8A4-4DCE-A3FE-38BE17A541D5}" destId="{1962101F-1A9A-4D12-A8FC-A6DE52DFF190}" srcOrd="1" destOrd="0" parTransId="{6D5E011E-8CE9-4E16-A6D8-3E116E9CB9E6}" sibTransId="{B79A5F65-BB90-4D68-8F57-04097ABCC1AE}"/>
    <dgm:cxn modelId="{2EBBF5E0-EF83-45F2-BA1F-5CC4D83F96D8}" type="presOf" srcId="{69884DE0-AC6C-409E-BA1B-685077971191}" destId="{F64AF173-0FBD-4B37-9100-4214CCE674B8}" srcOrd="1" destOrd="0" presId="urn:microsoft.com/office/officeart/2005/8/layout/hierarchy2"/>
    <dgm:cxn modelId="{38523677-A7BF-41B7-B45C-90A27A6F8ACA}" type="presOf" srcId="{1F741969-B59C-48BA-BB91-95794CCFCA19}" destId="{BBACE9DF-5BDE-4DDC-968C-D6C6F4FA3721}" srcOrd="0" destOrd="0" presId="urn:microsoft.com/office/officeart/2005/8/layout/hierarchy2"/>
    <dgm:cxn modelId="{B6749053-3D64-4422-B4F0-328713DACF76}" type="presOf" srcId="{1962101F-1A9A-4D12-A8FC-A6DE52DFF190}" destId="{AAEAA499-3BD6-4BB8-BCF4-839BAD75C8C8}" srcOrd="0" destOrd="0" presId="urn:microsoft.com/office/officeart/2005/8/layout/hierarchy2"/>
    <dgm:cxn modelId="{C6CBD6DF-3EA6-4133-85DB-6E026D474B5C}" srcId="{C78F5573-9862-45CA-9D7A-ED4BFF8A3E05}" destId="{79BAB997-6D11-45F0-90DF-1CFE6B0C2316}" srcOrd="0" destOrd="0" parTransId="{BA09185E-9BE8-472E-B0E6-AA09D1D5A236}" sibTransId="{B1A63693-B3B8-46A0-88FC-6DCEBE902356}"/>
    <dgm:cxn modelId="{2267D4C2-C223-4A3A-89D6-1A625E680B86}" type="presOf" srcId="{94D90ED5-B7B4-4C8F-82FC-46971E4AAFCF}" destId="{C3FCE954-70DD-4770-9753-B73464F20F84}" srcOrd="0" destOrd="0" presId="urn:microsoft.com/office/officeart/2005/8/layout/hierarchy2"/>
    <dgm:cxn modelId="{5D62A887-8DD5-449E-AE44-9BD7A61CF837}" srcId="{1002BDF0-4823-48E0-8641-154D553C4557}" destId="{94D90ED5-B7B4-4C8F-82FC-46971E4AAFCF}" srcOrd="3" destOrd="0" parTransId="{A15A3280-E876-4A70-B299-F5D81C3EC72B}" sibTransId="{56010885-3ECB-4DFA-8A37-1EF3143CCA74}"/>
    <dgm:cxn modelId="{327FE624-6498-4B13-887D-BBB6FF85C882}" srcId="{E2D77DA9-A02E-4928-AA80-CE07C22495DA}" destId="{CDE23A2E-E580-4C8D-9683-A396C386511B}" srcOrd="1" destOrd="0" parTransId="{1F741969-B59C-48BA-BB91-95794CCFCA19}" sibTransId="{8457F73C-5166-4EE2-A847-15D2DFF35831}"/>
    <dgm:cxn modelId="{0890B842-5A8D-4027-940A-A5282193C8EE}" srcId="{E2D77DA9-A02E-4928-AA80-CE07C22495DA}" destId="{1A2DD5D5-A01A-4A77-91FD-7445204FAF06}" srcOrd="0" destOrd="0" parTransId="{9C319424-4685-488F-8B9B-3E10BB5F7111}" sibTransId="{FC222F20-B09A-4624-8667-84B73DB05F48}"/>
    <dgm:cxn modelId="{3E44BEB4-5472-4670-8CD0-1332292AA48F}" type="presOf" srcId="{E9642001-A952-4EB8-A386-7C4AE072424F}" destId="{D444D4C9-44F4-4B3A-8B8B-0F1553B665EC}" srcOrd="1" destOrd="0" presId="urn:microsoft.com/office/officeart/2005/8/layout/hierarchy2"/>
    <dgm:cxn modelId="{2BD31A76-59D7-4035-93C4-64F30407BEED}" type="presOf" srcId="{6D5E011E-8CE9-4E16-A6D8-3E116E9CB9E6}" destId="{C27DED1C-3160-44E4-87D0-11679CBEB06E}" srcOrd="1" destOrd="0" presId="urn:microsoft.com/office/officeart/2005/8/layout/hierarchy2"/>
    <dgm:cxn modelId="{9777A482-346A-40AB-9944-6A57B9CC531F}" type="presOf" srcId="{BAE3A982-6E41-47BC-9246-FA2163843946}" destId="{A6ED6E7F-5BAA-4723-9428-E67EFDFEEDCA}" srcOrd="0" destOrd="0" presId="urn:microsoft.com/office/officeart/2005/8/layout/hierarchy2"/>
    <dgm:cxn modelId="{C9D97D1E-9508-4151-AD4E-3562C070521B}" type="presOf" srcId="{E124C73E-AE27-45A4-924E-60455FC238C4}" destId="{0AC55713-5D4F-4DC9-84B5-8A2D35ABAE17}" srcOrd="0" destOrd="0" presId="urn:microsoft.com/office/officeart/2005/8/layout/hierarchy2"/>
    <dgm:cxn modelId="{255640E2-E724-4F96-B75D-69B8B4729C33}" type="presOf" srcId="{9CAF1817-C6A2-45F2-AD5F-D713D9DAE6AB}" destId="{F19E5DD2-083D-414C-8E6A-4552E840D965}" srcOrd="1" destOrd="0" presId="urn:microsoft.com/office/officeart/2005/8/layout/hierarchy2"/>
    <dgm:cxn modelId="{5CAE5BA1-C01F-4C12-B582-500A9F0A289B}" type="presOf" srcId="{1F741969-B59C-48BA-BB91-95794CCFCA19}" destId="{62FBCF6D-209D-4542-927E-4AFF217BEAFF}" srcOrd="1" destOrd="0" presId="urn:microsoft.com/office/officeart/2005/8/layout/hierarchy2"/>
    <dgm:cxn modelId="{78AF8590-2059-4B0B-98D4-C8F5EBA462EF}" srcId="{C78F5573-9862-45CA-9D7A-ED4BFF8A3E05}" destId="{D60E7F41-61A9-4D93-908B-D9A16CF0EE8A}" srcOrd="1" destOrd="0" parTransId="{0B3A796C-C02A-4E73-A9CA-5CB934FEE9E9}" sibTransId="{BDD7D8BC-1BE3-4058-885B-B296E46CE901}"/>
    <dgm:cxn modelId="{BA9608DF-0661-433F-AE9C-385F295635CD}" type="presOf" srcId="{79BAB997-6D11-45F0-90DF-1CFE6B0C2316}" destId="{997F1B11-0AB6-48E9-9153-2DD6975CC65C}" srcOrd="0" destOrd="0" presId="urn:microsoft.com/office/officeart/2005/8/layout/hierarchy2"/>
    <dgm:cxn modelId="{98687A12-9FEC-4D1F-8667-0DE046A5197C}" type="presOf" srcId="{1002BDF0-4823-48E0-8641-154D553C4557}" destId="{32B77D6F-1944-4DAF-B59B-CAAE2DF95579}" srcOrd="0" destOrd="0" presId="urn:microsoft.com/office/officeart/2005/8/layout/hierarchy2"/>
    <dgm:cxn modelId="{AAA492F4-30B4-45DC-8901-4F5135E9E6DA}" type="presOf" srcId="{0B3A796C-C02A-4E73-A9CA-5CB934FEE9E9}" destId="{1527FD57-3717-48A5-B195-4755290D70E5}" srcOrd="0" destOrd="0" presId="urn:microsoft.com/office/officeart/2005/8/layout/hierarchy2"/>
    <dgm:cxn modelId="{B4AC9BCD-0999-4A45-A686-6C4348C1F15E}" type="presOf" srcId="{CDE23A2E-E580-4C8D-9683-A396C386511B}" destId="{BE2E5653-4D75-4D0C-9F6F-28B152D5FE3C}" srcOrd="0" destOrd="0" presId="urn:microsoft.com/office/officeart/2005/8/layout/hierarchy2"/>
    <dgm:cxn modelId="{D99F487A-A3B6-42AD-83B7-5E014A5BA00E}" type="presOf" srcId="{0B3A796C-C02A-4E73-A9CA-5CB934FEE9E9}" destId="{16FC6D7C-565C-462F-8D6B-2FB6A83E1305}" srcOrd="1" destOrd="0" presId="urn:microsoft.com/office/officeart/2005/8/layout/hierarchy2"/>
    <dgm:cxn modelId="{AE227F9C-2099-4F80-BF7C-9E09032A5FF6}" srcId="{50C6D3B7-8820-43F4-A437-F753ECBCEC80}" destId="{1002BDF0-4823-48E0-8641-154D553C4557}" srcOrd="0" destOrd="0" parTransId="{93D55F47-BAF6-4252-B46E-CDAB9B6B209D}" sibTransId="{80701E1B-0583-49D8-8C5E-F0F590FF7469}"/>
    <dgm:cxn modelId="{B68170AD-655A-4A2B-933C-60F83471D95D}" type="presOf" srcId="{A15A3280-E876-4A70-B299-F5D81C3EC72B}" destId="{D751504C-4658-42A6-B140-C36C3B9EDB24}" srcOrd="0" destOrd="0" presId="urn:microsoft.com/office/officeart/2005/8/layout/hierarchy2"/>
    <dgm:cxn modelId="{2A94A0B8-6DDD-4C1E-87DB-AD7E2A6E61D7}" type="presOf" srcId="{E2D77DA9-A02E-4928-AA80-CE07C22495DA}" destId="{455358C9-2209-406C-8942-9E8562A8A51C}" srcOrd="0" destOrd="0" presId="urn:microsoft.com/office/officeart/2005/8/layout/hierarchy2"/>
    <dgm:cxn modelId="{BC33262C-0B1C-41C2-9ED2-C74D28ADA6B5}" type="presOf" srcId="{50C6D3B7-8820-43F4-A437-F753ECBCEC80}" destId="{C5E63EFD-7944-4EE8-9617-AB1F9F826780}" srcOrd="0" destOrd="0" presId="urn:microsoft.com/office/officeart/2005/8/layout/hierarchy2"/>
    <dgm:cxn modelId="{D249EFF9-45F3-4168-84E0-8DBEF54BF4FF}" srcId="{1002BDF0-4823-48E0-8641-154D553C4557}" destId="{E2D77DA9-A02E-4928-AA80-CE07C22495DA}" srcOrd="1" destOrd="0" parTransId="{69884DE0-AC6C-409E-BA1B-685077971191}" sibTransId="{E36F231F-529F-44C9-8DC1-B83A4F78C382}"/>
    <dgm:cxn modelId="{C0178051-C9FA-43B1-AD30-D170A5D136F0}" srcId="{94D90ED5-B7B4-4C8F-82FC-46971E4AAFCF}" destId="{53152C1A-4A2F-4E18-8C88-3064EE574206}" srcOrd="1" destOrd="0" parTransId="{E124C73E-AE27-45A4-924E-60455FC238C4}" sibTransId="{C7D6DA43-C305-4D9A-9ABB-BC9BDFADE60E}"/>
    <dgm:cxn modelId="{FAAE3635-A31E-421C-BF68-E6023E534437}" type="presOf" srcId="{C78F5573-9862-45CA-9D7A-ED4BFF8A3E05}" destId="{029CED93-6A2F-4F32-A22A-A1ACB8B4654F}" srcOrd="0" destOrd="0" presId="urn:microsoft.com/office/officeart/2005/8/layout/hierarchy2"/>
    <dgm:cxn modelId="{E5D84FF4-BB42-4EF9-910A-238C7B05E8C9}" type="presOf" srcId="{BAE3A982-6E41-47BC-9246-FA2163843946}" destId="{F6753E65-862A-4288-8FA0-A49A69907A1E}" srcOrd="1" destOrd="0" presId="urn:microsoft.com/office/officeart/2005/8/layout/hierarchy2"/>
    <dgm:cxn modelId="{B5D180D3-4819-45B9-B191-C0678D6C7FDC}" type="presOf" srcId="{6D5E011E-8CE9-4E16-A6D8-3E116E9CB9E6}" destId="{9C1F0332-975A-4B1F-A510-3745764C2EC0}" srcOrd="0" destOrd="0" presId="urn:microsoft.com/office/officeart/2005/8/layout/hierarchy2"/>
    <dgm:cxn modelId="{72730244-2387-44A6-A925-66BD41D44CC2}" type="presOf" srcId="{BA09185E-9BE8-472E-B0E6-AA09D1D5A236}" destId="{F60227D0-904C-45F2-83B4-F1B2AAF628DD}" srcOrd="1" destOrd="0" presId="urn:microsoft.com/office/officeart/2005/8/layout/hierarchy2"/>
    <dgm:cxn modelId="{90E39F0D-7C44-4E2D-ADCA-2CCE30815343}" type="presOf" srcId="{F843D036-4B2B-4D7B-A6E3-C8E144B239C8}" destId="{389A7690-A95F-4FFD-8EA3-60877BE75420}" srcOrd="0" destOrd="0" presId="urn:microsoft.com/office/officeart/2005/8/layout/hierarchy2"/>
    <dgm:cxn modelId="{A760CFDC-B623-43CC-A244-253D476FAB6D}" type="presOf" srcId="{721A241E-D8A4-4DCE-A3FE-38BE17A541D5}" destId="{3AAF2D0E-57D5-4F3B-BDEF-6906E1D508BC}" srcOrd="0" destOrd="0" presId="urn:microsoft.com/office/officeart/2005/8/layout/hierarchy2"/>
    <dgm:cxn modelId="{BA721064-030F-419C-904D-255322ED6D1D}" type="presOf" srcId="{CF196AD3-42D6-484D-82B0-CFA26D22FB80}" destId="{7293FEFF-4BD0-4A2A-81C6-F78E07DEA5D2}" srcOrd="1" destOrd="0" presId="urn:microsoft.com/office/officeart/2005/8/layout/hierarchy2"/>
    <dgm:cxn modelId="{55C476AA-D09D-4F22-99F6-2145E49CAFFF}" type="presOf" srcId="{E9642001-A952-4EB8-A386-7C4AE072424F}" destId="{B1DED2E7-6EEA-428B-92EB-7DF8DE895DB3}" srcOrd="0" destOrd="0" presId="urn:microsoft.com/office/officeart/2005/8/layout/hierarchy2"/>
    <dgm:cxn modelId="{10FAC3CB-4624-4913-B00C-80B9C52B8936}" type="presParOf" srcId="{C5E63EFD-7944-4EE8-9617-AB1F9F826780}" destId="{D651D179-304A-4F37-875A-21133EE557E9}" srcOrd="0" destOrd="0" presId="urn:microsoft.com/office/officeart/2005/8/layout/hierarchy2"/>
    <dgm:cxn modelId="{B2625646-0ACF-487D-B0FC-A9D9D1B013AA}" type="presParOf" srcId="{D651D179-304A-4F37-875A-21133EE557E9}" destId="{32B77D6F-1944-4DAF-B59B-CAAE2DF95579}" srcOrd="0" destOrd="0" presId="urn:microsoft.com/office/officeart/2005/8/layout/hierarchy2"/>
    <dgm:cxn modelId="{10EDC9B6-0EBF-4433-A619-3A445D685E15}" type="presParOf" srcId="{D651D179-304A-4F37-875A-21133EE557E9}" destId="{22257600-32EB-48AC-914A-998406F6163C}" srcOrd="1" destOrd="0" presId="urn:microsoft.com/office/officeart/2005/8/layout/hierarchy2"/>
    <dgm:cxn modelId="{10A8F7AB-20FD-4D3E-9053-CC525D8CE67D}" type="presParOf" srcId="{22257600-32EB-48AC-914A-998406F6163C}" destId="{D28D1B67-035A-4279-90FE-6691FE2BC356}" srcOrd="0" destOrd="0" presId="urn:microsoft.com/office/officeart/2005/8/layout/hierarchy2"/>
    <dgm:cxn modelId="{804B2CC6-B65C-4AFA-93A7-AB547649E861}" type="presParOf" srcId="{D28D1B67-035A-4279-90FE-6691FE2BC356}" destId="{7293FEFF-4BD0-4A2A-81C6-F78E07DEA5D2}" srcOrd="0" destOrd="0" presId="urn:microsoft.com/office/officeart/2005/8/layout/hierarchy2"/>
    <dgm:cxn modelId="{A4F0B80C-6523-4B73-89A2-281FF206E299}" type="presParOf" srcId="{22257600-32EB-48AC-914A-998406F6163C}" destId="{84AACF12-4B2D-49A9-9EE4-8EF63DF22232}" srcOrd="1" destOrd="0" presId="urn:microsoft.com/office/officeart/2005/8/layout/hierarchy2"/>
    <dgm:cxn modelId="{F9CBEF49-8FE0-4EDD-AC3F-71C3714AF6DA}" type="presParOf" srcId="{84AACF12-4B2D-49A9-9EE4-8EF63DF22232}" destId="{3AAF2D0E-57D5-4F3B-BDEF-6906E1D508BC}" srcOrd="0" destOrd="0" presId="urn:microsoft.com/office/officeart/2005/8/layout/hierarchy2"/>
    <dgm:cxn modelId="{C1CEFE26-C3BF-49EE-853A-C66AA70E71B2}" type="presParOf" srcId="{84AACF12-4B2D-49A9-9EE4-8EF63DF22232}" destId="{441D5D86-9320-4F64-A786-7C64B7701BC8}" srcOrd="1" destOrd="0" presId="urn:microsoft.com/office/officeart/2005/8/layout/hierarchy2"/>
    <dgm:cxn modelId="{EE0DC950-6FC4-4592-A761-39B8EEC9A638}" type="presParOf" srcId="{441D5D86-9320-4F64-A786-7C64B7701BC8}" destId="{F4DA4951-ED09-4C07-BFBC-424F456047B5}" srcOrd="0" destOrd="0" presId="urn:microsoft.com/office/officeart/2005/8/layout/hierarchy2"/>
    <dgm:cxn modelId="{CF9F5C06-474A-46AA-A00D-3319B22CDA02}" type="presParOf" srcId="{F4DA4951-ED09-4C07-BFBC-424F456047B5}" destId="{F19E5DD2-083D-414C-8E6A-4552E840D965}" srcOrd="0" destOrd="0" presId="urn:microsoft.com/office/officeart/2005/8/layout/hierarchy2"/>
    <dgm:cxn modelId="{DD393341-5884-4586-A98B-81DE9E2B4975}" type="presParOf" srcId="{441D5D86-9320-4F64-A786-7C64B7701BC8}" destId="{2642C343-32B5-49A7-8DAD-053B1EC65D04}" srcOrd="1" destOrd="0" presId="urn:microsoft.com/office/officeart/2005/8/layout/hierarchy2"/>
    <dgm:cxn modelId="{B5C06BDC-5F82-405A-83EC-6226F6C5BF57}" type="presParOf" srcId="{2642C343-32B5-49A7-8DAD-053B1EC65D04}" destId="{389A7690-A95F-4FFD-8EA3-60877BE75420}" srcOrd="0" destOrd="0" presId="urn:microsoft.com/office/officeart/2005/8/layout/hierarchy2"/>
    <dgm:cxn modelId="{A1580132-8680-4466-9BCD-7AC8DB7C64F4}" type="presParOf" srcId="{2642C343-32B5-49A7-8DAD-053B1EC65D04}" destId="{4288C39C-DF31-4DF3-82AF-B9EC6187E27E}" srcOrd="1" destOrd="0" presId="urn:microsoft.com/office/officeart/2005/8/layout/hierarchy2"/>
    <dgm:cxn modelId="{1E0984E9-DFDA-4491-9AF1-FFB09BD1B8D2}" type="presParOf" srcId="{441D5D86-9320-4F64-A786-7C64B7701BC8}" destId="{9C1F0332-975A-4B1F-A510-3745764C2EC0}" srcOrd="2" destOrd="0" presId="urn:microsoft.com/office/officeart/2005/8/layout/hierarchy2"/>
    <dgm:cxn modelId="{3B342BE8-2846-439B-B56B-F0C76D41D2CE}" type="presParOf" srcId="{9C1F0332-975A-4B1F-A510-3745764C2EC0}" destId="{C27DED1C-3160-44E4-87D0-11679CBEB06E}" srcOrd="0" destOrd="0" presId="urn:microsoft.com/office/officeart/2005/8/layout/hierarchy2"/>
    <dgm:cxn modelId="{355513EE-86DE-4DCB-8F13-0DCCC97FFEC1}" type="presParOf" srcId="{441D5D86-9320-4F64-A786-7C64B7701BC8}" destId="{E5768297-486B-4F53-80A4-532F1742F120}" srcOrd="3" destOrd="0" presId="urn:microsoft.com/office/officeart/2005/8/layout/hierarchy2"/>
    <dgm:cxn modelId="{064B073F-EA1D-47BC-9D11-CDAA2474FA75}" type="presParOf" srcId="{E5768297-486B-4F53-80A4-532F1742F120}" destId="{AAEAA499-3BD6-4BB8-BCF4-839BAD75C8C8}" srcOrd="0" destOrd="0" presId="urn:microsoft.com/office/officeart/2005/8/layout/hierarchy2"/>
    <dgm:cxn modelId="{53465CCB-6784-4D64-A379-60B5EA622390}" type="presParOf" srcId="{E5768297-486B-4F53-80A4-532F1742F120}" destId="{773E9E45-BC80-4082-9EA9-8ACA7CD2BAF6}" srcOrd="1" destOrd="0" presId="urn:microsoft.com/office/officeart/2005/8/layout/hierarchy2"/>
    <dgm:cxn modelId="{0B38BEA2-DA22-4B68-8972-050E96C4ADFC}" type="presParOf" srcId="{22257600-32EB-48AC-914A-998406F6163C}" destId="{EECBFAFF-557C-4685-BCDC-FB83D46DEF37}" srcOrd="2" destOrd="0" presId="urn:microsoft.com/office/officeart/2005/8/layout/hierarchy2"/>
    <dgm:cxn modelId="{CC019171-9EC1-4C55-964A-9DF61B52E719}" type="presParOf" srcId="{EECBFAFF-557C-4685-BCDC-FB83D46DEF37}" destId="{F64AF173-0FBD-4B37-9100-4214CCE674B8}" srcOrd="0" destOrd="0" presId="urn:microsoft.com/office/officeart/2005/8/layout/hierarchy2"/>
    <dgm:cxn modelId="{7C9973B6-1F57-4CD2-8790-51308B563F23}" type="presParOf" srcId="{22257600-32EB-48AC-914A-998406F6163C}" destId="{7400777A-73B2-4EC0-8E75-A7274468D09B}" srcOrd="3" destOrd="0" presId="urn:microsoft.com/office/officeart/2005/8/layout/hierarchy2"/>
    <dgm:cxn modelId="{3126646D-C99F-4183-9841-76D18A3C5949}" type="presParOf" srcId="{7400777A-73B2-4EC0-8E75-A7274468D09B}" destId="{455358C9-2209-406C-8942-9E8562A8A51C}" srcOrd="0" destOrd="0" presId="urn:microsoft.com/office/officeart/2005/8/layout/hierarchy2"/>
    <dgm:cxn modelId="{EACC3591-2D4C-4EF8-84E0-E80150B86EBD}" type="presParOf" srcId="{7400777A-73B2-4EC0-8E75-A7274468D09B}" destId="{5A5C7024-E9B3-4F23-B44B-D417A1EE7124}" srcOrd="1" destOrd="0" presId="urn:microsoft.com/office/officeart/2005/8/layout/hierarchy2"/>
    <dgm:cxn modelId="{A6AEE325-FA69-467C-8C83-FA92FD0C0F1D}" type="presParOf" srcId="{5A5C7024-E9B3-4F23-B44B-D417A1EE7124}" destId="{340C4B80-3B44-4873-B866-B33E77FA664C}" srcOrd="0" destOrd="0" presId="urn:microsoft.com/office/officeart/2005/8/layout/hierarchy2"/>
    <dgm:cxn modelId="{82A2BE73-1AE2-418F-8060-94D2C544789D}" type="presParOf" srcId="{340C4B80-3B44-4873-B866-B33E77FA664C}" destId="{E22AFA1D-83BB-4737-B2D8-EB9CB8FA193C}" srcOrd="0" destOrd="0" presId="urn:microsoft.com/office/officeart/2005/8/layout/hierarchy2"/>
    <dgm:cxn modelId="{E1ECC410-FC4D-4147-A69D-9EBF5FBC7CE3}" type="presParOf" srcId="{5A5C7024-E9B3-4F23-B44B-D417A1EE7124}" destId="{067D9B94-20FD-4225-832F-2F37710733C3}" srcOrd="1" destOrd="0" presId="urn:microsoft.com/office/officeart/2005/8/layout/hierarchy2"/>
    <dgm:cxn modelId="{352DC63D-C9D7-448D-B707-5F4C5F42CBCA}" type="presParOf" srcId="{067D9B94-20FD-4225-832F-2F37710733C3}" destId="{AFD4E65C-4E3A-45E3-B8DD-40AEBB20720C}" srcOrd="0" destOrd="0" presId="urn:microsoft.com/office/officeart/2005/8/layout/hierarchy2"/>
    <dgm:cxn modelId="{709B4449-C18D-427D-86F2-490A41A89412}" type="presParOf" srcId="{067D9B94-20FD-4225-832F-2F37710733C3}" destId="{14250F6A-0194-4A31-B8DD-2DFC62B52C80}" srcOrd="1" destOrd="0" presId="urn:microsoft.com/office/officeart/2005/8/layout/hierarchy2"/>
    <dgm:cxn modelId="{80D2346B-356F-4636-B5A5-4C38AA8F0C38}" type="presParOf" srcId="{5A5C7024-E9B3-4F23-B44B-D417A1EE7124}" destId="{BBACE9DF-5BDE-4DDC-968C-D6C6F4FA3721}" srcOrd="2" destOrd="0" presId="urn:microsoft.com/office/officeart/2005/8/layout/hierarchy2"/>
    <dgm:cxn modelId="{E71D8C1D-BDF7-474D-9674-1BF10EE538D4}" type="presParOf" srcId="{BBACE9DF-5BDE-4DDC-968C-D6C6F4FA3721}" destId="{62FBCF6D-209D-4542-927E-4AFF217BEAFF}" srcOrd="0" destOrd="0" presId="urn:microsoft.com/office/officeart/2005/8/layout/hierarchy2"/>
    <dgm:cxn modelId="{6B9B89F7-E0E9-4CB8-9A0E-A90BB3A102E5}" type="presParOf" srcId="{5A5C7024-E9B3-4F23-B44B-D417A1EE7124}" destId="{6D6B6F46-50FD-4F36-838A-FE658C73B549}" srcOrd="3" destOrd="0" presId="urn:microsoft.com/office/officeart/2005/8/layout/hierarchy2"/>
    <dgm:cxn modelId="{2C5D1140-37F3-457C-A367-0F8BB6F9BD1E}" type="presParOf" srcId="{6D6B6F46-50FD-4F36-838A-FE658C73B549}" destId="{BE2E5653-4D75-4D0C-9F6F-28B152D5FE3C}" srcOrd="0" destOrd="0" presId="urn:microsoft.com/office/officeart/2005/8/layout/hierarchy2"/>
    <dgm:cxn modelId="{96ADBE67-44C0-45A9-AA62-28A007A9CCE9}" type="presParOf" srcId="{6D6B6F46-50FD-4F36-838A-FE658C73B549}" destId="{81B593BE-8D08-48F7-9D6C-65DDD154C86C}" srcOrd="1" destOrd="0" presId="urn:microsoft.com/office/officeart/2005/8/layout/hierarchy2"/>
    <dgm:cxn modelId="{4C3534F4-2CC6-47C4-887A-692F37FF7063}" type="presParOf" srcId="{22257600-32EB-48AC-914A-998406F6163C}" destId="{A6ED6E7F-5BAA-4723-9428-E67EFDFEEDCA}" srcOrd="4" destOrd="0" presId="urn:microsoft.com/office/officeart/2005/8/layout/hierarchy2"/>
    <dgm:cxn modelId="{43552853-AC47-40BF-871C-E9B1298CD56B}" type="presParOf" srcId="{A6ED6E7F-5BAA-4723-9428-E67EFDFEEDCA}" destId="{F6753E65-862A-4288-8FA0-A49A69907A1E}" srcOrd="0" destOrd="0" presId="urn:microsoft.com/office/officeart/2005/8/layout/hierarchy2"/>
    <dgm:cxn modelId="{6F078B32-37EE-4472-956D-0E5C5D717343}" type="presParOf" srcId="{22257600-32EB-48AC-914A-998406F6163C}" destId="{326501FB-9799-4EEA-9A9B-09662CE7B538}" srcOrd="5" destOrd="0" presId="urn:microsoft.com/office/officeart/2005/8/layout/hierarchy2"/>
    <dgm:cxn modelId="{B221D78B-77F5-4BA9-ADD7-8C1A4CFAFCFC}" type="presParOf" srcId="{326501FB-9799-4EEA-9A9B-09662CE7B538}" destId="{029CED93-6A2F-4F32-A22A-A1ACB8B4654F}" srcOrd="0" destOrd="0" presId="urn:microsoft.com/office/officeart/2005/8/layout/hierarchy2"/>
    <dgm:cxn modelId="{219A99EE-1C0F-4140-A5C4-7BE1140B566C}" type="presParOf" srcId="{326501FB-9799-4EEA-9A9B-09662CE7B538}" destId="{FE634127-AFEB-40B5-9202-34FAE365F494}" srcOrd="1" destOrd="0" presId="urn:microsoft.com/office/officeart/2005/8/layout/hierarchy2"/>
    <dgm:cxn modelId="{72FF0E2A-C049-4F6E-A5CD-3084605645B5}" type="presParOf" srcId="{FE634127-AFEB-40B5-9202-34FAE365F494}" destId="{C303F0EA-FF1E-4173-B4A9-3C3314BC6986}" srcOrd="0" destOrd="0" presId="urn:microsoft.com/office/officeart/2005/8/layout/hierarchy2"/>
    <dgm:cxn modelId="{4B234010-671A-4209-AC4A-601AEA0AF3DA}" type="presParOf" srcId="{C303F0EA-FF1E-4173-B4A9-3C3314BC6986}" destId="{F60227D0-904C-45F2-83B4-F1B2AAF628DD}" srcOrd="0" destOrd="0" presId="urn:microsoft.com/office/officeart/2005/8/layout/hierarchy2"/>
    <dgm:cxn modelId="{D2FD24D4-854A-418C-826C-5AEFC44E5E00}" type="presParOf" srcId="{FE634127-AFEB-40B5-9202-34FAE365F494}" destId="{98598B77-0862-4293-B841-935601FF136C}" srcOrd="1" destOrd="0" presId="urn:microsoft.com/office/officeart/2005/8/layout/hierarchy2"/>
    <dgm:cxn modelId="{BC3838CB-6E2A-4B28-B1B2-14F4714DED0D}" type="presParOf" srcId="{98598B77-0862-4293-B841-935601FF136C}" destId="{997F1B11-0AB6-48E9-9153-2DD6975CC65C}" srcOrd="0" destOrd="0" presId="urn:microsoft.com/office/officeart/2005/8/layout/hierarchy2"/>
    <dgm:cxn modelId="{72D49AB3-CE5C-4BF0-B347-6830DA72442F}" type="presParOf" srcId="{98598B77-0862-4293-B841-935601FF136C}" destId="{50135B4E-AC9C-443A-8602-5D2013D0AD55}" srcOrd="1" destOrd="0" presId="urn:microsoft.com/office/officeart/2005/8/layout/hierarchy2"/>
    <dgm:cxn modelId="{568D4488-48AF-4211-A3EF-AC8B7A973D35}" type="presParOf" srcId="{FE634127-AFEB-40B5-9202-34FAE365F494}" destId="{1527FD57-3717-48A5-B195-4755290D70E5}" srcOrd="2" destOrd="0" presId="urn:microsoft.com/office/officeart/2005/8/layout/hierarchy2"/>
    <dgm:cxn modelId="{7B134F98-B0E8-4F64-B124-057D1B3E21C7}" type="presParOf" srcId="{1527FD57-3717-48A5-B195-4755290D70E5}" destId="{16FC6D7C-565C-462F-8D6B-2FB6A83E1305}" srcOrd="0" destOrd="0" presId="urn:microsoft.com/office/officeart/2005/8/layout/hierarchy2"/>
    <dgm:cxn modelId="{B45277F6-F43A-4E0B-AF3C-D35A56D13FA1}" type="presParOf" srcId="{FE634127-AFEB-40B5-9202-34FAE365F494}" destId="{23135FF0-9746-4290-BADF-2915E713D5B5}" srcOrd="3" destOrd="0" presId="urn:microsoft.com/office/officeart/2005/8/layout/hierarchy2"/>
    <dgm:cxn modelId="{8C400B63-2B1C-4C08-B2B0-166F665C0281}" type="presParOf" srcId="{23135FF0-9746-4290-BADF-2915E713D5B5}" destId="{86F1FA1E-E058-4AE5-8AF2-4AA7FB3CC1FA}" srcOrd="0" destOrd="0" presId="urn:microsoft.com/office/officeart/2005/8/layout/hierarchy2"/>
    <dgm:cxn modelId="{5CD55577-A0C3-4B76-9C32-077F5DC5B5A2}" type="presParOf" srcId="{23135FF0-9746-4290-BADF-2915E713D5B5}" destId="{8394AA5D-C4D2-4708-B1CD-FF147BBF1B65}" srcOrd="1" destOrd="0" presId="urn:microsoft.com/office/officeart/2005/8/layout/hierarchy2"/>
    <dgm:cxn modelId="{D95AA310-4400-4CF2-B205-10E9830BEE16}" type="presParOf" srcId="{22257600-32EB-48AC-914A-998406F6163C}" destId="{D751504C-4658-42A6-B140-C36C3B9EDB24}" srcOrd="6" destOrd="0" presId="urn:microsoft.com/office/officeart/2005/8/layout/hierarchy2"/>
    <dgm:cxn modelId="{B99ABDBA-9A27-4166-8A8E-3F3027AEF273}" type="presParOf" srcId="{D751504C-4658-42A6-B140-C36C3B9EDB24}" destId="{3CD49C94-9CC9-4106-8970-995ADFEBC1B0}" srcOrd="0" destOrd="0" presId="urn:microsoft.com/office/officeart/2005/8/layout/hierarchy2"/>
    <dgm:cxn modelId="{08EE0E81-39A5-404A-BD60-88134626AB63}" type="presParOf" srcId="{22257600-32EB-48AC-914A-998406F6163C}" destId="{082F8FAA-031E-458C-A973-52FEB002FEA4}" srcOrd="7" destOrd="0" presId="urn:microsoft.com/office/officeart/2005/8/layout/hierarchy2"/>
    <dgm:cxn modelId="{7EF98F11-3B92-4E52-B3A4-8F7CD6A8D7D6}" type="presParOf" srcId="{082F8FAA-031E-458C-A973-52FEB002FEA4}" destId="{C3FCE954-70DD-4770-9753-B73464F20F84}" srcOrd="0" destOrd="0" presId="urn:microsoft.com/office/officeart/2005/8/layout/hierarchy2"/>
    <dgm:cxn modelId="{AFAB8C11-B3E3-455E-A323-5D0FBD3D2A6E}" type="presParOf" srcId="{082F8FAA-031E-458C-A973-52FEB002FEA4}" destId="{103EA2BF-7420-4AD0-8DBF-2C115CB2C2FF}" srcOrd="1" destOrd="0" presId="urn:microsoft.com/office/officeart/2005/8/layout/hierarchy2"/>
    <dgm:cxn modelId="{20008352-0451-42A4-8478-C3FF8EE69221}" type="presParOf" srcId="{103EA2BF-7420-4AD0-8DBF-2C115CB2C2FF}" destId="{B1DED2E7-6EEA-428B-92EB-7DF8DE895DB3}" srcOrd="0" destOrd="0" presId="urn:microsoft.com/office/officeart/2005/8/layout/hierarchy2"/>
    <dgm:cxn modelId="{803C3FEF-80BF-487F-9D85-174D01272D6F}" type="presParOf" srcId="{B1DED2E7-6EEA-428B-92EB-7DF8DE895DB3}" destId="{D444D4C9-44F4-4B3A-8B8B-0F1553B665EC}" srcOrd="0" destOrd="0" presId="urn:microsoft.com/office/officeart/2005/8/layout/hierarchy2"/>
    <dgm:cxn modelId="{460BEA72-8813-41BA-98E5-5FF0D95C1B96}" type="presParOf" srcId="{103EA2BF-7420-4AD0-8DBF-2C115CB2C2FF}" destId="{40AE5A32-1935-4AF2-BA0A-6CA1FC326A1A}" srcOrd="1" destOrd="0" presId="urn:microsoft.com/office/officeart/2005/8/layout/hierarchy2"/>
    <dgm:cxn modelId="{D7FD43DB-4CFF-4761-A2A9-5CD0274B47E4}" type="presParOf" srcId="{40AE5A32-1935-4AF2-BA0A-6CA1FC326A1A}" destId="{AF7D0BD2-F33D-4D86-BC54-5EB425E51E26}" srcOrd="0" destOrd="0" presId="urn:microsoft.com/office/officeart/2005/8/layout/hierarchy2"/>
    <dgm:cxn modelId="{814ACAA3-235C-405B-AEBA-11917BAA8E10}" type="presParOf" srcId="{40AE5A32-1935-4AF2-BA0A-6CA1FC326A1A}" destId="{502FB193-E9FE-4B91-91CD-305701047ECB}" srcOrd="1" destOrd="0" presId="urn:microsoft.com/office/officeart/2005/8/layout/hierarchy2"/>
    <dgm:cxn modelId="{4610549A-1DBE-424E-A38E-6DE9D17A3452}" type="presParOf" srcId="{103EA2BF-7420-4AD0-8DBF-2C115CB2C2FF}" destId="{0AC55713-5D4F-4DC9-84B5-8A2D35ABAE17}" srcOrd="2" destOrd="0" presId="urn:microsoft.com/office/officeart/2005/8/layout/hierarchy2"/>
    <dgm:cxn modelId="{F83B0C01-840A-423C-B05E-46307CDF0FFE}" type="presParOf" srcId="{0AC55713-5D4F-4DC9-84B5-8A2D35ABAE17}" destId="{7CD52A24-4A8D-4039-8D4B-A30DA3DA43F7}" srcOrd="0" destOrd="0" presId="urn:microsoft.com/office/officeart/2005/8/layout/hierarchy2"/>
    <dgm:cxn modelId="{C47EE129-00F1-4197-982C-0FEE6CE3B0D4}" type="presParOf" srcId="{103EA2BF-7420-4AD0-8DBF-2C115CB2C2FF}" destId="{F367F143-CA8A-4E40-BBF7-BE4B09AF5B46}" srcOrd="3" destOrd="0" presId="urn:microsoft.com/office/officeart/2005/8/layout/hierarchy2"/>
    <dgm:cxn modelId="{0B861482-9723-4769-B627-5ACBF92221A0}" type="presParOf" srcId="{F367F143-CA8A-4E40-BBF7-BE4B09AF5B46}" destId="{5F7ED80F-0340-4992-AF8D-8C3A03F928BC}" srcOrd="0" destOrd="0" presId="urn:microsoft.com/office/officeart/2005/8/layout/hierarchy2"/>
    <dgm:cxn modelId="{371E2B37-49B6-40C6-A902-AB2E5E3619CF}" type="presParOf" srcId="{F367F143-CA8A-4E40-BBF7-BE4B09AF5B46}" destId="{C700C410-1B56-49A0-8531-EC9F32226B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6BD00-605A-4439-BA50-3BDDCF59F8F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A92FB8-AA43-4864-A05C-AD60BF5CDF67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/>
            <a:t>How can we improve store sales?</a:t>
          </a:r>
        </a:p>
      </dgm:t>
    </dgm:pt>
    <dgm:pt modelId="{08C8531A-1545-4D86-8DA8-C70180460EA2}" type="parTrans" cxnId="{5F5F4B73-704C-4910-9FEC-49E5313042E7}">
      <dgm:prSet/>
      <dgm:spPr/>
      <dgm:t>
        <a:bodyPr/>
        <a:lstStyle/>
        <a:p>
          <a:endParaRPr lang="en-US"/>
        </a:p>
      </dgm:t>
    </dgm:pt>
    <dgm:pt modelId="{7AE1F7FD-F347-46FB-BF51-741E2248FB6F}" type="sibTrans" cxnId="{5F5F4B73-704C-4910-9FEC-49E5313042E7}">
      <dgm:prSet/>
      <dgm:spPr/>
      <dgm:t>
        <a:bodyPr/>
        <a:lstStyle/>
        <a:p>
          <a:endParaRPr lang="en-US"/>
        </a:p>
      </dgm:t>
    </dgm:pt>
    <dgm:pt modelId="{ED3EA61A-63D3-4122-A4D1-CC18E2F8EFBB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/>
            <a:t>Store characteristics</a:t>
          </a:r>
        </a:p>
      </dgm:t>
    </dgm:pt>
    <dgm:pt modelId="{B41247F1-FAEB-4F74-9EB5-C1BF296935CA}" type="parTrans" cxnId="{C5B4D915-3ACE-48EA-A681-4000A4B1FFF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C8F424-2044-431A-94F6-A74495D31B11}" type="sibTrans" cxnId="{C5B4D915-3ACE-48EA-A681-4000A4B1FFF7}">
      <dgm:prSet/>
      <dgm:spPr/>
      <dgm:t>
        <a:bodyPr/>
        <a:lstStyle/>
        <a:p>
          <a:endParaRPr lang="en-US"/>
        </a:p>
      </dgm:t>
    </dgm:pt>
    <dgm:pt modelId="{9ECE28F0-21A8-424F-AC88-69765116B88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Seasonal impact</a:t>
          </a:r>
        </a:p>
      </dgm:t>
    </dgm:pt>
    <dgm:pt modelId="{6320C44A-5B43-4473-92BA-29C7F7C45555}" type="parTrans" cxnId="{650D3986-3922-4E69-8067-DC1635BF593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ED0914-9022-4313-9E0D-A59DCC869731}" type="sibTrans" cxnId="{650D3986-3922-4E69-8067-DC1635BF593F}">
      <dgm:prSet/>
      <dgm:spPr/>
      <dgm:t>
        <a:bodyPr/>
        <a:lstStyle/>
        <a:p>
          <a:endParaRPr lang="en-US"/>
        </a:p>
      </dgm:t>
    </dgm:pt>
    <dgm:pt modelId="{6AEE2988-030C-4413-B87D-6E09A9DD827D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Markdown optimization</a:t>
          </a:r>
        </a:p>
      </dgm:t>
    </dgm:pt>
    <dgm:pt modelId="{6D29A63F-1ED0-446D-8AB3-A989472732E8}" type="parTrans" cxnId="{D3DE7D93-C279-45C2-A2F7-A34C9B7B39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9B7B3BC-38CF-4C3C-99F9-92720F47B4B3}" type="sibTrans" cxnId="{D3DE7D93-C279-45C2-A2F7-A34C9B7B391C}">
      <dgm:prSet/>
      <dgm:spPr/>
      <dgm:t>
        <a:bodyPr/>
        <a:lstStyle/>
        <a:p>
          <a:endParaRPr lang="en-US"/>
        </a:p>
      </dgm:t>
    </dgm:pt>
    <dgm:pt modelId="{850784AB-E211-4679-9B6B-EC9E64114B00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Holiday sales</a:t>
          </a:r>
        </a:p>
      </dgm:t>
    </dgm:pt>
    <dgm:pt modelId="{51EA4E98-B6C9-4DCA-BF28-65F308B69456}" type="parTrans" cxnId="{C7A23E16-09E4-446F-BA4D-7F3F5FBD587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E7B6E1B-FBB0-4125-AA64-DA4795597ECA}" type="sibTrans" cxnId="{C7A23E16-09E4-446F-BA4D-7F3F5FBD587A}">
      <dgm:prSet/>
      <dgm:spPr/>
      <dgm:t>
        <a:bodyPr/>
        <a:lstStyle/>
        <a:p>
          <a:endParaRPr lang="en-US"/>
        </a:p>
      </dgm:t>
    </dgm:pt>
    <dgm:pt modelId="{8087F3F9-E060-4F8E-BE2C-8173E7DBB72F}">
      <dgm:prSet/>
      <dgm:spPr/>
      <dgm:t>
        <a:bodyPr/>
        <a:lstStyle/>
        <a:p>
          <a:r>
            <a:rPr lang="en-US" dirty="0"/>
            <a:t>Create targeted holiday promotions to boost sales</a:t>
          </a:r>
        </a:p>
      </dgm:t>
    </dgm:pt>
    <dgm:pt modelId="{4125817B-E943-41CE-9E7D-8A5F056E09FD}" type="parTrans" cxnId="{81B82E7C-F0C4-4580-8F5D-486E61D17F9A}">
      <dgm:prSet/>
      <dgm:spPr/>
      <dgm:t>
        <a:bodyPr/>
        <a:lstStyle/>
        <a:p>
          <a:endParaRPr lang="en-US"/>
        </a:p>
      </dgm:t>
    </dgm:pt>
    <dgm:pt modelId="{A3BE669A-692A-42A1-AE31-E16327BEC015}" type="sibTrans" cxnId="{81B82E7C-F0C4-4580-8F5D-486E61D17F9A}">
      <dgm:prSet/>
      <dgm:spPr/>
      <dgm:t>
        <a:bodyPr/>
        <a:lstStyle/>
        <a:p>
          <a:endParaRPr lang="en-US"/>
        </a:p>
      </dgm:t>
    </dgm:pt>
    <dgm:pt modelId="{12E2E0B2-6A6E-4B10-8FCA-FB402FB42E8D}">
      <dgm:prSet/>
      <dgm:spPr/>
      <dgm:t>
        <a:bodyPr/>
        <a:lstStyle/>
        <a:p>
          <a:r>
            <a:rPr lang="en-US" dirty="0"/>
            <a:t>Optimize markdown timing and strategy for higher sales</a:t>
          </a:r>
        </a:p>
      </dgm:t>
    </dgm:pt>
    <dgm:pt modelId="{5FBB28B3-00FF-43FC-ADC7-628D912B8B50}" type="parTrans" cxnId="{16FAA2E3-9C61-4FCF-8F7E-54A5780D3DD3}">
      <dgm:prSet/>
      <dgm:spPr/>
      <dgm:t>
        <a:bodyPr/>
        <a:lstStyle/>
        <a:p>
          <a:endParaRPr lang="en-US"/>
        </a:p>
      </dgm:t>
    </dgm:pt>
    <dgm:pt modelId="{4CDFA214-0BE1-4626-A40B-C55718CFC3C6}" type="sibTrans" cxnId="{16FAA2E3-9C61-4FCF-8F7E-54A5780D3DD3}">
      <dgm:prSet/>
      <dgm:spPr/>
      <dgm:t>
        <a:bodyPr/>
        <a:lstStyle/>
        <a:p>
          <a:endParaRPr lang="en-US"/>
        </a:p>
      </dgm:t>
    </dgm:pt>
    <dgm:pt modelId="{8421AC62-FA67-4F52-9E81-A4E813D9861B}">
      <dgm:prSet/>
      <dgm:spPr/>
      <dgm:t>
        <a:bodyPr/>
        <a:lstStyle/>
        <a:p>
          <a:r>
            <a:rPr lang="en-US" dirty="0"/>
            <a:t>Account for seasonal patterns to enhance forecasting accuracy</a:t>
          </a:r>
        </a:p>
      </dgm:t>
    </dgm:pt>
    <dgm:pt modelId="{A2DD79C1-4EEC-46A1-81E7-FF82C8112B7B}" type="parTrans" cxnId="{6C2BD1E8-5937-46AA-91EE-1F75E851CB61}">
      <dgm:prSet/>
      <dgm:spPr/>
      <dgm:t>
        <a:bodyPr/>
        <a:lstStyle/>
        <a:p>
          <a:endParaRPr lang="en-US"/>
        </a:p>
      </dgm:t>
    </dgm:pt>
    <dgm:pt modelId="{C0637BB7-4E5C-4972-8E19-7DC4CA6AC3A2}" type="sibTrans" cxnId="{6C2BD1E8-5937-46AA-91EE-1F75E851CB61}">
      <dgm:prSet/>
      <dgm:spPr/>
      <dgm:t>
        <a:bodyPr/>
        <a:lstStyle/>
        <a:p>
          <a:endParaRPr lang="en-US"/>
        </a:p>
      </dgm:t>
    </dgm:pt>
    <dgm:pt modelId="{1A37ECE7-6BDA-4BD8-8CE1-29033060AF8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Economic indicators</a:t>
          </a:r>
        </a:p>
      </dgm:t>
    </dgm:pt>
    <dgm:pt modelId="{DF1E498C-EFF4-4681-8A63-20BEC3FD8C46}" type="parTrans" cxnId="{A80CA218-CD79-4AF5-B6FD-37CB57BE9A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889525-A072-4AE1-80F6-8F3D01398F65}" type="sibTrans" cxnId="{A80CA218-CD79-4AF5-B6FD-37CB57BE9A63}">
      <dgm:prSet/>
      <dgm:spPr/>
      <dgm:t>
        <a:bodyPr/>
        <a:lstStyle/>
        <a:p>
          <a:endParaRPr lang="en-US"/>
        </a:p>
      </dgm:t>
    </dgm:pt>
    <dgm:pt modelId="{44F92D03-0BE8-45FD-A8E9-44B19B0F42AF}">
      <dgm:prSet/>
      <dgm:spPr/>
      <dgm:t>
        <a:bodyPr/>
        <a:lstStyle/>
        <a:p>
          <a:r>
            <a:rPr lang="en-US" dirty="0"/>
            <a:t>Consider CPI and unemployment rates for better predictions</a:t>
          </a:r>
        </a:p>
      </dgm:t>
    </dgm:pt>
    <dgm:pt modelId="{813318F3-BAE6-459A-A60B-5591DB385207}" type="parTrans" cxnId="{794EA047-2536-47EC-AD1A-6429DDDFD6E8}">
      <dgm:prSet/>
      <dgm:spPr/>
      <dgm:t>
        <a:bodyPr/>
        <a:lstStyle/>
        <a:p>
          <a:endParaRPr lang="en-US"/>
        </a:p>
      </dgm:t>
    </dgm:pt>
    <dgm:pt modelId="{88C58C9F-FD7F-4D62-BE04-FC323341DC6D}" type="sibTrans" cxnId="{794EA047-2536-47EC-AD1A-6429DDDFD6E8}">
      <dgm:prSet/>
      <dgm:spPr/>
      <dgm:t>
        <a:bodyPr/>
        <a:lstStyle/>
        <a:p>
          <a:endParaRPr lang="en-US"/>
        </a:p>
      </dgm:t>
    </dgm:pt>
    <dgm:pt modelId="{BB557663-EF93-4257-83E6-7848477C160E}">
      <dgm:prSet/>
      <dgm:spPr/>
      <dgm:t>
        <a:bodyPr/>
        <a:lstStyle/>
        <a:p>
          <a:r>
            <a:rPr lang="en-US" dirty="0"/>
            <a:t>Tailor strategies based on store type and size for optimized forecasts</a:t>
          </a:r>
        </a:p>
      </dgm:t>
    </dgm:pt>
    <dgm:pt modelId="{9C8FEF43-4F8B-433A-B9F5-C77CF01EA7F9}" type="parTrans" cxnId="{0B81A036-1F47-405A-AFB1-1F82EA1C7A08}">
      <dgm:prSet/>
      <dgm:spPr/>
      <dgm:t>
        <a:bodyPr/>
        <a:lstStyle/>
        <a:p>
          <a:endParaRPr lang="en-US"/>
        </a:p>
      </dgm:t>
    </dgm:pt>
    <dgm:pt modelId="{EC092A74-2AFF-4706-AE36-7CF62489B99F}" type="sibTrans" cxnId="{0B81A036-1F47-405A-AFB1-1F82EA1C7A08}">
      <dgm:prSet/>
      <dgm:spPr/>
      <dgm:t>
        <a:bodyPr/>
        <a:lstStyle/>
        <a:p>
          <a:endParaRPr lang="en-US"/>
        </a:p>
      </dgm:t>
    </dgm:pt>
    <dgm:pt modelId="{35E2C218-369F-4F5A-A112-D33243294611}" type="pres">
      <dgm:prSet presAssocID="{9FD6BD00-605A-4439-BA50-3BDDCF59F8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A80C70-019B-48F5-83C9-B45E7D2AECA5}" type="pres">
      <dgm:prSet presAssocID="{E0A92FB8-AA43-4864-A05C-AD60BF5CDF67}" presName="root1" presStyleCnt="0"/>
      <dgm:spPr/>
    </dgm:pt>
    <dgm:pt modelId="{8ADAD03B-E390-4A48-A848-AC4FC2F4F343}" type="pres">
      <dgm:prSet presAssocID="{E0A92FB8-AA43-4864-A05C-AD60BF5CDF67}" presName="LevelOneTextNode" presStyleLbl="node0" presStyleIdx="0" presStyleCnt="1" custScaleX="123189" custScaleY="230150" custLinFactNeighborX="-83129" custLinFactNeighborY="-1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81A8F-ABE1-4439-97D8-4751E6FC0EA4}" type="pres">
      <dgm:prSet presAssocID="{E0A92FB8-AA43-4864-A05C-AD60BF5CDF67}" presName="level2hierChild" presStyleCnt="0"/>
      <dgm:spPr/>
    </dgm:pt>
    <dgm:pt modelId="{195D1BD0-27C6-4612-A2F3-DEE52A82FB91}" type="pres">
      <dgm:prSet presAssocID="{DF1E498C-EFF4-4681-8A63-20BEC3FD8C46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E1BB4427-27C6-4C2A-B2C3-24F205E604C5}" type="pres">
      <dgm:prSet presAssocID="{DF1E498C-EFF4-4681-8A63-20BEC3FD8C46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847A6A6-5F1C-4DD6-B684-F5F32E022F97}" type="pres">
      <dgm:prSet presAssocID="{1A37ECE7-6BDA-4BD8-8CE1-29033060AF8A}" presName="root2" presStyleCnt="0"/>
      <dgm:spPr/>
    </dgm:pt>
    <dgm:pt modelId="{3CD0D6DD-6C49-4B32-9E39-BE8D260CC869}" type="pres">
      <dgm:prSet presAssocID="{1A37ECE7-6BDA-4BD8-8CE1-29033060AF8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FE9D4-B398-4B89-9389-DA66E2B65DD4}" type="pres">
      <dgm:prSet presAssocID="{1A37ECE7-6BDA-4BD8-8CE1-29033060AF8A}" presName="level3hierChild" presStyleCnt="0"/>
      <dgm:spPr/>
    </dgm:pt>
    <dgm:pt modelId="{5FAE51A9-A366-408E-B9C7-FFDF14578E19}" type="pres">
      <dgm:prSet presAssocID="{813318F3-BAE6-459A-A60B-5591DB38520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C18DB21-F450-4FA8-BC8C-F120DAD804B2}" type="pres">
      <dgm:prSet presAssocID="{813318F3-BAE6-459A-A60B-5591DB38520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C2461F0F-AE42-4D33-97F7-2D450B452F80}" type="pres">
      <dgm:prSet presAssocID="{44F92D03-0BE8-45FD-A8E9-44B19B0F42AF}" presName="root2" presStyleCnt="0"/>
      <dgm:spPr/>
    </dgm:pt>
    <dgm:pt modelId="{4A73B770-27FC-4539-80AB-8D06C84A8368}" type="pres">
      <dgm:prSet presAssocID="{44F92D03-0BE8-45FD-A8E9-44B19B0F42AF}" presName="LevelTwoTextNode" presStyleLbl="node3" presStyleIdx="0" presStyleCnt="5" custScaleX="186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C4893-B211-4886-9463-B4A2B6F684C2}" type="pres">
      <dgm:prSet presAssocID="{44F92D03-0BE8-45FD-A8E9-44B19B0F42AF}" presName="level3hierChild" presStyleCnt="0"/>
      <dgm:spPr/>
    </dgm:pt>
    <dgm:pt modelId="{40E4EFC8-8CB2-4931-BA27-204F8A0767D6}" type="pres">
      <dgm:prSet presAssocID="{6320C44A-5B43-4473-92BA-29C7F7C45555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9DD4B645-2E28-4B3D-8455-2F21F50312DF}" type="pres">
      <dgm:prSet presAssocID="{6320C44A-5B43-4473-92BA-29C7F7C45555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B551662-125C-40E1-B258-68ABDC49C60A}" type="pres">
      <dgm:prSet presAssocID="{9ECE28F0-21A8-424F-AC88-69765116B883}" presName="root2" presStyleCnt="0"/>
      <dgm:spPr/>
    </dgm:pt>
    <dgm:pt modelId="{61D34172-6DD3-458E-91BA-198E95684591}" type="pres">
      <dgm:prSet presAssocID="{9ECE28F0-21A8-424F-AC88-69765116B88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2D9B7-DC58-4B34-BDFD-86F1F3632232}" type="pres">
      <dgm:prSet presAssocID="{9ECE28F0-21A8-424F-AC88-69765116B883}" presName="level3hierChild" presStyleCnt="0"/>
      <dgm:spPr/>
    </dgm:pt>
    <dgm:pt modelId="{C573BAB2-3A63-44CF-B20E-0601D97C7D0F}" type="pres">
      <dgm:prSet presAssocID="{A2DD79C1-4EEC-46A1-81E7-FF82C8112B7B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9E13B66-C26D-49B3-B026-3FFCB128410A}" type="pres">
      <dgm:prSet presAssocID="{A2DD79C1-4EEC-46A1-81E7-FF82C8112B7B}" presName="connTx" presStyleLbl="parChTrans1D3" presStyleIdx="1" presStyleCnt="5"/>
      <dgm:spPr/>
      <dgm:t>
        <a:bodyPr/>
        <a:lstStyle/>
        <a:p>
          <a:endParaRPr lang="en-US"/>
        </a:p>
      </dgm:t>
    </dgm:pt>
    <dgm:pt modelId="{9C45B32C-0D6A-452F-BF5A-F6E1E90AAB1B}" type="pres">
      <dgm:prSet presAssocID="{8421AC62-FA67-4F52-9E81-A4E813D9861B}" presName="root2" presStyleCnt="0"/>
      <dgm:spPr/>
    </dgm:pt>
    <dgm:pt modelId="{AC8A2AE3-9F81-4E61-A459-AB26B3028078}" type="pres">
      <dgm:prSet presAssocID="{8421AC62-FA67-4F52-9E81-A4E813D9861B}" presName="LevelTwoTextNode" presStyleLbl="node3" presStyleIdx="1" presStyleCnt="5" custScaleX="185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8332F-9AE5-4CBE-A1E0-8710E2395CAD}" type="pres">
      <dgm:prSet presAssocID="{8421AC62-FA67-4F52-9E81-A4E813D9861B}" presName="level3hierChild" presStyleCnt="0"/>
      <dgm:spPr/>
    </dgm:pt>
    <dgm:pt modelId="{DF13E000-7B0C-4584-8726-E7A540E1E32D}" type="pres">
      <dgm:prSet presAssocID="{51EA4E98-B6C9-4DCA-BF28-65F308B69456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7E35EA2D-EBAC-4A89-A9EB-63447B8929FC}" type="pres">
      <dgm:prSet presAssocID="{51EA4E98-B6C9-4DCA-BF28-65F308B6945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FD99877E-B82C-44C7-9750-536DDA2290C4}" type="pres">
      <dgm:prSet presAssocID="{850784AB-E211-4679-9B6B-EC9E64114B00}" presName="root2" presStyleCnt="0"/>
      <dgm:spPr/>
    </dgm:pt>
    <dgm:pt modelId="{860F5CAB-692F-463D-86B4-CCE3C27FE232}" type="pres">
      <dgm:prSet presAssocID="{850784AB-E211-4679-9B6B-EC9E64114B0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75603C-E12C-4A88-9DAD-C6805E786A7F}" type="pres">
      <dgm:prSet presAssocID="{850784AB-E211-4679-9B6B-EC9E64114B00}" presName="level3hierChild" presStyleCnt="0"/>
      <dgm:spPr/>
    </dgm:pt>
    <dgm:pt modelId="{FA57C838-AFDC-43CA-B70C-34C2D512E276}" type="pres">
      <dgm:prSet presAssocID="{4125817B-E943-41CE-9E7D-8A5F056E09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E889FC4-0261-40E9-9843-CFEB4B398947}" type="pres">
      <dgm:prSet presAssocID="{4125817B-E943-41CE-9E7D-8A5F056E09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80B8FB4-3ADB-43A0-AE47-8C2DEF8C3141}" type="pres">
      <dgm:prSet presAssocID="{8087F3F9-E060-4F8E-BE2C-8173E7DBB72F}" presName="root2" presStyleCnt="0"/>
      <dgm:spPr/>
    </dgm:pt>
    <dgm:pt modelId="{BEA64713-BEEA-494B-A981-021C89F4611B}" type="pres">
      <dgm:prSet presAssocID="{8087F3F9-E060-4F8E-BE2C-8173E7DBB72F}" presName="LevelTwoTextNode" presStyleLbl="node3" presStyleIdx="2" presStyleCnt="5" custScaleX="184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A8536-6A32-4B82-B8AC-3F7A85BFDFBB}" type="pres">
      <dgm:prSet presAssocID="{8087F3F9-E060-4F8E-BE2C-8173E7DBB72F}" presName="level3hierChild" presStyleCnt="0"/>
      <dgm:spPr/>
    </dgm:pt>
    <dgm:pt modelId="{181202AE-CB05-4586-9895-36B5143583EA}" type="pres">
      <dgm:prSet presAssocID="{6D29A63F-1ED0-446D-8AB3-A989472732E8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5AEAB480-156D-42C3-A09D-7B50A47D7FB8}" type="pres">
      <dgm:prSet presAssocID="{6D29A63F-1ED0-446D-8AB3-A989472732E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D5F1028-96CB-44E2-AE64-3244747A331B}" type="pres">
      <dgm:prSet presAssocID="{6AEE2988-030C-4413-B87D-6E09A9DD827D}" presName="root2" presStyleCnt="0"/>
      <dgm:spPr/>
    </dgm:pt>
    <dgm:pt modelId="{F470ED50-EA10-4354-90D4-D8E7A3C0DF25}" type="pres">
      <dgm:prSet presAssocID="{6AEE2988-030C-4413-B87D-6E09A9DD827D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4F040-4749-44E7-87FA-C699417E281E}" type="pres">
      <dgm:prSet presAssocID="{6AEE2988-030C-4413-B87D-6E09A9DD827D}" presName="level3hierChild" presStyleCnt="0"/>
      <dgm:spPr/>
    </dgm:pt>
    <dgm:pt modelId="{03FC3864-16D3-452F-9282-0BB0CB1BD409}" type="pres">
      <dgm:prSet presAssocID="{5FBB28B3-00FF-43FC-ADC7-628D912B8B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6F581AAA-FB29-4256-B7F5-A045793415FF}" type="pres">
      <dgm:prSet presAssocID="{5FBB28B3-00FF-43FC-ADC7-628D912B8B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EB31E1C-EAAB-4568-8979-07CBAE28D068}" type="pres">
      <dgm:prSet presAssocID="{12E2E0B2-6A6E-4B10-8FCA-FB402FB42E8D}" presName="root2" presStyleCnt="0"/>
      <dgm:spPr/>
    </dgm:pt>
    <dgm:pt modelId="{1DA3C907-828E-41A2-9946-EEAC57D9DD03}" type="pres">
      <dgm:prSet presAssocID="{12E2E0B2-6A6E-4B10-8FCA-FB402FB42E8D}" presName="LevelTwoTextNode" presStyleLbl="node3" presStyleIdx="3" presStyleCnt="5" custScaleX="184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90F38-71D6-4846-93B0-CEE0BFDC04F4}" type="pres">
      <dgm:prSet presAssocID="{12E2E0B2-6A6E-4B10-8FCA-FB402FB42E8D}" presName="level3hierChild" presStyleCnt="0"/>
      <dgm:spPr/>
    </dgm:pt>
    <dgm:pt modelId="{2D50F065-AE47-40DE-9716-B63B4C85CA0F}" type="pres">
      <dgm:prSet presAssocID="{B41247F1-FAEB-4F74-9EB5-C1BF296935CA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F4FBE89-9278-4439-984D-72195364998E}" type="pres">
      <dgm:prSet presAssocID="{B41247F1-FAEB-4F74-9EB5-C1BF296935CA}" presName="connTx" presStyleLbl="parChTrans1D2" presStyleIdx="4" presStyleCnt="5"/>
      <dgm:spPr/>
      <dgm:t>
        <a:bodyPr/>
        <a:lstStyle/>
        <a:p>
          <a:endParaRPr lang="en-US"/>
        </a:p>
      </dgm:t>
    </dgm:pt>
    <dgm:pt modelId="{82CCF1A2-7A10-43FF-976C-4F73830E2914}" type="pres">
      <dgm:prSet presAssocID="{ED3EA61A-63D3-4122-A4D1-CC18E2F8EFBB}" presName="root2" presStyleCnt="0"/>
      <dgm:spPr/>
    </dgm:pt>
    <dgm:pt modelId="{C19F12BD-D489-43E4-9874-653EF30410C8}" type="pres">
      <dgm:prSet presAssocID="{ED3EA61A-63D3-4122-A4D1-CC18E2F8EFB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00E65-63C9-46B1-8186-2C5249730414}" type="pres">
      <dgm:prSet presAssocID="{ED3EA61A-63D3-4122-A4D1-CC18E2F8EFBB}" presName="level3hierChild" presStyleCnt="0"/>
      <dgm:spPr/>
    </dgm:pt>
    <dgm:pt modelId="{ABC73400-534C-4451-A8F8-E6B0A3580C5B}" type="pres">
      <dgm:prSet presAssocID="{9C8FEF43-4F8B-433A-B9F5-C77CF01EA7F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8010AC6B-39BE-4170-A5F7-5AE7F6B9B5CE}" type="pres">
      <dgm:prSet presAssocID="{9C8FEF43-4F8B-433A-B9F5-C77CF01EA7F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3DECEC1-B3FA-45C7-8AEB-95F4D23CE958}" type="pres">
      <dgm:prSet presAssocID="{BB557663-EF93-4257-83E6-7848477C160E}" presName="root2" presStyleCnt="0"/>
      <dgm:spPr/>
    </dgm:pt>
    <dgm:pt modelId="{7FDFC99F-42AA-4EDE-97E1-EAAF1A5A16ED}" type="pres">
      <dgm:prSet presAssocID="{BB557663-EF93-4257-83E6-7848477C160E}" presName="LevelTwoTextNode" presStyleLbl="node3" presStyleIdx="4" presStyleCnt="5" custScaleX="185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F1E6F-724B-4DF2-A870-35AD26F2C71F}" type="pres">
      <dgm:prSet presAssocID="{BB557663-EF93-4257-83E6-7848477C160E}" presName="level3hierChild" presStyleCnt="0"/>
      <dgm:spPr/>
    </dgm:pt>
  </dgm:ptLst>
  <dgm:cxnLst>
    <dgm:cxn modelId="{6364BCCC-E3BC-41D1-8D5D-D57F3343867F}" type="presOf" srcId="{51EA4E98-B6C9-4DCA-BF28-65F308B69456}" destId="{DF13E000-7B0C-4584-8726-E7A540E1E32D}" srcOrd="0" destOrd="0" presId="urn:microsoft.com/office/officeart/2005/8/layout/hierarchy2"/>
    <dgm:cxn modelId="{0D143D02-763F-4162-939C-02D303AC054E}" type="presOf" srcId="{6D29A63F-1ED0-446D-8AB3-A989472732E8}" destId="{181202AE-CB05-4586-9895-36B5143583EA}" srcOrd="0" destOrd="0" presId="urn:microsoft.com/office/officeart/2005/8/layout/hierarchy2"/>
    <dgm:cxn modelId="{A1603592-A8CF-4052-BA3F-F32CFD20A52F}" type="presOf" srcId="{6D29A63F-1ED0-446D-8AB3-A989472732E8}" destId="{5AEAB480-156D-42C3-A09D-7B50A47D7FB8}" srcOrd="1" destOrd="0" presId="urn:microsoft.com/office/officeart/2005/8/layout/hierarchy2"/>
    <dgm:cxn modelId="{39EDB881-B440-4D11-8970-8EBB727D6B2B}" type="presOf" srcId="{813318F3-BAE6-459A-A60B-5591DB385207}" destId="{7C18DB21-F450-4FA8-BC8C-F120DAD804B2}" srcOrd="1" destOrd="0" presId="urn:microsoft.com/office/officeart/2005/8/layout/hierarchy2"/>
    <dgm:cxn modelId="{EE32AF81-FBE5-410F-9831-149A96E552FD}" type="presOf" srcId="{8087F3F9-E060-4F8E-BE2C-8173E7DBB72F}" destId="{BEA64713-BEEA-494B-A981-021C89F4611B}" srcOrd="0" destOrd="0" presId="urn:microsoft.com/office/officeart/2005/8/layout/hierarchy2"/>
    <dgm:cxn modelId="{5EDA220D-473A-4E55-B82A-DF33B481A39B}" type="presOf" srcId="{9C8FEF43-4F8B-433A-B9F5-C77CF01EA7F9}" destId="{8010AC6B-39BE-4170-A5F7-5AE7F6B9B5CE}" srcOrd="1" destOrd="0" presId="urn:microsoft.com/office/officeart/2005/8/layout/hierarchy2"/>
    <dgm:cxn modelId="{D3DE7D93-C279-45C2-A2F7-A34C9B7B391C}" srcId="{E0A92FB8-AA43-4864-A05C-AD60BF5CDF67}" destId="{6AEE2988-030C-4413-B87D-6E09A9DD827D}" srcOrd="3" destOrd="0" parTransId="{6D29A63F-1ED0-446D-8AB3-A989472732E8}" sibTransId="{C9B7B3BC-38CF-4C3C-99F9-92720F47B4B3}"/>
    <dgm:cxn modelId="{C7A23E16-09E4-446F-BA4D-7F3F5FBD587A}" srcId="{E0A92FB8-AA43-4864-A05C-AD60BF5CDF67}" destId="{850784AB-E211-4679-9B6B-EC9E64114B00}" srcOrd="2" destOrd="0" parTransId="{51EA4E98-B6C9-4DCA-BF28-65F308B69456}" sibTransId="{5E7B6E1B-FBB0-4125-AA64-DA4795597ECA}"/>
    <dgm:cxn modelId="{2E3434A1-CDD2-47B1-ACFA-0991BFE7B12A}" type="presOf" srcId="{51EA4E98-B6C9-4DCA-BF28-65F308B69456}" destId="{7E35EA2D-EBAC-4A89-A9EB-63447B8929FC}" srcOrd="1" destOrd="0" presId="urn:microsoft.com/office/officeart/2005/8/layout/hierarchy2"/>
    <dgm:cxn modelId="{B1AB9A53-B93F-4EFB-8DCF-ED3F2394CFC0}" type="presOf" srcId="{5FBB28B3-00FF-43FC-ADC7-628D912B8B50}" destId="{6F581AAA-FB29-4256-B7F5-A045793415FF}" srcOrd="1" destOrd="0" presId="urn:microsoft.com/office/officeart/2005/8/layout/hierarchy2"/>
    <dgm:cxn modelId="{F541167B-C9DA-4997-8E6F-244FFF61BFAE}" type="presOf" srcId="{1A37ECE7-6BDA-4BD8-8CE1-29033060AF8A}" destId="{3CD0D6DD-6C49-4B32-9E39-BE8D260CC869}" srcOrd="0" destOrd="0" presId="urn:microsoft.com/office/officeart/2005/8/layout/hierarchy2"/>
    <dgm:cxn modelId="{794EA047-2536-47EC-AD1A-6429DDDFD6E8}" srcId="{1A37ECE7-6BDA-4BD8-8CE1-29033060AF8A}" destId="{44F92D03-0BE8-45FD-A8E9-44B19B0F42AF}" srcOrd="0" destOrd="0" parTransId="{813318F3-BAE6-459A-A60B-5591DB385207}" sibTransId="{88C58C9F-FD7F-4D62-BE04-FC323341DC6D}"/>
    <dgm:cxn modelId="{71597751-A61B-4D16-9F4B-D67E038F4C89}" type="presOf" srcId="{12E2E0B2-6A6E-4B10-8FCA-FB402FB42E8D}" destId="{1DA3C907-828E-41A2-9946-EEAC57D9DD03}" srcOrd="0" destOrd="0" presId="urn:microsoft.com/office/officeart/2005/8/layout/hierarchy2"/>
    <dgm:cxn modelId="{D7A151BC-A3D7-429D-B1AF-DE776A08AF1A}" type="presOf" srcId="{BB557663-EF93-4257-83E6-7848477C160E}" destId="{7FDFC99F-42AA-4EDE-97E1-EAAF1A5A16ED}" srcOrd="0" destOrd="0" presId="urn:microsoft.com/office/officeart/2005/8/layout/hierarchy2"/>
    <dgm:cxn modelId="{5E7AF7F8-DB24-4070-AA54-1C0D4F0E4A7C}" type="presOf" srcId="{A2DD79C1-4EEC-46A1-81E7-FF82C8112B7B}" destId="{C573BAB2-3A63-44CF-B20E-0601D97C7D0F}" srcOrd="0" destOrd="0" presId="urn:microsoft.com/office/officeart/2005/8/layout/hierarchy2"/>
    <dgm:cxn modelId="{36575E59-ADBD-424F-A494-22EAEE2CA74E}" type="presOf" srcId="{B41247F1-FAEB-4F74-9EB5-C1BF296935CA}" destId="{5F4FBE89-9278-4439-984D-72195364998E}" srcOrd="1" destOrd="0" presId="urn:microsoft.com/office/officeart/2005/8/layout/hierarchy2"/>
    <dgm:cxn modelId="{868B5657-07ED-4281-9BBC-61BBC6191AFC}" type="presOf" srcId="{850784AB-E211-4679-9B6B-EC9E64114B00}" destId="{860F5CAB-692F-463D-86B4-CCE3C27FE232}" srcOrd="0" destOrd="0" presId="urn:microsoft.com/office/officeart/2005/8/layout/hierarchy2"/>
    <dgm:cxn modelId="{1F594A14-3250-4083-83AA-C616977407D8}" type="presOf" srcId="{9ECE28F0-21A8-424F-AC88-69765116B883}" destId="{61D34172-6DD3-458E-91BA-198E95684591}" srcOrd="0" destOrd="0" presId="urn:microsoft.com/office/officeart/2005/8/layout/hierarchy2"/>
    <dgm:cxn modelId="{2A4C147E-7E45-45D2-B0D7-6C23B9F2AE3F}" type="presOf" srcId="{ED3EA61A-63D3-4122-A4D1-CC18E2F8EFBB}" destId="{C19F12BD-D489-43E4-9874-653EF30410C8}" srcOrd="0" destOrd="0" presId="urn:microsoft.com/office/officeart/2005/8/layout/hierarchy2"/>
    <dgm:cxn modelId="{426D32A2-CE57-48DF-B2A6-DBA8BEAA788C}" type="presOf" srcId="{B41247F1-FAEB-4F74-9EB5-C1BF296935CA}" destId="{2D50F065-AE47-40DE-9716-B63B4C85CA0F}" srcOrd="0" destOrd="0" presId="urn:microsoft.com/office/officeart/2005/8/layout/hierarchy2"/>
    <dgm:cxn modelId="{16FAA2E3-9C61-4FCF-8F7E-54A5780D3DD3}" srcId="{6AEE2988-030C-4413-B87D-6E09A9DD827D}" destId="{12E2E0B2-6A6E-4B10-8FCA-FB402FB42E8D}" srcOrd="0" destOrd="0" parTransId="{5FBB28B3-00FF-43FC-ADC7-628D912B8B50}" sibTransId="{4CDFA214-0BE1-4626-A40B-C55718CFC3C6}"/>
    <dgm:cxn modelId="{7AC08326-BDB1-4DDF-9461-4F441DE94506}" type="presOf" srcId="{44F92D03-0BE8-45FD-A8E9-44B19B0F42AF}" destId="{4A73B770-27FC-4539-80AB-8D06C84A8368}" srcOrd="0" destOrd="0" presId="urn:microsoft.com/office/officeart/2005/8/layout/hierarchy2"/>
    <dgm:cxn modelId="{B4F6FF4D-2DDF-4E1C-B9D7-823FE8F982DF}" type="presOf" srcId="{5FBB28B3-00FF-43FC-ADC7-628D912B8B50}" destId="{03FC3864-16D3-452F-9282-0BB0CB1BD409}" srcOrd="0" destOrd="0" presId="urn:microsoft.com/office/officeart/2005/8/layout/hierarchy2"/>
    <dgm:cxn modelId="{862C0FDE-6A56-401D-A601-89988725E5BA}" type="presOf" srcId="{E0A92FB8-AA43-4864-A05C-AD60BF5CDF67}" destId="{8ADAD03B-E390-4A48-A848-AC4FC2F4F343}" srcOrd="0" destOrd="0" presId="urn:microsoft.com/office/officeart/2005/8/layout/hierarchy2"/>
    <dgm:cxn modelId="{36743649-CED7-4A9A-B07F-CA1CF2189824}" type="presOf" srcId="{DF1E498C-EFF4-4681-8A63-20BEC3FD8C46}" destId="{195D1BD0-27C6-4612-A2F3-DEE52A82FB91}" srcOrd="0" destOrd="0" presId="urn:microsoft.com/office/officeart/2005/8/layout/hierarchy2"/>
    <dgm:cxn modelId="{650D3986-3922-4E69-8067-DC1635BF593F}" srcId="{E0A92FB8-AA43-4864-A05C-AD60BF5CDF67}" destId="{9ECE28F0-21A8-424F-AC88-69765116B883}" srcOrd="1" destOrd="0" parTransId="{6320C44A-5B43-4473-92BA-29C7F7C45555}" sibTransId="{FDED0914-9022-4313-9E0D-A59DCC869731}"/>
    <dgm:cxn modelId="{5FAD4CA2-4760-409F-A996-19A62286544E}" type="presOf" srcId="{4125817B-E943-41CE-9E7D-8A5F056E09FD}" destId="{DE889FC4-0261-40E9-9843-CFEB4B398947}" srcOrd="1" destOrd="0" presId="urn:microsoft.com/office/officeart/2005/8/layout/hierarchy2"/>
    <dgm:cxn modelId="{6C2BD1E8-5937-46AA-91EE-1F75E851CB61}" srcId="{9ECE28F0-21A8-424F-AC88-69765116B883}" destId="{8421AC62-FA67-4F52-9E81-A4E813D9861B}" srcOrd="0" destOrd="0" parTransId="{A2DD79C1-4EEC-46A1-81E7-FF82C8112B7B}" sibTransId="{C0637BB7-4E5C-4972-8E19-7DC4CA6AC3A2}"/>
    <dgm:cxn modelId="{AF8E5941-9E65-4710-A062-CBE851B808A0}" type="presOf" srcId="{9C8FEF43-4F8B-433A-B9F5-C77CF01EA7F9}" destId="{ABC73400-534C-4451-A8F8-E6B0A3580C5B}" srcOrd="0" destOrd="0" presId="urn:microsoft.com/office/officeart/2005/8/layout/hierarchy2"/>
    <dgm:cxn modelId="{0B81A036-1F47-405A-AFB1-1F82EA1C7A08}" srcId="{ED3EA61A-63D3-4122-A4D1-CC18E2F8EFBB}" destId="{BB557663-EF93-4257-83E6-7848477C160E}" srcOrd="0" destOrd="0" parTransId="{9C8FEF43-4F8B-433A-B9F5-C77CF01EA7F9}" sibTransId="{EC092A74-2AFF-4706-AE36-7CF62489B99F}"/>
    <dgm:cxn modelId="{A4C66F2A-C0FB-48F1-9C75-654697D12048}" type="presOf" srcId="{6320C44A-5B43-4473-92BA-29C7F7C45555}" destId="{9DD4B645-2E28-4B3D-8455-2F21F50312DF}" srcOrd="1" destOrd="0" presId="urn:microsoft.com/office/officeart/2005/8/layout/hierarchy2"/>
    <dgm:cxn modelId="{0FD65FE9-EE9A-4592-8126-440688F909D3}" type="presOf" srcId="{6320C44A-5B43-4473-92BA-29C7F7C45555}" destId="{40E4EFC8-8CB2-4931-BA27-204F8A0767D6}" srcOrd="0" destOrd="0" presId="urn:microsoft.com/office/officeart/2005/8/layout/hierarchy2"/>
    <dgm:cxn modelId="{C63FF66F-6786-40C0-8B6E-990A2639DA5D}" type="presOf" srcId="{A2DD79C1-4EEC-46A1-81E7-FF82C8112B7B}" destId="{49E13B66-C26D-49B3-B026-3FFCB128410A}" srcOrd="1" destOrd="0" presId="urn:microsoft.com/office/officeart/2005/8/layout/hierarchy2"/>
    <dgm:cxn modelId="{C14E654E-056F-4956-8510-BB915572569B}" type="presOf" srcId="{6AEE2988-030C-4413-B87D-6E09A9DD827D}" destId="{F470ED50-EA10-4354-90D4-D8E7A3C0DF25}" srcOrd="0" destOrd="0" presId="urn:microsoft.com/office/officeart/2005/8/layout/hierarchy2"/>
    <dgm:cxn modelId="{81B82E7C-F0C4-4580-8F5D-486E61D17F9A}" srcId="{850784AB-E211-4679-9B6B-EC9E64114B00}" destId="{8087F3F9-E060-4F8E-BE2C-8173E7DBB72F}" srcOrd="0" destOrd="0" parTransId="{4125817B-E943-41CE-9E7D-8A5F056E09FD}" sibTransId="{A3BE669A-692A-42A1-AE31-E16327BEC015}"/>
    <dgm:cxn modelId="{A80CA218-CD79-4AF5-B6FD-37CB57BE9A63}" srcId="{E0A92FB8-AA43-4864-A05C-AD60BF5CDF67}" destId="{1A37ECE7-6BDA-4BD8-8CE1-29033060AF8A}" srcOrd="0" destOrd="0" parTransId="{DF1E498C-EFF4-4681-8A63-20BEC3FD8C46}" sibTransId="{43889525-A072-4AE1-80F6-8F3D01398F65}"/>
    <dgm:cxn modelId="{5E75DF49-AB87-421C-848E-B22026098294}" type="presOf" srcId="{813318F3-BAE6-459A-A60B-5591DB385207}" destId="{5FAE51A9-A366-408E-B9C7-FFDF14578E19}" srcOrd="0" destOrd="0" presId="urn:microsoft.com/office/officeart/2005/8/layout/hierarchy2"/>
    <dgm:cxn modelId="{5F5F4B73-704C-4910-9FEC-49E5313042E7}" srcId="{9FD6BD00-605A-4439-BA50-3BDDCF59F8F1}" destId="{E0A92FB8-AA43-4864-A05C-AD60BF5CDF67}" srcOrd="0" destOrd="0" parTransId="{08C8531A-1545-4D86-8DA8-C70180460EA2}" sibTransId="{7AE1F7FD-F347-46FB-BF51-741E2248FB6F}"/>
    <dgm:cxn modelId="{56CF2234-F89F-4F14-9464-1397696E9A70}" type="presOf" srcId="{4125817B-E943-41CE-9E7D-8A5F056E09FD}" destId="{FA57C838-AFDC-43CA-B70C-34C2D512E276}" srcOrd="0" destOrd="0" presId="urn:microsoft.com/office/officeart/2005/8/layout/hierarchy2"/>
    <dgm:cxn modelId="{BC5C0481-0048-407B-B690-B36CEDC07AFB}" type="presOf" srcId="{8421AC62-FA67-4F52-9E81-A4E813D9861B}" destId="{AC8A2AE3-9F81-4E61-A459-AB26B3028078}" srcOrd="0" destOrd="0" presId="urn:microsoft.com/office/officeart/2005/8/layout/hierarchy2"/>
    <dgm:cxn modelId="{C5B4D915-3ACE-48EA-A681-4000A4B1FFF7}" srcId="{E0A92FB8-AA43-4864-A05C-AD60BF5CDF67}" destId="{ED3EA61A-63D3-4122-A4D1-CC18E2F8EFBB}" srcOrd="4" destOrd="0" parTransId="{B41247F1-FAEB-4F74-9EB5-C1BF296935CA}" sibTransId="{69C8F424-2044-431A-94F6-A74495D31B11}"/>
    <dgm:cxn modelId="{B19B25F3-428A-4FA3-85E8-44E7C8FEEB4A}" type="presOf" srcId="{DF1E498C-EFF4-4681-8A63-20BEC3FD8C46}" destId="{E1BB4427-27C6-4C2A-B2C3-24F205E604C5}" srcOrd="1" destOrd="0" presId="urn:microsoft.com/office/officeart/2005/8/layout/hierarchy2"/>
    <dgm:cxn modelId="{A78FA140-5A8A-4771-AD31-59258CB408DC}" type="presOf" srcId="{9FD6BD00-605A-4439-BA50-3BDDCF59F8F1}" destId="{35E2C218-369F-4F5A-A112-D33243294611}" srcOrd="0" destOrd="0" presId="urn:microsoft.com/office/officeart/2005/8/layout/hierarchy2"/>
    <dgm:cxn modelId="{E91C8309-90ED-4091-BF49-6A128BED4101}" type="presParOf" srcId="{35E2C218-369F-4F5A-A112-D33243294611}" destId="{D6A80C70-019B-48F5-83C9-B45E7D2AECA5}" srcOrd="0" destOrd="0" presId="urn:microsoft.com/office/officeart/2005/8/layout/hierarchy2"/>
    <dgm:cxn modelId="{3CD17DA1-70D5-43A4-97D1-CCE830F62AAA}" type="presParOf" srcId="{D6A80C70-019B-48F5-83C9-B45E7D2AECA5}" destId="{8ADAD03B-E390-4A48-A848-AC4FC2F4F343}" srcOrd="0" destOrd="0" presId="urn:microsoft.com/office/officeart/2005/8/layout/hierarchy2"/>
    <dgm:cxn modelId="{61524AC4-56C5-4A66-B096-DFC10A746F58}" type="presParOf" srcId="{D6A80C70-019B-48F5-83C9-B45E7D2AECA5}" destId="{CE781A8F-ABE1-4439-97D8-4751E6FC0EA4}" srcOrd="1" destOrd="0" presId="urn:microsoft.com/office/officeart/2005/8/layout/hierarchy2"/>
    <dgm:cxn modelId="{4D2C71AD-CB88-4034-93A3-42441F33D650}" type="presParOf" srcId="{CE781A8F-ABE1-4439-97D8-4751E6FC0EA4}" destId="{195D1BD0-27C6-4612-A2F3-DEE52A82FB91}" srcOrd="0" destOrd="0" presId="urn:microsoft.com/office/officeart/2005/8/layout/hierarchy2"/>
    <dgm:cxn modelId="{91E92969-61E9-4B41-B219-68B8C23029F5}" type="presParOf" srcId="{195D1BD0-27C6-4612-A2F3-DEE52A82FB91}" destId="{E1BB4427-27C6-4C2A-B2C3-24F205E604C5}" srcOrd="0" destOrd="0" presId="urn:microsoft.com/office/officeart/2005/8/layout/hierarchy2"/>
    <dgm:cxn modelId="{68203E3B-30C8-48A9-A7FF-52D0F859B17B}" type="presParOf" srcId="{CE781A8F-ABE1-4439-97D8-4751E6FC0EA4}" destId="{C847A6A6-5F1C-4DD6-B684-F5F32E022F97}" srcOrd="1" destOrd="0" presId="urn:microsoft.com/office/officeart/2005/8/layout/hierarchy2"/>
    <dgm:cxn modelId="{BB710814-A433-4843-BCB0-01FD2A2EB47F}" type="presParOf" srcId="{C847A6A6-5F1C-4DD6-B684-F5F32E022F97}" destId="{3CD0D6DD-6C49-4B32-9E39-BE8D260CC869}" srcOrd="0" destOrd="0" presId="urn:microsoft.com/office/officeart/2005/8/layout/hierarchy2"/>
    <dgm:cxn modelId="{85F78454-5E8D-4E4D-B440-CBBA9D668BB8}" type="presParOf" srcId="{C847A6A6-5F1C-4DD6-B684-F5F32E022F97}" destId="{094FE9D4-B398-4B89-9389-DA66E2B65DD4}" srcOrd="1" destOrd="0" presId="urn:microsoft.com/office/officeart/2005/8/layout/hierarchy2"/>
    <dgm:cxn modelId="{B7BE9679-E1F2-41C2-911C-D214A4534726}" type="presParOf" srcId="{094FE9D4-B398-4B89-9389-DA66E2B65DD4}" destId="{5FAE51A9-A366-408E-B9C7-FFDF14578E19}" srcOrd="0" destOrd="0" presId="urn:microsoft.com/office/officeart/2005/8/layout/hierarchy2"/>
    <dgm:cxn modelId="{0224A2AC-8E9D-433B-959B-017DB052CA40}" type="presParOf" srcId="{5FAE51A9-A366-408E-B9C7-FFDF14578E19}" destId="{7C18DB21-F450-4FA8-BC8C-F120DAD804B2}" srcOrd="0" destOrd="0" presId="urn:microsoft.com/office/officeart/2005/8/layout/hierarchy2"/>
    <dgm:cxn modelId="{76FD1290-5DC8-4BC0-9AF8-3520F06455DF}" type="presParOf" srcId="{094FE9D4-B398-4B89-9389-DA66E2B65DD4}" destId="{C2461F0F-AE42-4D33-97F7-2D450B452F80}" srcOrd="1" destOrd="0" presId="urn:microsoft.com/office/officeart/2005/8/layout/hierarchy2"/>
    <dgm:cxn modelId="{27464DB5-E568-4F69-9B34-4D93D248D45B}" type="presParOf" srcId="{C2461F0F-AE42-4D33-97F7-2D450B452F80}" destId="{4A73B770-27FC-4539-80AB-8D06C84A8368}" srcOrd="0" destOrd="0" presId="urn:microsoft.com/office/officeart/2005/8/layout/hierarchy2"/>
    <dgm:cxn modelId="{CCB31EDE-E70E-49C3-9869-575E5B37C5BC}" type="presParOf" srcId="{C2461F0F-AE42-4D33-97F7-2D450B452F80}" destId="{703C4893-B211-4886-9463-B4A2B6F684C2}" srcOrd="1" destOrd="0" presId="urn:microsoft.com/office/officeart/2005/8/layout/hierarchy2"/>
    <dgm:cxn modelId="{C63EA667-D062-435B-BD81-6F226BFD7350}" type="presParOf" srcId="{CE781A8F-ABE1-4439-97D8-4751E6FC0EA4}" destId="{40E4EFC8-8CB2-4931-BA27-204F8A0767D6}" srcOrd="2" destOrd="0" presId="urn:microsoft.com/office/officeart/2005/8/layout/hierarchy2"/>
    <dgm:cxn modelId="{5B9AF3F1-C408-4627-8235-96F7426BF8AB}" type="presParOf" srcId="{40E4EFC8-8CB2-4931-BA27-204F8A0767D6}" destId="{9DD4B645-2E28-4B3D-8455-2F21F50312DF}" srcOrd="0" destOrd="0" presId="urn:microsoft.com/office/officeart/2005/8/layout/hierarchy2"/>
    <dgm:cxn modelId="{5AAA4504-BDB1-471D-B869-D538A12C4B1D}" type="presParOf" srcId="{CE781A8F-ABE1-4439-97D8-4751E6FC0EA4}" destId="{EB551662-125C-40E1-B258-68ABDC49C60A}" srcOrd="3" destOrd="0" presId="urn:microsoft.com/office/officeart/2005/8/layout/hierarchy2"/>
    <dgm:cxn modelId="{400F5140-889C-44A8-8A01-CD5AB584A8EC}" type="presParOf" srcId="{EB551662-125C-40E1-B258-68ABDC49C60A}" destId="{61D34172-6DD3-458E-91BA-198E95684591}" srcOrd="0" destOrd="0" presId="urn:microsoft.com/office/officeart/2005/8/layout/hierarchy2"/>
    <dgm:cxn modelId="{84EA13F3-682D-465F-9E94-2DEC5F64D3C3}" type="presParOf" srcId="{EB551662-125C-40E1-B258-68ABDC49C60A}" destId="{5642D9B7-DC58-4B34-BDFD-86F1F3632232}" srcOrd="1" destOrd="0" presId="urn:microsoft.com/office/officeart/2005/8/layout/hierarchy2"/>
    <dgm:cxn modelId="{873DEDCF-087F-4627-8DC0-A2DBFECB3899}" type="presParOf" srcId="{5642D9B7-DC58-4B34-BDFD-86F1F3632232}" destId="{C573BAB2-3A63-44CF-B20E-0601D97C7D0F}" srcOrd="0" destOrd="0" presId="urn:microsoft.com/office/officeart/2005/8/layout/hierarchy2"/>
    <dgm:cxn modelId="{83E66B72-CCF8-48A0-9FD7-B436F0680A92}" type="presParOf" srcId="{C573BAB2-3A63-44CF-B20E-0601D97C7D0F}" destId="{49E13B66-C26D-49B3-B026-3FFCB128410A}" srcOrd="0" destOrd="0" presId="urn:microsoft.com/office/officeart/2005/8/layout/hierarchy2"/>
    <dgm:cxn modelId="{69DD4F6A-5F08-4752-92C2-CD3B8E93CFA1}" type="presParOf" srcId="{5642D9B7-DC58-4B34-BDFD-86F1F3632232}" destId="{9C45B32C-0D6A-452F-BF5A-F6E1E90AAB1B}" srcOrd="1" destOrd="0" presId="urn:microsoft.com/office/officeart/2005/8/layout/hierarchy2"/>
    <dgm:cxn modelId="{7B785CB4-5A51-4C4C-920F-095452906786}" type="presParOf" srcId="{9C45B32C-0D6A-452F-BF5A-F6E1E90AAB1B}" destId="{AC8A2AE3-9F81-4E61-A459-AB26B3028078}" srcOrd="0" destOrd="0" presId="urn:microsoft.com/office/officeart/2005/8/layout/hierarchy2"/>
    <dgm:cxn modelId="{32032010-4A1A-4D3B-827C-FB7FC2AB02C0}" type="presParOf" srcId="{9C45B32C-0D6A-452F-BF5A-F6E1E90AAB1B}" destId="{1AE8332F-9AE5-4CBE-A1E0-8710E2395CAD}" srcOrd="1" destOrd="0" presId="urn:microsoft.com/office/officeart/2005/8/layout/hierarchy2"/>
    <dgm:cxn modelId="{879D2002-F5AB-41B4-916F-F92AC5417281}" type="presParOf" srcId="{CE781A8F-ABE1-4439-97D8-4751E6FC0EA4}" destId="{DF13E000-7B0C-4584-8726-E7A540E1E32D}" srcOrd="4" destOrd="0" presId="urn:microsoft.com/office/officeart/2005/8/layout/hierarchy2"/>
    <dgm:cxn modelId="{4B447574-5FD6-4D8B-AEAF-0896AF593034}" type="presParOf" srcId="{DF13E000-7B0C-4584-8726-E7A540E1E32D}" destId="{7E35EA2D-EBAC-4A89-A9EB-63447B8929FC}" srcOrd="0" destOrd="0" presId="urn:microsoft.com/office/officeart/2005/8/layout/hierarchy2"/>
    <dgm:cxn modelId="{9B9A7C45-F2C8-4B57-88CA-B5742CF50D34}" type="presParOf" srcId="{CE781A8F-ABE1-4439-97D8-4751E6FC0EA4}" destId="{FD99877E-B82C-44C7-9750-536DDA2290C4}" srcOrd="5" destOrd="0" presId="urn:microsoft.com/office/officeart/2005/8/layout/hierarchy2"/>
    <dgm:cxn modelId="{EFD3CA22-C6FA-41D8-B457-A2B5FA9CCCA8}" type="presParOf" srcId="{FD99877E-B82C-44C7-9750-536DDA2290C4}" destId="{860F5CAB-692F-463D-86B4-CCE3C27FE232}" srcOrd="0" destOrd="0" presId="urn:microsoft.com/office/officeart/2005/8/layout/hierarchy2"/>
    <dgm:cxn modelId="{8DDBD486-7CC7-44C7-8D94-A2EBA7ED3FD6}" type="presParOf" srcId="{FD99877E-B82C-44C7-9750-536DDA2290C4}" destId="{D875603C-E12C-4A88-9DAD-C6805E786A7F}" srcOrd="1" destOrd="0" presId="urn:microsoft.com/office/officeart/2005/8/layout/hierarchy2"/>
    <dgm:cxn modelId="{09CD3B3B-CB6B-457B-B41F-62959CF728D7}" type="presParOf" srcId="{D875603C-E12C-4A88-9DAD-C6805E786A7F}" destId="{FA57C838-AFDC-43CA-B70C-34C2D512E276}" srcOrd="0" destOrd="0" presId="urn:microsoft.com/office/officeart/2005/8/layout/hierarchy2"/>
    <dgm:cxn modelId="{4876F037-293F-4351-87AE-FF5808096F07}" type="presParOf" srcId="{FA57C838-AFDC-43CA-B70C-34C2D512E276}" destId="{DE889FC4-0261-40E9-9843-CFEB4B398947}" srcOrd="0" destOrd="0" presId="urn:microsoft.com/office/officeart/2005/8/layout/hierarchy2"/>
    <dgm:cxn modelId="{C68FE438-96CD-40F2-A5C4-C049E5E62299}" type="presParOf" srcId="{D875603C-E12C-4A88-9DAD-C6805E786A7F}" destId="{380B8FB4-3ADB-43A0-AE47-8C2DEF8C3141}" srcOrd="1" destOrd="0" presId="urn:microsoft.com/office/officeart/2005/8/layout/hierarchy2"/>
    <dgm:cxn modelId="{B14918E1-714C-4833-A2C1-6817597F88E1}" type="presParOf" srcId="{380B8FB4-3ADB-43A0-AE47-8C2DEF8C3141}" destId="{BEA64713-BEEA-494B-A981-021C89F4611B}" srcOrd="0" destOrd="0" presId="urn:microsoft.com/office/officeart/2005/8/layout/hierarchy2"/>
    <dgm:cxn modelId="{A8B47CCF-3BFB-4A51-BF18-8BEC95184F86}" type="presParOf" srcId="{380B8FB4-3ADB-43A0-AE47-8C2DEF8C3141}" destId="{138A8536-6A32-4B82-B8AC-3F7A85BFDFBB}" srcOrd="1" destOrd="0" presId="urn:microsoft.com/office/officeart/2005/8/layout/hierarchy2"/>
    <dgm:cxn modelId="{942B9490-D3EC-4C35-899E-771B9B6B128D}" type="presParOf" srcId="{CE781A8F-ABE1-4439-97D8-4751E6FC0EA4}" destId="{181202AE-CB05-4586-9895-36B5143583EA}" srcOrd="6" destOrd="0" presId="urn:microsoft.com/office/officeart/2005/8/layout/hierarchy2"/>
    <dgm:cxn modelId="{29E0D15D-CE2F-4014-B117-9E678BC6A219}" type="presParOf" srcId="{181202AE-CB05-4586-9895-36B5143583EA}" destId="{5AEAB480-156D-42C3-A09D-7B50A47D7FB8}" srcOrd="0" destOrd="0" presId="urn:microsoft.com/office/officeart/2005/8/layout/hierarchy2"/>
    <dgm:cxn modelId="{427BA572-7109-4FED-A4F2-6A021B9652AD}" type="presParOf" srcId="{CE781A8F-ABE1-4439-97D8-4751E6FC0EA4}" destId="{7D5F1028-96CB-44E2-AE64-3244747A331B}" srcOrd="7" destOrd="0" presId="urn:microsoft.com/office/officeart/2005/8/layout/hierarchy2"/>
    <dgm:cxn modelId="{5C876DF8-0192-497C-A33F-02CAE4E78579}" type="presParOf" srcId="{7D5F1028-96CB-44E2-AE64-3244747A331B}" destId="{F470ED50-EA10-4354-90D4-D8E7A3C0DF25}" srcOrd="0" destOrd="0" presId="urn:microsoft.com/office/officeart/2005/8/layout/hierarchy2"/>
    <dgm:cxn modelId="{53756010-52FE-462F-A0F0-5363812AEE0E}" type="presParOf" srcId="{7D5F1028-96CB-44E2-AE64-3244747A331B}" destId="{1834F040-4749-44E7-87FA-C699417E281E}" srcOrd="1" destOrd="0" presId="urn:microsoft.com/office/officeart/2005/8/layout/hierarchy2"/>
    <dgm:cxn modelId="{DEFE3A50-D385-4AD4-9E04-5C68507643B7}" type="presParOf" srcId="{1834F040-4749-44E7-87FA-C699417E281E}" destId="{03FC3864-16D3-452F-9282-0BB0CB1BD409}" srcOrd="0" destOrd="0" presId="urn:microsoft.com/office/officeart/2005/8/layout/hierarchy2"/>
    <dgm:cxn modelId="{841F5AE2-6C52-420D-B960-C486F54520B4}" type="presParOf" srcId="{03FC3864-16D3-452F-9282-0BB0CB1BD409}" destId="{6F581AAA-FB29-4256-B7F5-A045793415FF}" srcOrd="0" destOrd="0" presId="urn:microsoft.com/office/officeart/2005/8/layout/hierarchy2"/>
    <dgm:cxn modelId="{4E9CD74F-1C55-42F1-A599-6C532868B75C}" type="presParOf" srcId="{1834F040-4749-44E7-87FA-C699417E281E}" destId="{DEB31E1C-EAAB-4568-8979-07CBAE28D068}" srcOrd="1" destOrd="0" presId="urn:microsoft.com/office/officeart/2005/8/layout/hierarchy2"/>
    <dgm:cxn modelId="{944AD90B-ED7F-4974-AC45-DE1A7CC6A155}" type="presParOf" srcId="{DEB31E1C-EAAB-4568-8979-07CBAE28D068}" destId="{1DA3C907-828E-41A2-9946-EEAC57D9DD03}" srcOrd="0" destOrd="0" presId="urn:microsoft.com/office/officeart/2005/8/layout/hierarchy2"/>
    <dgm:cxn modelId="{3DBF09D6-ED3A-446E-839F-541E55F54498}" type="presParOf" srcId="{DEB31E1C-EAAB-4568-8979-07CBAE28D068}" destId="{01B90F38-71D6-4846-93B0-CEE0BFDC04F4}" srcOrd="1" destOrd="0" presId="urn:microsoft.com/office/officeart/2005/8/layout/hierarchy2"/>
    <dgm:cxn modelId="{FE33F77F-CF3B-46E5-AB44-712448E54B8B}" type="presParOf" srcId="{CE781A8F-ABE1-4439-97D8-4751E6FC0EA4}" destId="{2D50F065-AE47-40DE-9716-B63B4C85CA0F}" srcOrd="8" destOrd="0" presId="urn:microsoft.com/office/officeart/2005/8/layout/hierarchy2"/>
    <dgm:cxn modelId="{6840F1E2-F85C-4A52-BE8C-550D840D9D64}" type="presParOf" srcId="{2D50F065-AE47-40DE-9716-B63B4C85CA0F}" destId="{5F4FBE89-9278-4439-984D-72195364998E}" srcOrd="0" destOrd="0" presId="urn:microsoft.com/office/officeart/2005/8/layout/hierarchy2"/>
    <dgm:cxn modelId="{535FFF3B-F70F-4BED-AA61-C8315FC4BA73}" type="presParOf" srcId="{CE781A8F-ABE1-4439-97D8-4751E6FC0EA4}" destId="{82CCF1A2-7A10-43FF-976C-4F73830E2914}" srcOrd="9" destOrd="0" presId="urn:microsoft.com/office/officeart/2005/8/layout/hierarchy2"/>
    <dgm:cxn modelId="{94E110F9-7D92-4838-8BA7-749420A4AD21}" type="presParOf" srcId="{82CCF1A2-7A10-43FF-976C-4F73830E2914}" destId="{C19F12BD-D489-43E4-9874-653EF30410C8}" srcOrd="0" destOrd="0" presId="urn:microsoft.com/office/officeart/2005/8/layout/hierarchy2"/>
    <dgm:cxn modelId="{E3A3DDD1-8B58-4073-B981-CCAF5F230A99}" type="presParOf" srcId="{82CCF1A2-7A10-43FF-976C-4F73830E2914}" destId="{36900E65-63C9-46B1-8186-2C5249730414}" srcOrd="1" destOrd="0" presId="urn:microsoft.com/office/officeart/2005/8/layout/hierarchy2"/>
    <dgm:cxn modelId="{6A54A081-9EB1-4E6C-937D-6EFBF54CAA34}" type="presParOf" srcId="{36900E65-63C9-46B1-8186-2C5249730414}" destId="{ABC73400-534C-4451-A8F8-E6B0A3580C5B}" srcOrd="0" destOrd="0" presId="urn:microsoft.com/office/officeart/2005/8/layout/hierarchy2"/>
    <dgm:cxn modelId="{FD08A338-FEAC-4B2D-9336-741DDE298C21}" type="presParOf" srcId="{ABC73400-534C-4451-A8F8-E6B0A3580C5B}" destId="{8010AC6B-39BE-4170-A5F7-5AE7F6B9B5CE}" srcOrd="0" destOrd="0" presId="urn:microsoft.com/office/officeart/2005/8/layout/hierarchy2"/>
    <dgm:cxn modelId="{98A80F8E-AAA4-490E-ADCC-76E6931EF250}" type="presParOf" srcId="{36900E65-63C9-46B1-8186-2C5249730414}" destId="{53DECEC1-B3FA-45C7-8AEB-95F4D23CE958}" srcOrd="1" destOrd="0" presId="urn:microsoft.com/office/officeart/2005/8/layout/hierarchy2"/>
    <dgm:cxn modelId="{5DCC7FDC-48AD-476D-A0BA-ACEE1856693A}" type="presParOf" srcId="{53DECEC1-B3FA-45C7-8AEB-95F4D23CE958}" destId="{7FDFC99F-42AA-4EDE-97E1-EAAF1A5A16ED}" srcOrd="0" destOrd="0" presId="urn:microsoft.com/office/officeart/2005/8/layout/hierarchy2"/>
    <dgm:cxn modelId="{B2009845-6FA9-42F6-BB54-EAE55E5D4FFE}" type="presParOf" srcId="{53DECEC1-B3FA-45C7-8AEB-95F4D23CE958}" destId="{256F1E6F-724B-4DF2-A870-35AD26F2C7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8C4F7-E85A-4C5A-AA62-E6D9441E807D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DDB2962-FC98-4425-845D-65AB96681927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gm:t>
    </dgm:pt>
    <dgm:pt modelId="{4AAA514F-E349-4091-B40C-5B5D4B0776C4}" type="parTrans" cxnId="{2FF53381-F9B1-4858-9A4D-3673172BB4A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B4EE9B-F961-4C1D-9D8C-D7B028BDDC9D}" type="sibTrans" cxnId="{2FF53381-F9B1-4858-9A4D-3673172BB4A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779E32-571E-44C0-B5CF-38B70D5BC64C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gm:t>
    </dgm:pt>
    <dgm:pt modelId="{F4A75425-0015-42AA-85CA-F94BC9A0C388}" type="parTrans" cxnId="{8AE58B58-1008-4F32-8C41-FADA87253BE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5F3278-49BF-4BC9-9F3E-62FAC6168AD4}" type="sibTrans" cxnId="{8AE58B58-1008-4F32-8C41-FADA87253BE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3721E2-9EAF-4C05-9881-712D16F19FC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gm:t>
    </dgm:pt>
    <dgm:pt modelId="{1CF5D0EB-3A6D-415F-85A8-D1C57E2F86B0}" type="parTrans" cxnId="{2D1F9EEB-B33D-4DD3-9860-030FD1BC691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C66DF8-41DE-4375-9E96-F1662D6EE1E4}" type="sibTrans" cxnId="{2D1F9EEB-B33D-4DD3-9860-030FD1BC691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84D5D9-7DBF-4DDA-8666-DC659942D61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gm:t>
    </dgm:pt>
    <dgm:pt modelId="{260EB823-1396-409A-81A2-F5ED68C480C1}" type="parTrans" cxnId="{CAE25517-9336-4A69-846E-E88AD61EC25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E648643-4DD1-4E7A-B588-2607A974B76F}" type="sibTrans" cxnId="{CAE25517-9336-4A69-846E-E88AD61EC251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ECBC93-AC71-4B79-A282-69B393724908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gm:t>
    </dgm:pt>
    <dgm:pt modelId="{88425FC5-DC10-43A0-B43D-23F10832FF44}" type="parTrans" cxnId="{6B57266A-0CDD-4096-A2B9-3DD0E8FF829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9CAA5C-B11F-417E-A005-D7073B6205A6}" type="sibTrans" cxnId="{6B57266A-0CDD-4096-A2B9-3DD0E8FF829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E20193-6574-48E6-BA7A-CC7B3BB3F073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gm:t>
    </dgm:pt>
    <dgm:pt modelId="{1392748F-A8BF-4A28-AB41-DE56BCD696C8}" type="parTrans" cxnId="{031A592C-4F3F-4847-874A-2548E2E85894}">
      <dgm:prSet/>
      <dgm:spPr/>
      <dgm:t>
        <a:bodyPr/>
        <a:lstStyle/>
        <a:p>
          <a:endParaRPr lang="en-US"/>
        </a:p>
      </dgm:t>
    </dgm:pt>
    <dgm:pt modelId="{A394B32C-CA37-4EB6-BCAF-7802FA8A7F3B}" type="sibTrans" cxnId="{031A592C-4F3F-4847-874A-2548E2E85894}">
      <dgm:prSet/>
      <dgm:spPr/>
      <dgm:t>
        <a:bodyPr/>
        <a:lstStyle/>
        <a:p>
          <a:endParaRPr lang="en-US"/>
        </a:p>
      </dgm:t>
    </dgm:pt>
    <dgm:pt modelId="{F2B80782-F994-42C1-9209-B1019AC55A68}" type="pres">
      <dgm:prSet presAssocID="{7D68C4F7-E85A-4C5A-AA62-E6D9441E80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36E5F-06B9-4615-B81C-12AA4BCDDA63}" type="pres">
      <dgm:prSet presAssocID="{4DDB2962-FC98-4425-845D-65AB9668192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2A6EF-5861-4847-9268-6E101AA2D600}" type="pres">
      <dgm:prSet presAssocID="{6BB4EE9B-F961-4C1D-9D8C-D7B028BDDC9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6FB7580-9C96-49AE-A2B3-ABC4A3D5F026}" type="pres">
      <dgm:prSet presAssocID="{6BB4EE9B-F961-4C1D-9D8C-D7B028BDDC9D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B26A7FDB-E322-4DEB-965A-D1004915378B}" type="pres">
      <dgm:prSet presAssocID="{1A779E32-571E-44C0-B5CF-38B70D5BC6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D4E25-DBA4-454D-8BA0-402079A66ED6}" type="pres">
      <dgm:prSet presAssocID="{7C5F3278-49BF-4BC9-9F3E-62FAC6168AD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0203BCA-1CB0-4829-A6F6-A644F97EA74F}" type="pres">
      <dgm:prSet presAssocID="{7C5F3278-49BF-4BC9-9F3E-62FAC6168AD4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639F646-28C6-4AF6-9310-E128D5D73C9C}" type="pres">
      <dgm:prSet presAssocID="{793721E2-9EAF-4C05-9881-712D16F19F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3E518-2CB6-4AE4-88B9-E9452EB2492E}" type="pres">
      <dgm:prSet presAssocID="{D2C66DF8-41DE-4375-9E96-F1662D6EE1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B403FC6-CD06-4E2D-B58D-85B7B1B00604}" type="pres">
      <dgm:prSet presAssocID="{D2C66DF8-41DE-4375-9E96-F1662D6EE1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C93306E2-DB0A-4166-8969-CD31935B3B77}" type="pres">
      <dgm:prSet presAssocID="{E184D5D9-7DBF-4DDA-8666-DC659942D61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A1463-F281-4FAB-B6F9-EDA04848FD9B}" type="pres">
      <dgm:prSet presAssocID="{0E648643-4DD1-4E7A-B588-2607A974B76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8A1A57-B2B8-4D2B-98A8-179BEFDC4F8B}" type="pres">
      <dgm:prSet presAssocID="{0E648643-4DD1-4E7A-B588-2607A974B76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E0B1796-65B6-462D-A807-88F1D6563FF2}" type="pres">
      <dgm:prSet presAssocID="{B7ECBC93-AC71-4B79-A282-69B393724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27663-6449-448B-9EDE-599EE3B199EB}" type="pres">
      <dgm:prSet presAssocID="{D19CAA5C-B11F-417E-A005-D7073B6205A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E4BAD4F9-6D92-436B-B82A-17C47072C373}" type="pres">
      <dgm:prSet presAssocID="{D19CAA5C-B11F-417E-A005-D7073B6205A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39280E47-6E33-45A7-A946-7FE4D31067DB}" type="pres">
      <dgm:prSet presAssocID="{FBE20193-6574-48E6-BA7A-CC7B3BB3F07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5A94F-3325-46D4-881E-76E11D05417D}" type="presOf" srcId="{0E648643-4DD1-4E7A-B588-2607A974B76F}" destId="{208A1A57-B2B8-4D2B-98A8-179BEFDC4F8B}" srcOrd="1" destOrd="0" presId="urn:microsoft.com/office/officeart/2005/8/layout/bProcess3"/>
    <dgm:cxn modelId="{CAE25517-9336-4A69-846E-E88AD61EC251}" srcId="{7D68C4F7-E85A-4C5A-AA62-E6D9441E807D}" destId="{E184D5D9-7DBF-4DDA-8666-DC659942D61F}" srcOrd="3" destOrd="0" parTransId="{260EB823-1396-409A-81A2-F5ED68C480C1}" sibTransId="{0E648643-4DD1-4E7A-B588-2607A974B76F}"/>
    <dgm:cxn modelId="{D166E98C-B4C5-4ED0-BC38-5AB6C9210A89}" type="presOf" srcId="{D19CAA5C-B11F-417E-A005-D7073B6205A6}" destId="{E4BAD4F9-6D92-436B-B82A-17C47072C373}" srcOrd="1" destOrd="0" presId="urn:microsoft.com/office/officeart/2005/8/layout/bProcess3"/>
    <dgm:cxn modelId="{E16FC146-4C62-4606-A7ED-6E967698457E}" type="presOf" srcId="{7D68C4F7-E85A-4C5A-AA62-E6D9441E807D}" destId="{F2B80782-F994-42C1-9209-B1019AC55A68}" srcOrd="0" destOrd="0" presId="urn:microsoft.com/office/officeart/2005/8/layout/bProcess3"/>
    <dgm:cxn modelId="{7E1A7111-42E9-4D6C-B24D-CA650EBCC0F8}" type="presOf" srcId="{7C5F3278-49BF-4BC9-9F3E-62FAC6168AD4}" destId="{970D4E25-DBA4-454D-8BA0-402079A66ED6}" srcOrd="0" destOrd="0" presId="urn:microsoft.com/office/officeart/2005/8/layout/bProcess3"/>
    <dgm:cxn modelId="{B498F85A-44B3-46B2-BA1C-D528D941E7A4}" type="presOf" srcId="{1A779E32-571E-44C0-B5CF-38B70D5BC64C}" destId="{B26A7FDB-E322-4DEB-965A-D1004915378B}" srcOrd="0" destOrd="0" presId="urn:microsoft.com/office/officeart/2005/8/layout/bProcess3"/>
    <dgm:cxn modelId="{8AE58B58-1008-4F32-8C41-FADA87253BE3}" srcId="{7D68C4F7-E85A-4C5A-AA62-E6D9441E807D}" destId="{1A779E32-571E-44C0-B5CF-38B70D5BC64C}" srcOrd="1" destOrd="0" parTransId="{F4A75425-0015-42AA-85CA-F94BC9A0C388}" sibTransId="{7C5F3278-49BF-4BC9-9F3E-62FAC6168AD4}"/>
    <dgm:cxn modelId="{CC6AF173-7EC7-4BF2-B556-4F7DED405741}" type="presOf" srcId="{D2C66DF8-41DE-4375-9E96-F1662D6EE1E4}" destId="{8173E518-2CB6-4AE4-88B9-E9452EB2492E}" srcOrd="0" destOrd="0" presId="urn:microsoft.com/office/officeart/2005/8/layout/bProcess3"/>
    <dgm:cxn modelId="{2975DD67-6812-4507-9279-DDA5FE6D8A88}" type="presOf" srcId="{B7ECBC93-AC71-4B79-A282-69B393724908}" destId="{CE0B1796-65B6-462D-A807-88F1D6563FF2}" srcOrd="0" destOrd="0" presId="urn:microsoft.com/office/officeart/2005/8/layout/bProcess3"/>
    <dgm:cxn modelId="{6E0DE15B-E4EB-44B8-9BE4-EC599F3A8067}" type="presOf" srcId="{7C5F3278-49BF-4BC9-9F3E-62FAC6168AD4}" destId="{60203BCA-1CB0-4829-A6F6-A644F97EA74F}" srcOrd="1" destOrd="0" presId="urn:microsoft.com/office/officeart/2005/8/layout/bProcess3"/>
    <dgm:cxn modelId="{D51D4E2B-92F1-48B4-9108-C5799FC37951}" type="presOf" srcId="{D2C66DF8-41DE-4375-9E96-F1662D6EE1E4}" destId="{6B403FC6-CD06-4E2D-B58D-85B7B1B00604}" srcOrd="1" destOrd="0" presId="urn:microsoft.com/office/officeart/2005/8/layout/bProcess3"/>
    <dgm:cxn modelId="{E695ED97-B02D-4C35-97C8-E081C047FD07}" type="presOf" srcId="{FBE20193-6574-48E6-BA7A-CC7B3BB3F073}" destId="{39280E47-6E33-45A7-A946-7FE4D31067DB}" srcOrd="0" destOrd="0" presId="urn:microsoft.com/office/officeart/2005/8/layout/bProcess3"/>
    <dgm:cxn modelId="{2D1F9EEB-B33D-4DD3-9860-030FD1BC6918}" srcId="{7D68C4F7-E85A-4C5A-AA62-E6D9441E807D}" destId="{793721E2-9EAF-4C05-9881-712D16F19FC6}" srcOrd="2" destOrd="0" parTransId="{1CF5D0EB-3A6D-415F-85A8-D1C57E2F86B0}" sibTransId="{D2C66DF8-41DE-4375-9E96-F1662D6EE1E4}"/>
    <dgm:cxn modelId="{2FF53381-F9B1-4858-9A4D-3673172BB4AE}" srcId="{7D68C4F7-E85A-4C5A-AA62-E6D9441E807D}" destId="{4DDB2962-FC98-4425-845D-65AB96681927}" srcOrd="0" destOrd="0" parTransId="{4AAA514F-E349-4091-B40C-5B5D4B0776C4}" sibTransId="{6BB4EE9B-F961-4C1D-9D8C-D7B028BDDC9D}"/>
    <dgm:cxn modelId="{031A592C-4F3F-4847-874A-2548E2E85894}" srcId="{7D68C4F7-E85A-4C5A-AA62-E6D9441E807D}" destId="{FBE20193-6574-48E6-BA7A-CC7B3BB3F073}" srcOrd="5" destOrd="0" parTransId="{1392748F-A8BF-4A28-AB41-DE56BCD696C8}" sibTransId="{A394B32C-CA37-4EB6-BCAF-7802FA8A7F3B}"/>
    <dgm:cxn modelId="{F966ED9B-92D4-4404-9B08-38BB3F145F6E}" type="presOf" srcId="{4DDB2962-FC98-4425-845D-65AB96681927}" destId="{CEC36E5F-06B9-4615-B81C-12AA4BCDDA63}" srcOrd="0" destOrd="0" presId="urn:microsoft.com/office/officeart/2005/8/layout/bProcess3"/>
    <dgm:cxn modelId="{ABD4391A-5842-4830-8D95-C29940D67A5F}" type="presOf" srcId="{6BB4EE9B-F961-4C1D-9D8C-D7B028BDDC9D}" destId="{38B2A6EF-5861-4847-9268-6E101AA2D600}" srcOrd="0" destOrd="0" presId="urn:microsoft.com/office/officeart/2005/8/layout/bProcess3"/>
    <dgm:cxn modelId="{6B57266A-0CDD-4096-A2B9-3DD0E8FF8299}" srcId="{7D68C4F7-E85A-4C5A-AA62-E6D9441E807D}" destId="{B7ECBC93-AC71-4B79-A282-69B393724908}" srcOrd="4" destOrd="0" parTransId="{88425FC5-DC10-43A0-B43D-23F10832FF44}" sibTransId="{D19CAA5C-B11F-417E-A005-D7073B6205A6}"/>
    <dgm:cxn modelId="{37C0FC81-C392-4920-BEFC-C3598DD94076}" type="presOf" srcId="{E184D5D9-7DBF-4DDA-8666-DC659942D61F}" destId="{C93306E2-DB0A-4166-8969-CD31935B3B77}" srcOrd="0" destOrd="0" presId="urn:microsoft.com/office/officeart/2005/8/layout/bProcess3"/>
    <dgm:cxn modelId="{5CFA3058-313D-401D-A6D6-B8C6F93385E7}" type="presOf" srcId="{0E648643-4DD1-4E7A-B588-2607A974B76F}" destId="{CC0A1463-F281-4FAB-B6F9-EDA04848FD9B}" srcOrd="0" destOrd="0" presId="urn:microsoft.com/office/officeart/2005/8/layout/bProcess3"/>
    <dgm:cxn modelId="{4DB19EDE-6514-4D9B-9E28-6DB9BD1EDF7D}" type="presOf" srcId="{6BB4EE9B-F961-4C1D-9D8C-D7B028BDDC9D}" destId="{96FB7580-9C96-49AE-A2B3-ABC4A3D5F026}" srcOrd="1" destOrd="0" presId="urn:microsoft.com/office/officeart/2005/8/layout/bProcess3"/>
    <dgm:cxn modelId="{A6C1FAC3-FA87-492B-A052-72D40DDD1E23}" type="presOf" srcId="{793721E2-9EAF-4C05-9881-712D16F19FC6}" destId="{8639F646-28C6-4AF6-9310-E128D5D73C9C}" srcOrd="0" destOrd="0" presId="urn:microsoft.com/office/officeart/2005/8/layout/bProcess3"/>
    <dgm:cxn modelId="{33A222D6-8EF6-4F3B-9842-95DD30A8A35E}" type="presOf" srcId="{D19CAA5C-B11F-417E-A005-D7073B6205A6}" destId="{DBF27663-6449-448B-9EDE-599EE3B199EB}" srcOrd="0" destOrd="0" presId="urn:microsoft.com/office/officeart/2005/8/layout/bProcess3"/>
    <dgm:cxn modelId="{FE6711A7-8704-4EBA-A218-D80558C1F385}" type="presParOf" srcId="{F2B80782-F994-42C1-9209-B1019AC55A68}" destId="{CEC36E5F-06B9-4615-B81C-12AA4BCDDA63}" srcOrd="0" destOrd="0" presId="urn:microsoft.com/office/officeart/2005/8/layout/bProcess3"/>
    <dgm:cxn modelId="{CDAA5DC3-FDAF-4A26-959C-F98D5F28013D}" type="presParOf" srcId="{F2B80782-F994-42C1-9209-B1019AC55A68}" destId="{38B2A6EF-5861-4847-9268-6E101AA2D600}" srcOrd="1" destOrd="0" presId="urn:microsoft.com/office/officeart/2005/8/layout/bProcess3"/>
    <dgm:cxn modelId="{B96C60C6-63BF-41DD-A702-1C9E9A6F1C6A}" type="presParOf" srcId="{38B2A6EF-5861-4847-9268-6E101AA2D600}" destId="{96FB7580-9C96-49AE-A2B3-ABC4A3D5F026}" srcOrd="0" destOrd="0" presId="urn:microsoft.com/office/officeart/2005/8/layout/bProcess3"/>
    <dgm:cxn modelId="{5AD7FBDA-780D-44A0-B9F0-8EE3BBF1242C}" type="presParOf" srcId="{F2B80782-F994-42C1-9209-B1019AC55A68}" destId="{B26A7FDB-E322-4DEB-965A-D1004915378B}" srcOrd="2" destOrd="0" presId="urn:microsoft.com/office/officeart/2005/8/layout/bProcess3"/>
    <dgm:cxn modelId="{FE37E9ED-1D7C-4846-A7BC-CBC9E19EA14C}" type="presParOf" srcId="{F2B80782-F994-42C1-9209-B1019AC55A68}" destId="{970D4E25-DBA4-454D-8BA0-402079A66ED6}" srcOrd="3" destOrd="0" presId="urn:microsoft.com/office/officeart/2005/8/layout/bProcess3"/>
    <dgm:cxn modelId="{BDE822E3-F101-4FD6-9197-F87F16951C4D}" type="presParOf" srcId="{970D4E25-DBA4-454D-8BA0-402079A66ED6}" destId="{60203BCA-1CB0-4829-A6F6-A644F97EA74F}" srcOrd="0" destOrd="0" presId="urn:microsoft.com/office/officeart/2005/8/layout/bProcess3"/>
    <dgm:cxn modelId="{2BC213FB-833B-4993-A825-826811362BE0}" type="presParOf" srcId="{F2B80782-F994-42C1-9209-B1019AC55A68}" destId="{8639F646-28C6-4AF6-9310-E128D5D73C9C}" srcOrd="4" destOrd="0" presId="urn:microsoft.com/office/officeart/2005/8/layout/bProcess3"/>
    <dgm:cxn modelId="{FFB6D8C8-EC96-4C20-853B-351F027C2A1B}" type="presParOf" srcId="{F2B80782-F994-42C1-9209-B1019AC55A68}" destId="{8173E518-2CB6-4AE4-88B9-E9452EB2492E}" srcOrd="5" destOrd="0" presId="urn:microsoft.com/office/officeart/2005/8/layout/bProcess3"/>
    <dgm:cxn modelId="{D22B16CC-FCE6-43E6-BA83-F256EFA91746}" type="presParOf" srcId="{8173E518-2CB6-4AE4-88B9-E9452EB2492E}" destId="{6B403FC6-CD06-4E2D-B58D-85B7B1B00604}" srcOrd="0" destOrd="0" presId="urn:microsoft.com/office/officeart/2005/8/layout/bProcess3"/>
    <dgm:cxn modelId="{DF4B5DBC-8748-40F0-B0CB-5B8EBD3EE7C3}" type="presParOf" srcId="{F2B80782-F994-42C1-9209-B1019AC55A68}" destId="{C93306E2-DB0A-4166-8969-CD31935B3B77}" srcOrd="6" destOrd="0" presId="urn:microsoft.com/office/officeart/2005/8/layout/bProcess3"/>
    <dgm:cxn modelId="{AE30B609-CE99-4E11-9E65-E839F2D53C14}" type="presParOf" srcId="{F2B80782-F994-42C1-9209-B1019AC55A68}" destId="{CC0A1463-F281-4FAB-B6F9-EDA04848FD9B}" srcOrd="7" destOrd="0" presId="urn:microsoft.com/office/officeart/2005/8/layout/bProcess3"/>
    <dgm:cxn modelId="{D18BBE94-C340-408C-A616-69AAE4EBE9D0}" type="presParOf" srcId="{CC0A1463-F281-4FAB-B6F9-EDA04848FD9B}" destId="{208A1A57-B2B8-4D2B-98A8-179BEFDC4F8B}" srcOrd="0" destOrd="0" presId="urn:microsoft.com/office/officeart/2005/8/layout/bProcess3"/>
    <dgm:cxn modelId="{2B49B0C3-58BA-4D65-8E86-7BEFD7D008B1}" type="presParOf" srcId="{F2B80782-F994-42C1-9209-B1019AC55A68}" destId="{CE0B1796-65B6-462D-A807-88F1D6563FF2}" srcOrd="8" destOrd="0" presId="urn:microsoft.com/office/officeart/2005/8/layout/bProcess3"/>
    <dgm:cxn modelId="{E48C686E-26B0-4654-8561-082EC1521DE3}" type="presParOf" srcId="{F2B80782-F994-42C1-9209-B1019AC55A68}" destId="{DBF27663-6449-448B-9EDE-599EE3B199EB}" srcOrd="9" destOrd="0" presId="urn:microsoft.com/office/officeart/2005/8/layout/bProcess3"/>
    <dgm:cxn modelId="{6889FF08-AE58-4B1B-9E36-CF22AD885511}" type="presParOf" srcId="{DBF27663-6449-448B-9EDE-599EE3B199EB}" destId="{E4BAD4F9-6D92-436B-B82A-17C47072C373}" srcOrd="0" destOrd="0" presId="urn:microsoft.com/office/officeart/2005/8/layout/bProcess3"/>
    <dgm:cxn modelId="{EBC84D54-931A-4F4A-9148-0FECE9A92776}" type="presParOf" srcId="{F2B80782-F994-42C1-9209-B1019AC55A68}" destId="{39280E47-6E33-45A7-A946-7FE4D31067DB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7D6F-1944-4DAF-B59B-CAAE2DF95579}">
      <dsp:nvSpPr>
        <dsp:cNvPr id="0" name=""/>
        <dsp:cNvSpPr/>
      </dsp:nvSpPr>
      <dsp:spPr>
        <a:xfrm>
          <a:off x="0" y="2156218"/>
          <a:ext cx="1461312" cy="1480161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How various factors affect store sales?</a:t>
          </a:r>
        </a:p>
      </dsp:txBody>
      <dsp:txXfrm>
        <a:off x="42800" y="2199018"/>
        <a:ext cx="1375712" cy="1394561"/>
      </dsp:txXfrm>
    </dsp:sp>
    <dsp:sp modelId="{D28D1B67-035A-4279-90FE-6691FE2BC356}">
      <dsp:nvSpPr>
        <dsp:cNvPr id="0" name=""/>
        <dsp:cNvSpPr/>
      </dsp:nvSpPr>
      <dsp:spPr>
        <a:xfrm rot="16986124">
          <a:off x="599811" y="1801679"/>
          <a:ext cx="222807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2228076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58148" y="1755559"/>
        <a:ext cx="111403" cy="111403"/>
      </dsp:txXfrm>
    </dsp:sp>
    <dsp:sp modelId="{3AAF2D0E-57D5-4F3B-BDEF-6906E1D508BC}">
      <dsp:nvSpPr>
        <dsp:cNvPr id="0" name=""/>
        <dsp:cNvSpPr/>
      </dsp:nvSpPr>
      <dsp:spPr>
        <a:xfrm>
          <a:off x="1966387" y="288869"/>
          <a:ext cx="1807841" cy="87470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Does holiday impact sales?</a:t>
          </a:r>
          <a:endParaRPr lang="en-US" sz="2000" b="0" kern="1200" dirty="0"/>
        </a:p>
      </dsp:txBody>
      <dsp:txXfrm>
        <a:off x="1992006" y="314488"/>
        <a:ext cx="1756603" cy="823471"/>
      </dsp:txXfrm>
    </dsp:sp>
    <dsp:sp modelId="{F4DA4951-ED09-4C07-BFBC-424F456047B5}">
      <dsp:nvSpPr>
        <dsp:cNvPr id="0" name=""/>
        <dsp:cNvSpPr/>
      </dsp:nvSpPr>
      <dsp:spPr>
        <a:xfrm rot="20848396">
          <a:off x="3753717" y="529748"/>
          <a:ext cx="172335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3356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2311" y="496246"/>
        <a:ext cx="86167" cy="86167"/>
      </dsp:txXfrm>
    </dsp:sp>
    <dsp:sp modelId="{389A7690-A95F-4FFD-8EA3-60877BE75420}">
      <dsp:nvSpPr>
        <dsp:cNvPr id="0" name=""/>
        <dsp:cNvSpPr/>
      </dsp:nvSpPr>
      <dsp:spPr>
        <a:xfrm>
          <a:off x="5456561" y="45011"/>
          <a:ext cx="2490084" cy="61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Sales are higher during holiday weeks</a:t>
          </a:r>
          <a:endParaRPr lang="en-US" sz="1200" kern="1200" dirty="0"/>
        </a:p>
      </dsp:txBody>
      <dsp:txXfrm>
        <a:off x="5474569" y="63019"/>
        <a:ext cx="2454068" cy="578834"/>
      </dsp:txXfrm>
    </dsp:sp>
    <dsp:sp modelId="{9C1F0332-975A-4B1F-A510-3745764C2EC0}">
      <dsp:nvSpPr>
        <dsp:cNvPr id="0" name=""/>
        <dsp:cNvSpPr/>
      </dsp:nvSpPr>
      <dsp:spPr>
        <a:xfrm rot="792542">
          <a:off x="3751222" y="915344"/>
          <a:ext cx="1739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39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7318" y="881446"/>
        <a:ext cx="86957" cy="86957"/>
      </dsp:txXfrm>
    </dsp:sp>
    <dsp:sp modelId="{AAEAA499-3BD6-4BB8-BCF4-839BAD75C8C8}">
      <dsp:nvSpPr>
        <dsp:cNvPr id="0" name=""/>
        <dsp:cNvSpPr/>
      </dsp:nvSpPr>
      <dsp:spPr>
        <a:xfrm>
          <a:off x="5467365" y="741506"/>
          <a:ext cx="2486224" cy="76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Non-holiday weeks show regular sales patterns</a:t>
          </a:r>
          <a:endParaRPr lang="en-US" sz="1200" kern="1200" dirty="0"/>
        </a:p>
      </dsp:txBody>
      <dsp:txXfrm>
        <a:off x="5489749" y="763890"/>
        <a:ext cx="2441456" cy="719472"/>
      </dsp:txXfrm>
    </dsp:sp>
    <dsp:sp modelId="{EECBFAFF-557C-4685-BCDC-FB83D46DEF37}">
      <dsp:nvSpPr>
        <dsp:cNvPr id="0" name=""/>
        <dsp:cNvSpPr/>
      </dsp:nvSpPr>
      <dsp:spPr>
        <a:xfrm rot="18082819">
          <a:off x="1232249" y="2478695"/>
          <a:ext cx="95585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955857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6281" y="2464380"/>
        <a:ext cx="47792" cy="47792"/>
      </dsp:txXfrm>
    </dsp:sp>
    <dsp:sp modelId="{455358C9-2209-406C-8942-9E8562A8A51C}">
      <dsp:nvSpPr>
        <dsp:cNvPr id="0" name=""/>
        <dsp:cNvSpPr/>
      </dsp:nvSpPr>
      <dsp:spPr>
        <a:xfrm>
          <a:off x="1959043" y="1663076"/>
          <a:ext cx="1823671" cy="83435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How does weather affect sales?</a:t>
          </a:r>
          <a:endParaRPr lang="en-US" sz="1200" kern="1200" dirty="0"/>
        </a:p>
      </dsp:txBody>
      <dsp:txXfrm>
        <a:off x="1983480" y="1687513"/>
        <a:ext cx="1774797" cy="785483"/>
      </dsp:txXfrm>
    </dsp:sp>
    <dsp:sp modelId="{340C4B80-3B44-4873-B866-B33E77FA664C}">
      <dsp:nvSpPr>
        <dsp:cNvPr id="0" name=""/>
        <dsp:cNvSpPr/>
      </dsp:nvSpPr>
      <dsp:spPr>
        <a:xfrm rot="21159733">
          <a:off x="3775782" y="1962549"/>
          <a:ext cx="1693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3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80028" y="1929802"/>
        <a:ext cx="84657" cy="84657"/>
      </dsp:txXfrm>
    </dsp:sp>
    <dsp:sp modelId="{AFD4E65C-4E3A-45E3-B8DD-40AEBB20720C}">
      <dsp:nvSpPr>
        <dsp:cNvPr id="0" name=""/>
        <dsp:cNvSpPr/>
      </dsp:nvSpPr>
      <dsp:spPr>
        <a:xfrm>
          <a:off x="5461998" y="1562941"/>
          <a:ext cx="2527664" cy="60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Extremely hot or cold temperatures might negatively impact sales</a:t>
          </a:r>
          <a:endParaRPr lang="en-US" sz="1200" kern="1200" dirty="0"/>
        </a:p>
      </dsp:txBody>
      <dsp:txXfrm>
        <a:off x="5479634" y="1580577"/>
        <a:ext cx="2492392" cy="566861"/>
      </dsp:txXfrm>
    </dsp:sp>
    <dsp:sp modelId="{BBACE9DF-5BDE-4DDC-968C-D6C6F4FA3721}">
      <dsp:nvSpPr>
        <dsp:cNvPr id="0" name=""/>
        <dsp:cNvSpPr/>
      </dsp:nvSpPr>
      <dsp:spPr>
        <a:xfrm rot="941768">
          <a:off x="3749728" y="2309986"/>
          <a:ext cx="176918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69184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90091" y="2275338"/>
        <a:ext cx="88459" cy="88459"/>
      </dsp:txXfrm>
    </dsp:sp>
    <dsp:sp modelId="{BE2E5653-4D75-4D0C-9F6F-28B152D5FE3C}">
      <dsp:nvSpPr>
        <dsp:cNvPr id="0" name=""/>
        <dsp:cNvSpPr/>
      </dsp:nvSpPr>
      <dsp:spPr>
        <a:xfrm>
          <a:off x="5485926" y="2264644"/>
          <a:ext cx="251148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Warmer weather positively influences sales</a:t>
          </a:r>
        </a:p>
      </dsp:txBody>
      <dsp:txXfrm>
        <a:off x="5503162" y="2281880"/>
        <a:ext cx="2477009" cy="554002"/>
      </dsp:txXfrm>
    </dsp:sp>
    <dsp:sp modelId="{A6ED6E7F-5BAA-4723-9428-E67EFDFEEDCA}">
      <dsp:nvSpPr>
        <dsp:cNvPr id="0" name=""/>
        <dsp:cNvSpPr/>
      </dsp:nvSpPr>
      <dsp:spPr>
        <a:xfrm rot="2867805">
          <a:off x="1337575" y="3165967"/>
          <a:ext cx="7539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753949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5701" y="3156700"/>
        <a:ext cx="37697" cy="37697"/>
      </dsp:txXfrm>
    </dsp:sp>
    <dsp:sp modelId="{029CED93-6A2F-4F32-A22A-A1ACB8B4654F}">
      <dsp:nvSpPr>
        <dsp:cNvPr id="0" name=""/>
        <dsp:cNvSpPr/>
      </dsp:nvSpPr>
      <dsp:spPr>
        <a:xfrm>
          <a:off x="1967787" y="3029506"/>
          <a:ext cx="1847057" cy="85058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How does fuel price affect weekly sales?</a:t>
          </a:r>
        </a:p>
      </dsp:txBody>
      <dsp:txXfrm>
        <a:off x="1992700" y="3054419"/>
        <a:ext cx="1797231" cy="800761"/>
      </dsp:txXfrm>
    </dsp:sp>
    <dsp:sp modelId="{C303F0EA-FF1E-4173-B4A9-3C3314BC6986}">
      <dsp:nvSpPr>
        <dsp:cNvPr id="0" name=""/>
        <dsp:cNvSpPr/>
      </dsp:nvSpPr>
      <dsp:spPr>
        <a:xfrm rot="21285431">
          <a:off x="3811306" y="3367910"/>
          <a:ext cx="169207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207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5040" y="3335190"/>
        <a:ext cx="84603" cy="84603"/>
      </dsp:txXfrm>
    </dsp:sp>
    <dsp:sp modelId="{997F1B11-0AB6-48E9-9153-2DD6975CC65C}">
      <dsp:nvSpPr>
        <dsp:cNvPr id="0" name=""/>
        <dsp:cNvSpPr/>
      </dsp:nvSpPr>
      <dsp:spPr>
        <a:xfrm>
          <a:off x="5499837" y="2983837"/>
          <a:ext cx="2487812" cy="63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patterns change when fuel prices fluctuate</a:t>
          </a:r>
        </a:p>
      </dsp:txBody>
      <dsp:txXfrm>
        <a:off x="5518368" y="3002368"/>
        <a:ext cx="2450750" cy="595630"/>
      </dsp:txXfrm>
    </dsp:sp>
    <dsp:sp modelId="{1527FD57-3717-48A5-B195-4755290D70E5}">
      <dsp:nvSpPr>
        <dsp:cNvPr id="0" name=""/>
        <dsp:cNvSpPr/>
      </dsp:nvSpPr>
      <dsp:spPr>
        <a:xfrm rot="1054416">
          <a:off x="3772896" y="3716605"/>
          <a:ext cx="179767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97677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26794" y="3681244"/>
        <a:ext cx="89883" cy="89883"/>
      </dsp:txXfrm>
    </dsp:sp>
    <dsp:sp modelId="{86F1FA1E-E058-4AE5-8AF2-4AA7FB3CC1FA}">
      <dsp:nvSpPr>
        <dsp:cNvPr id="0" name=""/>
        <dsp:cNvSpPr/>
      </dsp:nvSpPr>
      <dsp:spPr>
        <a:xfrm>
          <a:off x="5528626" y="3703336"/>
          <a:ext cx="2452304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Higher fuel prices lead to lower sales</a:t>
          </a:r>
        </a:p>
      </dsp:txBody>
      <dsp:txXfrm>
        <a:off x="5545862" y="3720572"/>
        <a:ext cx="2417832" cy="554002"/>
      </dsp:txXfrm>
    </dsp:sp>
    <dsp:sp modelId="{D751504C-4658-42A6-B140-C36C3B9EDB24}">
      <dsp:nvSpPr>
        <dsp:cNvPr id="0" name=""/>
        <dsp:cNvSpPr/>
      </dsp:nvSpPr>
      <dsp:spPr>
        <a:xfrm rot="4435952">
          <a:off x="764987" y="3811904"/>
          <a:ext cx="192559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925594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79645" y="3773346"/>
        <a:ext cx="96279" cy="96279"/>
      </dsp:txXfrm>
    </dsp:sp>
    <dsp:sp modelId="{C3FCE954-70DD-4770-9753-B73464F20F84}">
      <dsp:nvSpPr>
        <dsp:cNvPr id="0" name=""/>
        <dsp:cNvSpPr/>
      </dsp:nvSpPr>
      <dsp:spPr>
        <a:xfrm>
          <a:off x="1994257" y="4316868"/>
          <a:ext cx="1844233" cy="8596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Do markdowns influence weekly sales?</a:t>
          </a:r>
        </a:p>
      </dsp:txBody>
      <dsp:txXfrm>
        <a:off x="2019434" y="4342045"/>
        <a:ext cx="1793879" cy="809254"/>
      </dsp:txXfrm>
    </dsp:sp>
    <dsp:sp modelId="{B1DED2E7-6EEA-428B-92EB-7DF8DE895DB3}">
      <dsp:nvSpPr>
        <dsp:cNvPr id="0" name=""/>
        <dsp:cNvSpPr/>
      </dsp:nvSpPr>
      <dsp:spPr>
        <a:xfrm rot="21400501">
          <a:off x="3837042" y="4687182"/>
          <a:ext cx="1721008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1008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4521" y="4653739"/>
        <a:ext cx="86050" cy="86050"/>
      </dsp:txXfrm>
    </dsp:sp>
    <dsp:sp modelId="{AF7D0BD2-F33D-4D86-BC54-5EB425E51E26}">
      <dsp:nvSpPr>
        <dsp:cNvPr id="0" name=""/>
        <dsp:cNvSpPr/>
      </dsp:nvSpPr>
      <dsp:spPr>
        <a:xfrm>
          <a:off x="5556602" y="4352618"/>
          <a:ext cx="244124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Different markdown types have varying impacts on sales</a:t>
          </a:r>
        </a:p>
      </dsp:txBody>
      <dsp:txXfrm>
        <a:off x="5573838" y="4369854"/>
        <a:ext cx="2406769" cy="554002"/>
      </dsp:txXfrm>
    </dsp:sp>
    <dsp:sp modelId="{0AC55713-5D4F-4DC9-84B5-8A2D35ABAE17}">
      <dsp:nvSpPr>
        <dsp:cNvPr id="0" name=""/>
        <dsp:cNvSpPr/>
      </dsp:nvSpPr>
      <dsp:spPr>
        <a:xfrm rot="1004228">
          <a:off x="3800343" y="4996411"/>
          <a:ext cx="180095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80095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5794" y="4960969"/>
        <a:ext cx="90047" cy="90047"/>
      </dsp:txXfrm>
    </dsp:sp>
    <dsp:sp modelId="{5F7ED80F-0340-4992-AF8D-8C3A03F928BC}">
      <dsp:nvSpPr>
        <dsp:cNvPr id="0" name=""/>
        <dsp:cNvSpPr/>
      </dsp:nvSpPr>
      <dsp:spPr>
        <a:xfrm>
          <a:off x="5563145" y="5003135"/>
          <a:ext cx="2426835" cy="524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increase significantly during markdown periods</a:t>
          </a:r>
        </a:p>
      </dsp:txBody>
      <dsp:txXfrm>
        <a:off x="5578503" y="5018493"/>
        <a:ext cx="2396119" cy="49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D03B-E390-4A48-A848-AC4FC2F4F343}">
      <dsp:nvSpPr>
        <dsp:cNvPr id="0" name=""/>
        <dsp:cNvSpPr/>
      </dsp:nvSpPr>
      <dsp:spPr>
        <a:xfrm>
          <a:off x="0" y="1548050"/>
          <a:ext cx="2330885" cy="217735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How can we improve store sales?</a:t>
          </a:r>
        </a:p>
      </dsp:txBody>
      <dsp:txXfrm>
        <a:off x="63773" y="1611823"/>
        <a:ext cx="2203339" cy="2049813"/>
      </dsp:txXfrm>
    </dsp:sp>
    <dsp:sp modelId="{195D1BD0-27C6-4612-A2F3-DEE52A82FB91}">
      <dsp:nvSpPr>
        <dsp:cNvPr id="0" name=""/>
        <dsp:cNvSpPr/>
      </dsp:nvSpPr>
      <dsp:spPr>
        <a:xfrm rot="18598406">
          <a:off x="1826467" y="1539594"/>
          <a:ext cx="28213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21384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625" y="1485122"/>
        <a:ext cx="141069" cy="141069"/>
      </dsp:txXfrm>
    </dsp:sp>
    <dsp:sp modelId="{3CD0D6DD-6C49-4B32-9E39-BE8D260CC869}">
      <dsp:nvSpPr>
        <dsp:cNvPr id="0" name=""/>
        <dsp:cNvSpPr/>
      </dsp:nvSpPr>
      <dsp:spPr>
        <a:xfrm>
          <a:off x="4143434" y="155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Economic indicators</a:t>
          </a:r>
        </a:p>
      </dsp:txBody>
      <dsp:txXfrm>
        <a:off x="4171143" y="29262"/>
        <a:ext cx="1836703" cy="890642"/>
      </dsp:txXfrm>
    </dsp:sp>
    <dsp:sp modelId="{5FAE51A9-A366-408E-B9C7-FFDF14578E19}">
      <dsp:nvSpPr>
        <dsp:cNvPr id="0" name=""/>
        <dsp:cNvSpPr/>
      </dsp:nvSpPr>
      <dsp:spPr>
        <a:xfrm>
          <a:off x="6035556" y="45852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55662"/>
        <a:ext cx="37842" cy="37842"/>
      </dsp:txXfrm>
    </dsp:sp>
    <dsp:sp modelId="{4A73B770-27FC-4539-80AB-8D06C84A8368}">
      <dsp:nvSpPr>
        <dsp:cNvPr id="0" name=""/>
        <dsp:cNvSpPr/>
      </dsp:nvSpPr>
      <dsp:spPr>
        <a:xfrm>
          <a:off x="6792404" y="1553"/>
          <a:ext cx="352419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Consider CPI and unemployment rates for better predictions</a:t>
          </a:r>
        </a:p>
      </dsp:txBody>
      <dsp:txXfrm>
        <a:off x="6820113" y="29262"/>
        <a:ext cx="3468772" cy="890642"/>
      </dsp:txXfrm>
    </dsp:sp>
    <dsp:sp modelId="{40E4EFC8-8CB2-4931-BA27-204F8A0767D6}">
      <dsp:nvSpPr>
        <dsp:cNvPr id="0" name=""/>
        <dsp:cNvSpPr/>
      </dsp:nvSpPr>
      <dsp:spPr>
        <a:xfrm rot="19760857">
          <a:off x="2183691" y="2083579"/>
          <a:ext cx="21069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6937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486" y="2046968"/>
        <a:ext cx="105346" cy="105346"/>
      </dsp:txXfrm>
    </dsp:sp>
    <dsp:sp modelId="{61D34172-6DD3-458E-91BA-198E95684591}">
      <dsp:nvSpPr>
        <dsp:cNvPr id="0" name=""/>
        <dsp:cNvSpPr/>
      </dsp:nvSpPr>
      <dsp:spPr>
        <a:xfrm>
          <a:off x="4143434" y="108952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Seasonal impact</a:t>
          </a:r>
        </a:p>
      </dsp:txBody>
      <dsp:txXfrm>
        <a:off x="4171143" y="1117232"/>
        <a:ext cx="1836703" cy="890642"/>
      </dsp:txXfrm>
    </dsp:sp>
    <dsp:sp modelId="{C573BAB2-3A63-44CF-B20E-0601D97C7D0F}">
      <dsp:nvSpPr>
        <dsp:cNvPr id="0" name=""/>
        <dsp:cNvSpPr/>
      </dsp:nvSpPr>
      <dsp:spPr>
        <a:xfrm>
          <a:off x="6035556" y="154649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1543632"/>
        <a:ext cx="37842" cy="37842"/>
      </dsp:txXfrm>
    </dsp:sp>
    <dsp:sp modelId="{AC8A2AE3-9F81-4E61-A459-AB26B3028078}">
      <dsp:nvSpPr>
        <dsp:cNvPr id="0" name=""/>
        <dsp:cNvSpPr/>
      </dsp:nvSpPr>
      <dsp:spPr>
        <a:xfrm>
          <a:off x="6792404" y="1089523"/>
          <a:ext cx="3505269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Account for seasonal patterns to enhance forecasting accuracy</a:t>
          </a:r>
        </a:p>
      </dsp:txBody>
      <dsp:txXfrm>
        <a:off x="6820113" y="1117232"/>
        <a:ext cx="3449851" cy="890642"/>
      </dsp:txXfrm>
    </dsp:sp>
    <dsp:sp modelId="{DF13E000-7B0C-4584-8726-E7A540E1E32D}">
      <dsp:nvSpPr>
        <dsp:cNvPr id="0" name=""/>
        <dsp:cNvSpPr/>
      </dsp:nvSpPr>
      <dsp:spPr>
        <a:xfrm rot="26161">
          <a:off x="2330859" y="2627564"/>
          <a:ext cx="18126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12601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191845" y="2598311"/>
        <a:ext cx="90630" cy="90630"/>
      </dsp:txXfrm>
    </dsp:sp>
    <dsp:sp modelId="{860F5CAB-692F-463D-86B4-CCE3C27FE232}">
      <dsp:nvSpPr>
        <dsp:cNvPr id="0" name=""/>
        <dsp:cNvSpPr/>
      </dsp:nvSpPr>
      <dsp:spPr>
        <a:xfrm>
          <a:off x="4143434" y="217749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Holiday sales</a:t>
          </a:r>
        </a:p>
      </dsp:txBody>
      <dsp:txXfrm>
        <a:off x="4171143" y="2205202"/>
        <a:ext cx="1836703" cy="890642"/>
      </dsp:txXfrm>
    </dsp:sp>
    <dsp:sp modelId="{FA57C838-AFDC-43CA-B70C-34C2D512E276}">
      <dsp:nvSpPr>
        <dsp:cNvPr id="0" name=""/>
        <dsp:cNvSpPr/>
      </dsp:nvSpPr>
      <dsp:spPr>
        <a:xfrm>
          <a:off x="6035556" y="263446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2631602"/>
        <a:ext cx="37842" cy="37842"/>
      </dsp:txXfrm>
    </dsp:sp>
    <dsp:sp modelId="{BEA64713-BEEA-494B-A981-021C89F4611B}">
      <dsp:nvSpPr>
        <dsp:cNvPr id="0" name=""/>
        <dsp:cNvSpPr/>
      </dsp:nvSpPr>
      <dsp:spPr>
        <a:xfrm>
          <a:off x="6792404" y="2177493"/>
          <a:ext cx="348262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Create targeted holiday promotions to boost sales</a:t>
          </a:r>
        </a:p>
      </dsp:txBody>
      <dsp:txXfrm>
        <a:off x="6820113" y="2205202"/>
        <a:ext cx="3427202" cy="890642"/>
      </dsp:txXfrm>
    </dsp:sp>
    <dsp:sp modelId="{181202AE-CB05-4586-9895-36B5143583EA}">
      <dsp:nvSpPr>
        <dsp:cNvPr id="0" name=""/>
        <dsp:cNvSpPr/>
      </dsp:nvSpPr>
      <dsp:spPr>
        <a:xfrm rot="1877608">
          <a:off x="2176592" y="3171549"/>
          <a:ext cx="21211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21135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131" y="3134583"/>
        <a:ext cx="106056" cy="106056"/>
      </dsp:txXfrm>
    </dsp:sp>
    <dsp:sp modelId="{F470ED50-EA10-4354-90D4-D8E7A3C0DF25}">
      <dsp:nvSpPr>
        <dsp:cNvPr id="0" name=""/>
        <dsp:cNvSpPr/>
      </dsp:nvSpPr>
      <dsp:spPr>
        <a:xfrm>
          <a:off x="4143434" y="326546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Markdown optimization</a:t>
          </a:r>
        </a:p>
      </dsp:txBody>
      <dsp:txXfrm>
        <a:off x="4171143" y="3293172"/>
        <a:ext cx="1836703" cy="890642"/>
      </dsp:txXfrm>
    </dsp:sp>
    <dsp:sp modelId="{03FC3864-16D3-452F-9282-0BB0CB1BD409}">
      <dsp:nvSpPr>
        <dsp:cNvPr id="0" name=""/>
        <dsp:cNvSpPr/>
      </dsp:nvSpPr>
      <dsp:spPr>
        <a:xfrm>
          <a:off x="6035556" y="372243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3719572"/>
        <a:ext cx="37842" cy="37842"/>
      </dsp:txXfrm>
    </dsp:sp>
    <dsp:sp modelId="{1DA3C907-828E-41A2-9946-EEAC57D9DD03}">
      <dsp:nvSpPr>
        <dsp:cNvPr id="0" name=""/>
        <dsp:cNvSpPr/>
      </dsp:nvSpPr>
      <dsp:spPr>
        <a:xfrm>
          <a:off x="6792404" y="3265463"/>
          <a:ext cx="3484228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Optimize markdown timing and strategy for higher sales</a:t>
          </a:r>
        </a:p>
      </dsp:txBody>
      <dsp:txXfrm>
        <a:off x="6820113" y="3293172"/>
        <a:ext cx="3428810" cy="890642"/>
      </dsp:txXfrm>
    </dsp:sp>
    <dsp:sp modelId="{2D50F065-AE47-40DE-9716-B63B4C85CA0F}">
      <dsp:nvSpPr>
        <dsp:cNvPr id="0" name=""/>
        <dsp:cNvSpPr/>
      </dsp:nvSpPr>
      <dsp:spPr>
        <a:xfrm rot="3023028">
          <a:off x="1815869" y="3715534"/>
          <a:ext cx="28425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42580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095" y="3660532"/>
        <a:ext cx="142129" cy="142129"/>
      </dsp:txXfrm>
    </dsp:sp>
    <dsp:sp modelId="{C19F12BD-D489-43E4-9874-653EF30410C8}">
      <dsp:nvSpPr>
        <dsp:cNvPr id="0" name=""/>
        <dsp:cNvSpPr/>
      </dsp:nvSpPr>
      <dsp:spPr>
        <a:xfrm>
          <a:off x="4143434" y="435343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Store characteristics</a:t>
          </a:r>
        </a:p>
      </dsp:txBody>
      <dsp:txXfrm>
        <a:off x="4171143" y="4381142"/>
        <a:ext cx="1836703" cy="890642"/>
      </dsp:txXfrm>
    </dsp:sp>
    <dsp:sp modelId="{ABC73400-534C-4451-A8F8-E6B0A3580C5B}">
      <dsp:nvSpPr>
        <dsp:cNvPr id="0" name=""/>
        <dsp:cNvSpPr/>
      </dsp:nvSpPr>
      <dsp:spPr>
        <a:xfrm>
          <a:off x="6035556" y="481040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807542"/>
        <a:ext cx="37842" cy="37842"/>
      </dsp:txXfrm>
    </dsp:sp>
    <dsp:sp modelId="{7FDFC99F-42AA-4EDE-97E1-EAAF1A5A16ED}">
      <dsp:nvSpPr>
        <dsp:cNvPr id="0" name=""/>
        <dsp:cNvSpPr/>
      </dsp:nvSpPr>
      <dsp:spPr>
        <a:xfrm>
          <a:off x="6792404" y="4353433"/>
          <a:ext cx="3501995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Tailor strategies based on store type and size for optimized forecasts</a:t>
          </a:r>
        </a:p>
      </dsp:txBody>
      <dsp:txXfrm>
        <a:off x="6820113" y="4381142"/>
        <a:ext cx="3446577" cy="890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A6EF-5861-4847-9268-6E101AA2D600}">
      <dsp:nvSpPr>
        <dsp:cNvPr id="0" name=""/>
        <dsp:cNvSpPr/>
      </dsp:nvSpPr>
      <dsp:spPr>
        <a:xfrm>
          <a:off x="3246571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1110280"/>
        <a:ext cx="37257" cy="7451"/>
      </dsp:txXfrm>
    </dsp:sp>
    <dsp:sp modelId="{CEC36E5F-06B9-4615-B81C-12AA4BCDDA63}">
      <dsp:nvSpPr>
        <dsp:cNvPr id="0" name=""/>
        <dsp:cNvSpPr/>
      </dsp:nvSpPr>
      <dsp:spPr>
        <a:xfrm>
          <a:off x="8606" y="142076"/>
          <a:ext cx="3239765" cy="194385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sp:txBody>
      <dsp:txXfrm>
        <a:off x="8606" y="142076"/>
        <a:ext cx="3239765" cy="1943859"/>
      </dsp:txXfrm>
    </dsp:sp>
    <dsp:sp modelId="{970D4E25-DBA4-454D-8BA0-402079A66ED6}">
      <dsp:nvSpPr>
        <dsp:cNvPr id="0" name=""/>
        <dsp:cNvSpPr/>
      </dsp:nvSpPr>
      <dsp:spPr>
        <a:xfrm>
          <a:off x="7231482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1110280"/>
        <a:ext cx="37257" cy="7451"/>
      </dsp:txXfrm>
    </dsp:sp>
    <dsp:sp modelId="{B26A7FDB-E322-4DEB-965A-D1004915378B}">
      <dsp:nvSpPr>
        <dsp:cNvPr id="0" name=""/>
        <dsp:cNvSpPr/>
      </dsp:nvSpPr>
      <dsp:spPr>
        <a:xfrm>
          <a:off x="3993517" y="142076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sp:txBody>
      <dsp:txXfrm>
        <a:off x="3993517" y="142076"/>
        <a:ext cx="3239765" cy="1943859"/>
      </dsp:txXfrm>
    </dsp:sp>
    <dsp:sp modelId="{8173E518-2CB6-4AE4-88B9-E9452EB2492E}">
      <dsp:nvSpPr>
        <dsp:cNvPr id="0" name=""/>
        <dsp:cNvSpPr/>
      </dsp:nvSpPr>
      <dsp:spPr>
        <a:xfrm>
          <a:off x="1628489" y="2084135"/>
          <a:ext cx="7969821" cy="714545"/>
        </a:xfrm>
        <a:custGeom>
          <a:avLst/>
          <a:gdLst/>
          <a:ahLst/>
          <a:cxnLst/>
          <a:rect l="0" t="0" r="0" b="0"/>
          <a:pathLst>
            <a:path>
              <a:moveTo>
                <a:pt x="7969821" y="0"/>
              </a:moveTo>
              <a:lnTo>
                <a:pt x="7969821" y="374372"/>
              </a:lnTo>
              <a:lnTo>
                <a:pt x="0" y="374372"/>
              </a:lnTo>
              <a:lnTo>
                <a:pt x="0" y="714545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3285" y="2437682"/>
        <a:ext cx="400229" cy="7451"/>
      </dsp:txXfrm>
    </dsp:sp>
    <dsp:sp modelId="{8639F646-28C6-4AF6-9310-E128D5D73C9C}">
      <dsp:nvSpPr>
        <dsp:cNvPr id="0" name=""/>
        <dsp:cNvSpPr/>
      </dsp:nvSpPr>
      <dsp:spPr>
        <a:xfrm>
          <a:off x="7978428" y="142076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sp:txBody>
      <dsp:txXfrm>
        <a:off x="7978428" y="142076"/>
        <a:ext cx="3239765" cy="1943859"/>
      </dsp:txXfrm>
    </dsp:sp>
    <dsp:sp modelId="{CC0A1463-F281-4FAB-B6F9-EDA04848FD9B}">
      <dsp:nvSpPr>
        <dsp:cNvPr id="0" name=""/>
        <dsp:cNvSpPr/>
      </dsp:nvSpPr>
      <dsp:spPr>
        <a:xfrm>
          <a:off x="3246571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3799285"/>
        <a:ext cx="37257" cy="7451"/>
      </dsp:txXfrm>
    </dsp:sp>
    <dsp:sp modelId="{C93306E2-DB0A-4166-8969-CD31935B3B77}">
      <dsp:nvSpPr>
        <dsp:cNvPr id="0" name=""/>
        <dsp:cNvSpPr/>
      </dsp:nvSpPr>
      <dsp:spPr>
        <a:xfrm>
          <a:off x="8606" y="2831081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sp:txBody>
      <dsp:txXfrm>
        <a:off x="8606" y="2831081"/>
        <a:ext cx="3239765" cy="1943859"/>
      </dsp:txXfrm>
    </dsp:sp>
    <dsp:sp modelId="{DBF27663-6449-448B-9EDE-599EE3B199EB}">
      <dsp:nvSpPr>
        <dsp:cNvPr id="0" name=""/>
        <dsp:cNvSpPr/>
      </dsp:nvSpPr>
      <dsp:spPr>
        <a:xfrm>
          <a:off x="7231482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3799285"/>
        <a:ext cx="37257" cy="7451"/>
      </dsp:txXfrm>
    </dsp:sp>
    <dsp:sp modelId="{CE0B1796-65B6-462D-A807-88F1D6563FF2}">
      <dsp:nvSpPr>
        <dsp:cNvPr id="0" name=""/>
        <dsp:cNvSpPr/>
      </dsp:nvSpPr>
      <dsp:spPr>
        <a:xfrm>
          <a:off x="3993517" y="2831081"/>
          <a:ext cx="3239765" cy="1943859"/>
        </a:xfrm>
        <a:prstGeom prst="rect">
          <a:avLst/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sp:txBody>
      <dsp:txXfrm>
        <a:off x="3993517" y="2831081"/>
        <a:ext cx="3239765" cy="1943859"/>
      </dsp:txXfrm>
    </dsp:sp>
    <dsp:sp modelId="{39280E47-6E33-45A7-A946-7FE4D31067DB}">
      <dsp:nvSpPr>
        <dsp:cNvPr id="0" name=""/>
        <dsp:cNvSpPr/>
      </dsp:nvSpPr>
      <dsp:spPr>
        <a:xfrm>
          <a:off x="7978428" y="2831081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sp:txBody>
      <dsp:txXfrm>
        <a:off x="7978428" y="2831081"/>
        <a:ext cx="3239765" cy="194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CE13-083E-4842-A8D3-E244CD160FF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4FFA7-3EFA-43FB-8A3C-C3AFB7D0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549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5939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202"/>
      </p:ext>
    </p:extLst>
  </p:cSld>
  <p:clrMapOvr>
    <a:masterClrMapping/>
  </p:clrMapOvr>
  <p:transition spd="slow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9057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146"/>
      </p:ext>
    </p:extLst>
  </p:cSld>
  <p:clrMapOvr>
    <a:masterClrMapping/>
  </p:clrMapOvr>
  <p:transition spd="slow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0440"/>
      </p:ext>
    </p:extLst>
  </p:cSld>
  <p:clrMapOvr>
    <a:masterClrMapping/>
  </p:clrMapOvr>
  <p:transition spd="slow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1032"/>
      </p:ext>
    </p:extLst>
  </p:cSld>
  <p:clrMapOvr>
    <a:masterClrMapping/>
  </p:clrMapOvr>
  <p:transition spd="slow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3870"/>
      </p:ext>
    </p:extLst>
  </p:cSld>
  <p:clrMapOvr>
    <a:masterClrMapping/>
  </p:clrMapOvr>
  <p:transition spd="slow">
    <p:wip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5953"/>
      </p:ext>
    </p:extLst>
  </p:cSld>
  <p:clrMapOvr>
    <a:masterClrMapping/>
  </p:clrMapOvr>
  <p:transition spd="slow"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87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70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3002"/>
      </p:ext>
    </p:extLst>
  </p:cSld>
  <p:clrMapOvr>
    <a:masterClrMapping/>
  </p:clrMapOvr>
  <p:transition spd="slow">
    <p:wip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2189"/>
      </p:ext>
    </p:extLst>
  </p:cSld>
  <p:clrMapOvr>
    <a:masterClrMapping/>
  </p:clrMapOvr>
  <p:transition spd="slow"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D43A-AEE2-4EA3-9B9B-1C3EBE2AFAEC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93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5D3-36FB-43C0-A178-4A960D216552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65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34D-A332-49A5-B83A-2DDAA4EEDD56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816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CEB3-285B-46BE-AD4B-71C1C85A94BF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35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320990-2A56-4F17-81A9-C9CCB6D5137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  <p:sldLayoutId id="2147484314" r:id="rId17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B2D6-D3E7-C304-1B9E-3F0FF90A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952" y="1149531"/>
            <a:ext cx="8574622" cy="9047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4D5C-714D-4123-4346-579A82F9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4983" y="2591844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endParaRPr lang="ar-J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 Naser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 Ghazal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43154"/>
            <a:ext cx="12192000" cy="1281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t="23062" r="91418" b="15903"/>
          <a:stretch/>
        </p:blipFill>
        <p:spPr>
          <a:xfrm>
            <a:off x="182879" y="5954719"/>
            <a:ext cx="853441" cy="7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60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2" y="1308704"/>
            <a:ext cx="11214465" cy="130521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Gathering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Our dataset includes 3 tables where provided as .CSV file format that contains information about sales for 45 Walmart stores located in different regions.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3611"/>
              </p:ext>
            </p:extLst>
          </p:nvPr>
        </p:nvGraphicFramePr>
        <p:xfrm>
          <a:off x="977534" y="3156666"/>
          <a:ext cx="106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1">
                  <a:extLst>
                    <a:ext uri="{9D8B030D-6E8A-4147-A177-3AD203B41FA5}">
                      <a16:colId xmlns:a16="http://schemas.microsoft.com/office/drawing/2014/main" val="1147085853"/>
                    </a:ext>
                  </a:extLst>
                </a:gridCol>
                <a:gridCol w="5667104">
                  <a:extLst>
                    <a:ext uri="{9D8B030D-6E8A-4147-A177-3AD203B41FA5}">
                      <a16:colId xmlns:a16="http://schemas.microsoft.com/office/drawing/2014/main" val="4047801403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878582507"/>
                    </a:ext>
                  </a:extLst>
                </a:gridCol>
              </a:tblGrid>
              <a:tr h="206600">
                <a:tc>
                  <a:txBody>
                    <a:bodyPr/>
                    <a:lstStyle/>
                    <a:p>
                      <a:r>
                        <a:rPr lang="en-US" sz="1400"/>
                        <a:t>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9803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numbers from 1 to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48431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 type has been provided, there are 3 types A, B,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36945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096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45DD6D7-63E1-5098-4B42-D87EC9A9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4" y="4524178"/>
            <a:ext cx="1918066" cy="19836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DA1C45-D5B5-BFA7-DFFE-5CFB5F16D997}"/>
              </a:ext>
            </a:extLst>
          </p:cNvPr>
          <p:cNvSpPr txBox="1">
            <a:spLocks/>
          </p:cNvSpPr>
          <p:nvPr/>
        </p:nvSpPr>
        <p:spPr>
          <a:xfrm>
            <a:off x="704302" y="2658460"/>
            <a:ext cx="11214465" cy="30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Stores Dataset: </a:t>
            </a:r>
            <a:r>
              <a:rPr lang="en-US" sz="1900" dirty="0"/>
              <a:t>General informations about each store, 45 rows x 3 columns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4579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8" y="236402"/>
            <a:ext cx="11364686" cy="737076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+mn-lt"/>
                <a:cs typeface="Times New Roman" panose="02020603050405020304" pitchFamily="18" charset="0"/>
              </a:rPr>
              <a:t>Features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Records store-specific data for different business weeks, categorized into Regional Information (like Temperature and Unemployment) and Promotional Information (such as Advertising options). 8,190 rows x 12 columns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63134"/>
              </p:ext>
            </p:extLst>
          </p:nvPr>
        </p:nvGraphicFramePr>
        <p:xfrm>
          <a:off x="537123" y="1109402"/>
          <a:ext cx="1069031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29">
                  <a:extLst>
                    <a:ext uri="{9D8B030D-6E8A-4147-A177-3AD203B41FA5}">
                      <a16:colId xmlns:a16="http://schemas.microsoft.com/office/drawing/2014/main" val="2707395147"/>
                    </a:ext>
                  </a:extLst>
                </a:gridCol>
                <a:gridCol w="6250404">
                  <a:extLst>
                    <a:ext uri="{9D8B030D-6E8A-4147-A177-3AD203B41FA5}">
                      <a16:colId xmlns:a16="http://schemas.microsoft.com/office/drawing/2014/main" val="3087425116"/>
                    </a:ext>
                  </a:extLst>
                </a:gridCol>
                <a:gridCol w="2972483">
                  <a:extLst>
                    <a:ext uri="{9D8B030D-6E8A-4147-A177-3AD203B41FA5}">
                      <a16:colId xmlns:a16="http://schemas.microsoft.com/office/drawing/2014/main" val="762076691"/>
                    </a:ext>
                  </a:extLst>
                </a:gridCol>
              </a:tblGrid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590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565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61366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Temperature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temperature in the region in 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37892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Fuel_Price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of fuel in the region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5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199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3799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930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4212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237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CPI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consumer price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09993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Unemployment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unemployment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8337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0853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11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439B24D-40EA-0254-4806-7030FF2D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5207726"/>
            <a:ext cx="9262543" cy="15340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5868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4207-0B9C-745A-01B5-8AD72602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E9CF9-B158-7315-F3FB-97CA2DCB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65652"/>
              </p:ext>
            </p:extLst>
          </p:nvPr>
        </p:nvGraphicFramePr>
        <p:xfrm>
          <a:off x="685800" y="1153535"/>
          <a:ext cx="1066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8">
                  <a:extLst>
                    <a:ext uri="{9D8B030D-6E8A-4147-A177-3AD203B41FA5}">
                      <a16:colId xmlns:a16="http://schemas.microsoft.com/office/drawing/2014/main" val="919712560"/>
                    </a:ext>
                  </a:extLst>
                </a:gridCol>
                <a:gridCol w="5729512">
                  <a:extLst>
                    <a:ext uri="{9D8B030D-6E8A-4147-A177-3AD203B41FA5}">
                      <a16:colId xmlns:a16="http://schemas.microsoft.com/office/drawing/2014/main" val="358988668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111157461"/>
                    </a:ext>
                  </a:extLst>
                </a:gridCol>
              </a:tblGrid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7404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8823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department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11666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5806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Weekly_Sales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for the given department in the given store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61001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242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EA35BCC-E3AC-0026-0170-908E2D66B2B8}"/>
              </a:ext>
            </a:extLst>
          </p:cNvPr>
          <p:cNvSpPr txBox="1">
            <a:spLocks/>
          </p:cNvSpPr>
          <p:nvPr/>
        </p:nvSpPr>
        <p:spPr>
          <a:xfrm>
            <a:off x="685800" y="534842"/>
            <a:ext cx="10515600" cy="5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Train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Weekly Sales for each store/dept, 421,570 rows x 5 columns</a:t>
            </a:r>
          </a:p>
          <a:p>
            <a:endParaRPr lang="en-US" sz="18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859EA7-92E0-18A3-4A3A-51F4534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6499"/>
            <a:ext cx="4423577" cy="20456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3858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159" y="1044197"/>
            <a:ext cx="11214465" cy="60182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Assessing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90549" y="1755746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NULL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690549" y="2446095"/>
            <a:ext cx="4781011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features table contains null values in below columns: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The five MarkDown columns (1-5)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CPI and Unemployment columns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D261D6-0379-E108-38EB-44D66C2CE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/>
          <a:stretch/>
        </p:blipFill>
        <p:spPr>
          <a:xfrm>
            <a:off x="6923312" y="2151017"/>
            <a:ext cx="4400291" cy="362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1055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2" y="1247884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-</a:t>
            </a:r>
            <a:r>
              <a:rPr lang="en-US" sz="2000" b="1" dirty="0" err="1"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410789" y="21114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we got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features table in Markdown columns (1-3) and 5.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0A3A63-F133-56A2-A495-482126C914B6}"/>
              </a:ext>
            </a:extLst>
          </p:cNvPr>
          <p:cNvSpPr txBox="1">
            <a:spLocks/>
          </p:cNvSpPr>
          <p:nvPr/>
        </p:nvSpPr>
        <p:spPr>
          <a:xfrm>
            <a:off x="1493462" y="38858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also got 1285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column in the train table.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2140-97E4-5791-1BA2-A9863DBA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06" y="2231287"/>
            <a:ext cx="5855295" cy="785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0976E0-C524-BA70-426D-C80CB0A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50" y="3937972"/>
            <a:ext cx="2781351" cy="8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5482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58510" y="1316939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Data Type: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EF1E5-F2FE-9273-BE87-A22BCA25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1"/>
          <a:stretch/>
        </p:blipFill>
        <p:spPr>
          <a:xfrm>
            <a:off x="6566795" y="1483712"/>
            <a:ext cx="3710323" cy="23250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458510" y="1939051"/>
            <a:ext cx="4667381" cy="45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type is wrong for below columns: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46CFDA-A509-CCB8-95FE-7229A4EB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5943"/>
              </p:ext>
            </p:extLst>
          </p:nvPr>
        </p:nvGraphicFramePr>
        <p:xfrm>
          <a:off x="1580430" y="2529290"/>
          <a:ext cx="3561471" cy="21559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3441">
                  <a:extLst>
                    <a:ext uri="{9D8B030D-6E8A-4147-A177-3AD203B41FA5}">
                      <a16:colId xmlns:a16="http://schemas.microsoft.com/office/drawing/2014/main" val="3774562471"/>
                    </a:ext>
                  </a:extLst>
                </a:gridCol>
                <a:gridCol w="945955">
                  <a:extLst>
                    <a:ext uri="{9D8B030D-6E8A-4147-A177-3AD203B41FA5}">
                      <a16:colId xmlns:a16="http://schemas.microsoft.com/office/drawing/2014/main" val="228542906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58219261"/>
                    </a:ext>
                  </a:extLst>
                </a:gridCol>
              </a:tblGrid>
              <a:tr h="378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Column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Correct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9116486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679359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5960853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object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datetime64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22782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6219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95" y="4046485"/>
            <a:ext cx="3710323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55584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4" y="1282105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Outliers: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624454" y="2030883"/>
            <a:ext cx="6570972" cy="108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 got outliers values in six columns as shown below: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Weekly_Sales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 The five MarkDown columns (1-5)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4E9B-6CBC-897B-4072-37E36B0E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26" y="3439887"/>
            <a:ext cx="7887337" cy="17986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75560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880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2080" y="821023"/>
            <a:ext cx="99517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59258" y="1506692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Handling Missing Values:</a:t>
            </a:r>
          </a:p>
          <a:p>
            <a:pPr marL="0" indent="0">
              <a:buNone/>
            </a:pP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9258" y="2082907"/>
            <a:ext cx="5073018" cy="42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Nulls in markdown columns imply no promotions for those weeks, and we have addressed them by replacing them with zeros.</a:t>
            </a:r>
            <a:endParaRPr lang="ar-J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CPI and Unemployment columns contain nulls influenced by time (Date) and location (Store number). To tackle this, we built a linear regression model to impute and fill nulls in CPI and Unemployment based on time and store.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20" y="3626795"/>
            <a:ext cx="3619436" cy="2980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20" y="450757"/>
            <a:ext cx="3619436" cy="3017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6552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240" y="947987"/>
            <a:ext cx="3220720" cy="16732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Correct the Data Type: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2240" y="2319383"/>
            <a:ext cx="427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have changed the data type in the tables for the column Date to date time, Store to category, </a:t>
            </a:r>
            <a:r>
              <a:rPr lang="en-US" sz="2000" dirty="0" err="1"/>
              <a:t>Dept</a:t>
            </a:r>
            <a:r>
              <a:rPr lang="en-US" sz="2000" dirty="0"/>
              <a:t> to category, and Type to category.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1394143"/>
            <a:ext cx="4596448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3955781"/>
            <a:ext cx="4596448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3111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4" y="2131426"/>
            <a:ext cx="7916093" cy="2632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+mn-lt"/>
              </a:rPr>
              <a:t>We have dropped rows in the feature table for Markdown columns (1-3) and 5 that have negative values.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We also dropped rows in the train table for </a:t>
            </a:r>
            <a:r>
              <a:rPr lang="en-US" sz="2000" dirty="0" err="1">
                <a:latin typeface="+mn-lt"/>
              </a:rPr>
              <a:t>Weekly_Sales</a:t>
            </a:r>
            <a:r>
              <a:rPr lang="en-US" sz="2000" dirty="0">
                <a:latin typeface="+mn-lt"/>
              </a:rPr>
              <a:t> column which contain negative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09" y="1288146"/>
            <a:ext cx="10398760" cy="843280"/>
          </a:xfrm>
        </p:spPr>
        <p:txBody>
          <a:bodyPr>
            <a:normAutofit/>
          </a:bodyPr>
          <a:lstStyle/>
          <a:p>
            <a:r>
              <a:rPr lang="en-US" sz="2000" b="1" dirty="0"/>
              <a:t>Drop the Negative 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6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035041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Definition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07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40593" y="1033711"/>
            <a:ext cx="4190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569" y="1482588"/>
            <a:ext cx="504770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We have merged the three distinct tables, namely the Features table, Stores table, and Train table, into a consolidated and comprehensive master dataset.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This unified dataset will contain a harmonized representation of store-specific information, including regional and promotional details, sales data, and store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81" y="1664653"/>
            <a:ext cx="4548537" cy="3987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18042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1936"/>
            <a:ext cx="9467546" cy="3124201"/>
          </a:xfrm>
        </p:spPr>
        <p:txBody>
          <a:bodyPr/>
          <a:lstStyle/>
          <a:p>
            <a:r>
              <a:rPr lang="en-US" dirty="0"/>
              <a:t>Since we are trying to predict weekly sales its not a wise move to drop outliers since this will affect the model's performance and the ability to predict the sales for out-of-sample data. The same thing applies for Mark Down Promotions.</a:t>
            </a:r>
          </a:p>
          <a:p>
            <a:endParaRPr lang="en-US" dirty="0"/>
          </a:p>
          <a:p>
            <a:r>
              <a:rPr lang="en-US" dirty="0"/>
              <a:t>We converted the Temperature column values from Fahrenheit to Celsius to make it more interpretable.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156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2) Data Visualization</a:t>
            </a:r>
            <a:endParaRPr lang="en-US" sz="5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584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2058" y="160488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Univariate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82" y="1305648"/>
            <a:ext cx="4857205" cy="47440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distribution of weekly sales?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distribution of weekly sales is highly skewed to the right.</a:t>
            </a:r>
          </a:p>
          <a:p>
            <a:pPr marL="0" indent="0">
              <a:buNone/>
            </a:pPr>
            <a:r>
              <a:rPr lang="en-US" sz="2000" dirty="0"/>
              <a:t>The most common weekly sales are between $0 and $20k.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66" y="1258402"/>
            <a:ext cx="555546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75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66" y="985293"/>
            <a:ext cx="4622074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 many distinct store types are present in our dataset?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dataset appears to have three types of stores, type A being the most popular and type C being the least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7" y="873658"/>
            <a:ext cx="5367254" cy="47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006" y="919934"/>
            <a:ext cx="53535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many holidays are included in the set of unique dates within the dataset?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During the period from Feb 5, 2010, to Oct 26, 2012, a total of 10 weeks featured holidays, while 133 weeks passed without holidays.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19934"/>
            <a:ext cx="5223565" cy="48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2" y="841555"/>
            <a:ext cx="4587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are the temperatures distributed over the weeks?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temperature distribution is approximately normal.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temperatures are between 15°C and 25°C.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02" y="1477281"/>
            <a:ext cx="542925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7" y="1027906"/>
            <a:ext cx="517289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arrangement of sales across Markdown 1?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distribution of markdown 1 sales is highly skewed to the right.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amount of markdown 1 sales is between $0 and $10k.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02" y="1411084"/>
            <a:ext cx="5206139" cy="40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70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Bivariate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7" y="1332744"/>
            <a:ext cx="5742274" cy="44849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470" y="2181552"/>
            <a:ext cx="4537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there a noticeable trend in weekly sales in relation to holiday and non-holiday weeks?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0470" y="3474214"/>
            <a:ext cx="4537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show a minor increase during holiday weeks compared to regular weeks, forming the basis for a hypothesis we aim to test for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2002872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1600200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presence of Markdown 3 correlate with observable differences in weekly sales behavior?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2" y="1280592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0" y="2971800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Markdown 3 leads to higher weekly sales, implying more purchases, but more analysis is needed to confirm this and consider other factors.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71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2425D7-CF09-90AA-65CA-EB841D1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874" y="5483954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88275" y="1076781"/>
            <a:ext cx="10241280" cy="4772298"/>
            <a:chOff x="1316200" y="1244232"/>
            <a:chExt cx="10813635" cy="4738052"/>
          </a:xfrm>
        </p:grpSpPr>
        <p:sp>
          <p:nvSpPr>
            <p:cNvPr id="10" name="Google Shape;149;p2">
              <a:extLst>
                <a:ext uri="{FF2B5EF4-FFF2-40B4-BE49-F238E27FC236}">
                  <a16:creationId xmlns:a16="http://schemas.microsoft.com/office/drawing/2014/main" id="{4CCF4385-C12A-1DEC-759C-2E0E9F15B297}"/>
                </a:ext>
              </a:extLst>
            </p:cNvPr>
            <p:cNvSpPr/>
            <p:nvPr/>
          </p:nvSpPr>
          <p:spPr>
            <a:xfrm>
              <a:off x="1322660" y="1244232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Basic question to be resolved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  <a:p>
              <a:pPr lvl="0">
                <a:buClr>
                  <a:srgbClr val="FFFFFF"/>
                </a:buClr>
                <a:buSzPts val="1400"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How to increase store sales and attract more store </a:t>
              </a:r>
              <a:r>
                <a:rPr lang="en-US" sz="1400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customers during the next 3 months?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0;p2">
              <a:extLst>
                <a:ext uri="{FF2B5EF4-FFF2-40B4-BE49-F238E27FC236}">
                  <a16:creationId xmlns:a16="http://schemas.microsoft.com/office/drawing/2014/main" id="{25A44968-F2A8-3ED2-9113-93A03E4BA596}"/>
                </a:ext>
              </a:extLst>
            </p:cNvPr>
            <p:cNvSpPr/>
            <p:nvPr/>
          </p:nvSpPr>
          <p:spPr>
            <a:xfrm>
              <a:off x="1322659" y="2073098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Initial situation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;p2">
              <a:extLst>
                <a:ext uri="{FF2B5EF4-FFF2-40B4-BE49-F238E27FC236}">
                  <a16:creationId xmlns:a16="http://schemas.microsoft.com/office/drawing/2014/main" id="{FBE3D376-993D-C18E-52F0-FA439AF73204}"/>
                </a:ext>
              </a:extLst>
            </p:cNvPr>
            <p:cNvSpPr/>
            <p:nvPr/>
          </p:nvSpPr>
          <p:spPr>
            <a:xfrm>
              <a:off x="1329120" y="5220286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Project scope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2;p2">
              <a:extLst>
                <a:ext uri="{FF2B5EF4-FFF2-40B4-BE49-F238E27FC236}">
                  <a16:creationId xmlns:a16="http://schemas.microsoft.com/office/drawing/2014/main" id="{CB3460D1-3D09-AEA7-AC15-CE807E75374B}"/>
                </a:ext>
              </a:extLst>
            </p:cNvPr>
            <p:cNvSpPr/>
            <p:nvPr/>
          </p:nvSpPr>
          <p:spPr>
            <a:xfrm>
              <a:off x="6819855" y="2073098"/>
              <a:ext cx="5303520" cy="15087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 makers</a:t>
              </a:r>
              <a:endParaRPr lang="en-IN"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3;p2">
              <a:extLst>
                <a:ext uri="{FF2B5EF4-FFF2-40B4-BE49-F238E27FC236}">
                  <a16:creationId xmlns:a16="http://schemas.microsoft.com/office/drawing/2014/main" id="{6FBF1CFD-C000-E8B9-B99E-B908AEA6293F}"/>
                </a:ext>
              </a:extLst>
            </p:cNvPr>
            <p:cNvSpPr/>
            <p:nvPr/>
          </p:nvSpPr>
          <p:spPr>
            <a:xfrm>
              <a:off x="1329120" y="3652373"/>
              <a:ext cx="5303520" cy="15087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Decision/success criteria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4;p2">
              <a:extLst>
                <a:ext uri="{FF2B5EF4-FFF2-40B4-BE49-F238E27FC236}">
                  <a16:creationId xmlns:a16="http://schemas.microsoft.com/office/drawing/2014/main" id="{0BA3528B-F059-28CC-4115-03209E4BA7D9}"/>
                </a:ext>
              </a:extLst>
            </p:cNvPr>
            <p:cNvSpPr/>
            <p:nvPr/>
          </p:nvSpPr>
          <p:spPr>
            <a:xfrm>
              <a:off x="6826315" y="3646692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Constraints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E0B24C-2E4E-F5AC-1012-8DC2839613B9}"/>
                </a:ext>
              </a:extLst>
            </p:cNvPr>
            <p:cNvSpPr txBox="1"/>
            <p:nvPr/>
          </p:nvSpPr>
          <p:spPr>
            <a:xfrm>
              <a:off x="1322659" y="2402180"/>
              <a:ext cx="5297059" cy="64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The store is experiencing sales that are not meeting desired targets or growth expectations. The store operates in a competitive retail environment. Over the next 3 months, achieve a 5% growth in the number of customers.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39D33-C80E-D57A-21F9-51142E966232}"/>
                </a:ext>
              </a:extLst>
            </p:cNvPr>
            <p:cNvSpPr txBox="1"/>
            <p:nvPr/>
          </p:nvSpPr>
          <p:spPr>
            <a:xfrm>
              <a:off x="6813393" y="2182100"/>
              <a:ext cx="5297059" cy="8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Store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Regional Sales Director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Marketing Manager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F8C480-FD28-25ED-C67D-51707FD75528}"/>
                </a:ext>
              </a:extLst>
            </p:cNvPr>
            <p:cNvSpPr txBox="1"/>
            <p:nvPr/>
          </p:nvSpPr>
          <p:spPr>
            <a:xfrm>
              <a:off x="1335582" y="4001601"/>
              <a:ext cx="5284136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Increase weekly sales by 10% through the establishment of new branches across various regions.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customer engagement and enhance their experience.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marketing and sales strategies.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63952-DE3B-24A1-25B0-41E8FB228C2D}"/>
                </a:ext>
              </a:extLst>
            </p:cNvPr>
            <p:cNvSpPr txBox="1"/>
            <p:nvPr/>
          </p:nvSpPr>
          <p:spPr>
            <a:xfrm>
              <a:off x="6832776" y="4001601"/>
              <a:ext cx="514804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Budget limitations for opening new branches and for implementing sales improvement strategies.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Compliance with legal and ethical standards in marketing and sales activities.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2D0630-2BE4-C293-565E-461463B46E2A}"/>
                </a:ext>
              </a:extLst>
            </p:cNvPr>
            <p:cNvSpPr txBox="1"/>
            <p:nvPr/>
          </p:nvSpPr>
          <p:spPr>
            <a:xfrm>
              <a:off x="1316200" y="5462921"/>
              <a:ext cx="10794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Focus on the 45 stores and on the regions that achieve the largest number of sales.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83115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98497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weather conditions affect weekly sales?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862" y="2399505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Weekly Sales are affected only on extreme high, or extreme low temperatures.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176C5-3B27-4DC0-09C5-5AADFBD0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50" y="1190624"/>
            <a:ext cx="6039802" cy="4246561"/>
          </a:xfrm>
        </p:spPr>
      </p:pic>
    </p:spTree>
    <p:extLst>
      <p:ext uri="{BB962C8B-B14F-4D97-AF65-F5344CB8AC3E}">
        <p14:creationId xmlns:p14="http://schemas.microsoft.com/office/powerpoint/2010/main" val="23936757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8" y="1600200"/>
            <a:ext cx="4354286" cy="1371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How does the median size of Walmart stores vary across different store types?</a:t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7" y="1177177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828" y="3039292"/>
            <a:ext cx="4145280" cy="18288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Among Walmart store types A, B, and C, type A is the biggest on average and has the most size variation, suggesting a mix of large and small stores with diverse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239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56" y="337458"/>
            <a:ext cx="1048126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do holidays like Christmas Day and Thanksgiving Day impact the pattern of average weekly sales over the observed period?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4" y="1515292"/>
            <a:ext cx="10057402" cy="38578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634" y="4968875"/>
            <a:ext cx="9466217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Holidays like Christmas and Thanksgiving have the highest average weekly sales, showing that people spend more during these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672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226" y="1669869"/>
            <a:ext cx="488165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Is there a discernible relationship or correlation between the Consumer Price Index (CPI) and the Unemployment Rate?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2" y="1168166"/>
            <a:ext cx="5377210" cy="42659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7226" y="3041469"/>
            <a:ext cx="4881654" cy="23926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/>
              <a:t>1- In economics, when unemployment drops, inflation tends to rise. This is called the Phillips Curve.</a:t>
            </a:r>
          </a:p>
          <a:p>
            <a:pPr algn="l"/>
            <a:r>
              <a:rPr lang="en-US" sz="2900" dirty="0"/>
              <a:t>2- </a:t>
            </a:r>
            <a:r>
              <a:rPr lang="en-US" altLang="en-US" sz="2900" dirty="0"/>
              <a:t>Consumer Price Index (CPI) up, prices up; CPI down, prices down. High CPI, high inflation; low CPI, low inflation or deflation.</a:t>
            </a:r>
          </a:p>
          <a:p>
            <a:pPr algn="l"/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3961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869" y="1689462"/>
            <a:ext cx="4720045" cy="128233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Which store type demonstrates the highest median weekly sales, and how do other types compare?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7" y="1130045"/>
            <a:ext cx="5293538" cy="41996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869" y="2971799"/>
            <a:ext cx="4237219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Store type A has the highest median weekly sales among various types. It consistently outperforms types B and C in terms of weekly sales, indicating its better performance.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830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58" y="666136"/>
            <a:ext cx="5417194" cy="6796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much other variables correlated with weekly sales?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0844" y="1737086"/>
            <a:ext cx="7641499" cy="119404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/>
              <a:t>As shown below, Size is highly correlated with Sales, as larger stores are expected to generate higher sales.</a:t>
            </a:r>
          </a:p>
          <a:p>
            <a:pPr algn="l">
              <a:lnSpc>
                <a:spcPct val="120000"/>
              </a:lnSpc>
            </a:pPr>
            <a:r>
              <a:rPr lang="en-US" sz="2000" dirty="0"/>
              <a:t>Also, one thing to notice is that fuel price almost no effect on sales based on correlation point of 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1" y="3322386"/>
            <a:ext cx="7306490" cy="33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5992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2687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Multivariate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70" y="1140823"/>
            <a:ext cx="5231674" cy="45894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does the average weekly sales of different types of stores differ if the week is a holiday or not?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bar chart displays median weekly sales across store types, categorized by holiday weeks.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Store type A consistently shows the highest median sales, regardless of holidays.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76" y="1190210"/>
            <a:ext cx="5441898" cy="46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938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349" y="271675"/>
            <a:ext cx="8850279" cy="10433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 the weekly sales patterns of store types A, B, and C compare over the observed time period?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4" y="1314995"/>
            <a:ext cx="9471139" cy="3727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9349" y="5270212"/>
            <a:ext cx="951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 plot compares weekly sales trends among different store types. Store A consistently leads in sales, followed by B and C. Holidays show minimal impact on type C stores, possibly due to their product specialization. </a:t>
            </a:r>
          </a:p>
        </p:txBody>
      </p:sp>
    </p:spTree>
    <p:extLst>
      <p:ext uri="{BB962C8B-B14F-4D97-AF65-F5344CB8AC3E}">
        <p14:creationId xmlns:p14="http://schemas.microsoft.com/office/powerpoint/2010/main" val="172511196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17" y="531222"/>
            <a:ext cx="10548383" cy="58251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What conclusions can be drawn about the performance of individual stores in relation to their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The analysis reveals median weekly sales patterns for store types A, B, and C. Store A consistently leads, potentially due to premium products or effective strategies. Types B and C show lower sales, influenced by varying factors like target audience and offerings.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17" y="1249337"/>
            <a:ext cx="9943259" cy="37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48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5" y="1990725"/>
            <a:ext cx="8930747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3)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742060-D729-963F-0015-126E0930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225" y="4194152"/>
            <a:ext cx="8930748" cy="18859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Holidays affects on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affects on Sales (A, B, 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MarkDowns affects on Sales</a:t>
            </a:r>
          </a:p>
        </p:txBody>
      </p:sp>
    </p:spTree>
    <p:extLst>
      <p:ext uri="{BB962C8B-B14F-4D97-AF65-F5344CB8AC3E}">
        <p14:creationId xmlns:p14="http://schemas.microsoft.com/office/powerpoint/2010/main" val="5583804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365967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Structuring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267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5" y="46103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Holidays affects on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5" y="1948457"/>
            <a:ext cx="5781676" cy="3623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in holidays =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in holidays &gt;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Alpha = 0.05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P-value = 1.4e-17 ~=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 is near Zero, we </a:t>
            </a:r>
            <a:r>
              <a:rPr lang="en-US" b="1" dirty="0"/>
              <a:t>reject the H0 </a:t>
            </a:r>
            <a:r>
              <a:rPr lang="en-US" dirty="0"/>
              <a:t>and conclude that sales in holidays are significantly higher than the sales in normal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91A2B6E-F3A0-A10F-6F15-F6047C55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32" y="1950541"/>
            <a:ext cx="4636907" cy="36215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742393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6" y="556931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Types affects on Sales (A, B, 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6" y="1843681"/>
            <a:ext cx="5459750" cy="39284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</a:t>
            </a:r>
            <a:r>
              <a:rPr lang="en-US" dirty="0" err="1"/>
              <a:t>Sales_A</a:t>
            </a:r>
            <a:r>
              <a:rPr lang="en-US" dirty="0"/>
              <a:t> = </a:t>
            </a:r>
            <a:r>
              <a:rPr lang="en-US" dirty="0" err="1"/>
              <a:t>Sales_B</a:t>
            </a:r>
            <a:r>
              <a:rPr lang="en-US" dirty="0"/>
              <a:t> =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</a:t>
            </a:r>
            <a:r>
              <a:rPr lang="en-US" dirty="0" err="1"/>
              <a:t>Sales_A</a:t>
            </a:r>
            <a:r>
              <a:rPr lang="en-US" dirty="0"/>
              <a:t> &gt; </a:t>
            </a:r>
            <a:r>
              <a:rPr lang="en-US" dirty="0" err="1"/>
              <a:t>Sales_B</a:t>
            </a:r>
            <a:r>
              <a:rPr lang="en-US" dirty="0"/>
              <a:t> &gt;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Reject H0 </a:t>
            </a:r>
            <a:r>
              <a:rPr lang="en-US" dirty="0"/>
              <a:t>and conclude that Sales is different based on Store’s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2E53C-C7D1-7918-8804-DE3FF5A4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1" y="4111616"/>
            <a:ext cx="4584764" cy="644916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8E641B0-8E16-E686-DAE4-B0332A9A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1" y="1572549"/>
            <a:ext cx="5293538" cy="41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714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00" y="15764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MarkDowns affects on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06EA8DE-E1AB-96A9-BAB8-C1948829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" y="1204322"/>
            <a:ext cx="4338879" cy="338881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6C7B47-25B4-FFF7-DAF5-1816B1E4B060}"/>
              </a:ext>
            </a:extLst>
          </p:cNvPr>
          <p:cNvSpPr txBox="1">
            <a:spLocks/>
          </p:cNvSpPr>
          <p:nvPr/>
        </p:nvSpPr>
        <p:spPr>
          <a:xfrm>
            <a:off x="1632326" y="4593135"/>
            <a:ext cx="194125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All Stores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FBB5B0-EECA-8195-3BCD-AF1B2437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03" y="1209385"/>
            <a:ext cx="6978445" cy="338881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E7381C9-A0AD-4C5D-CD38-444204B03B26}"/>
              </a:ext>
            </a:extLst>
          </p:cNvPr>
          <p:cNvSpPr txBox="1">
            <a:spLocks/>
          </p:cNvSpPr>
          <p:nvPr/>
        </p:nvSpPr>
        <p:spPr>
          <a:xfrm>
            <a:off x="6914375" y="4593135"/>
            <a:ext cx="340810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Single Store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94C0921-6F66-5455-58BC-8DA4EAB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77" y="5299560"/>
            <a:ext cx="7740648" cy="130126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with MarkDowns = Sales without MarkDowns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with MarkDowns &gt; Sales without MarkDowns</a:t>
            </a:r>
          </a:p>
        </p:txBody>
      </p:sp>
    </p:spTree>
    <p:extLst>
      <p:ext uri="{BB962C8B-B14F-4D97-AF65-F5344CB8AC3E}">
        <p14:creationId xmlns:p14="http://schemas.microsoft.com/office/powerpoint/2010/main" val="12657620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49456-8344-48C3-2F85-F7D9D2E4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4" y="361950"/>
            <a:ext cx="6200775" cy="59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0873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5702" y="1435229"/>
            <a:ext cx="10047321" cy="9269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P-Values is less than 0.05 for some Stores we </a:t>
            </a:r>
            <a:r>
              <a:rPr lang="en-US" b="1" dirty="0"/>
              <a:t>reject H0 partially</a:t>
            </a:r>
            <a:r>
              <a:rPr lang="en-US" dirty="0"/>
              <a:t> and conclude </a:t>
            </a:r>
            <a:r>
              <a:rPr lang="en-US" dirty="0" err="1"/>
              <a:t>MarkDown</a:t>
            </a:r>
            <a:r>
              <a:rPr lang="en-US" dirty="0"/>
              <a:t> Promotional decisions have direct effect on certain Stores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8F11B0-2954-1153-8A55-3AD9266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32" y="287435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Conclusion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01EE95-C2C0-42D8-2A3A-74FE4555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673999"/>
            <a:ext cx="9829800" cy="31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6104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4) Feature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89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499697"/>
            <a:ext cx="9957796" cy="20911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Its possible to extract below 2 features out of Weekly Sales Date: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algn="l"/>
            <a:r>
              <a:rPr lang="en-US" dirty="0"/>
              <a:t>We can extract Year, Month out of Week Date as both have strong relationship in determining the </a:t>
            </a:r>
            <a:r>
              <a:rPr lang="en-US" b="1" dirty="0"/>
              <a:t>Seasonality Pattern</a:t>
            </a:r>
            <a:r>
              <a:rPr lang="en-US" dirty="0"/>
              <a:t> as shown below in time series analysis of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0E707-DCAE-62D6-FFD2-DD6770E3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1" y="2812979"/>
            <a:ext cx="8485743" cy="333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34367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755336"/>
            <a:ext cx="9957796" cy="490903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Feature Extraction Result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689260" y="2021547"/>
            <a:ext cx="10262596" cy="948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 expected, model prediction performance have </a:t>
            </a:r>
            <a:r>
              <a:rPr lang="en-US" b="1" dirty="0"/>
              <a:t>improved by </a:t>
            </a:r>
            <a:r>
              <a:rPr lang="en-US" b="1" dirty="0" smtClean="0"/>
              <a:t>3% </a:t>
            </a:r>
            <a:r>
              <a:rPr lang="en-US" dirty="0"/>
              <a:t>extracting Year, Month out of Sales Week date.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03" y="3169006"/>
            <a:ext cx="6986382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36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5)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275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609600"/>
            <a:ext cx="10966163" cy="26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ran feature selection using </a:t>
            </a:r>
            <a:r>
              <a:rPr lang="en-US" b="1" dirty="0" err="1"/>
              <a:t>mRMR</a:t>
            </a:r>
            <a:r>
              <a:rPr lang="en-US" dirty="0"/>
              <a:t> and </a:t>
            </a:r>
            <a:r>
              <a:rPr lang="en-US" b="1" dirty="0"/>
              <a:t>RFE</a:t>
            </a:r>
            <a:r>
              <a:rPr lang="en-US" dirty="0"/>
              <a:t> models with different columns number.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graph shows that when ever columns number increased the models accuracy will also increase!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As a conclusion</a:t>
            </a:r>
            <a:r>
              <a:rPr lang="en-US" dirty="0"/>
              <a:t>, all the features in our model are relevant to the data and will include all of them in our future training model.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9EA507C4-2F89-DA72-0EBE-255C91E2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88" y="3136981"/>
            <a:ext cx="6899400" cy="34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F4A-2ACB-10E5-590F-894EDB8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05"/>
            <a:ext cx="10515600" cy="1325563"/>
          </a:xfrm>
        </p:spPr>
        <p:txBody>
          <a:bodyPr/>
          <a:lstStyle/>
          <a:p>
            <a:pPr algn="l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Hypothesis Tree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95D0B9-CD9D-D4B9-04D9-F8DA6C85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25542"/>
              </p:ext>
            </p:extLst>
          </p:nvPr>
        </p:nvGraphicFramePr>
        <p:xfrm>
          <a:off x="838200" y="1076726"/>
          <a:ext cx="12766089" cy="552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345A-195C-7B7C-6FD2-4FB08918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791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6)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3594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1162049"/>
            <a:ext cx="10966163" cy="391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new large branch for Stores with Type A since they have the highest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use of Holidays to boost Sales by applying </a:t>
            </a:r>
            <a:r>
              <a:rPr lang="en-US" u="sng" dirty="0"/>
              <a:t>special events </a:t>
            </a:r>
            <a:r>
              <a:rPr lang="en-US" dirty="0"/>
              <a:t>and </a:t>
            </a:r>
            <a:r>
              <a:rPr lang="en-US" u="sng" dirty="0"/>
              <a:t>promotions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Further investigation how some Stores Sales  getting higher with MarkDowns promotions while other Stores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  <a:r>
              <a:rPr lang="en-US" u="sng" dirty="0"/>
              <a:t>Economic Indicators</a:t>
            </a:r>
            <a:r>
              <a:rPr lang="en-US" dirty="0"/>
              <a:t>, </a:t>
            </a:r>
            <a:r>
              <a:rPr lang="en-US" u="sng" dirty="0"/>
              <a:t>Climate Change</a:t>
            </a:r>
            <a:r>
              <a:rPr lang="en-US" dirty="0"/>
              <a:t>, </a:t>
            </a:r>
            <a:r>
              <a:rPr lang="en-US" u="sng" dirty="0"/>
              <a:t>Seasonality</a:t>
            </a:r>
            <a:r>
              <a:rPr lang="en-US" dirty="0"/>
              <a:t> and </a:t>
            </a:r>
            <a:r>
              <a:rPr lang="en-US" u="sng" dirty="0"/>
              <a:t>Store characteristics </a:t>
            </a:r>
            <a:r>
              <a:rPr lang="en-US" dirty="0"/>
              <a:t>while predicting Weekly Sales for better control over the Store’s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920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537-F47A-4785-9983-876DAF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3" y="182929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Deductive Tree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180B2-7E64-28F1-094D-68C473B1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57394"/>
              </p:ext>
            </p:extLst>
          </p:nvPr>
        </p:nvGraphicFramePr>
        <p:xfrm>
          <a:off x="409852" y="1220131"/>
          <a:ext cx="11372295" cy="530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A862-FB0F-DF91-E776-6A762582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41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38450" y="2641600"/>
            <a:ext cx="6365875" cy="10509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65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0ED285-5718-E050-D43B-EBB79B456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288910"/>
              </p:ext>
            </p:extLst>
          </p:nvPr>
        </p:nvGraphicFramePr>
        <p:xfrm>
          <a:off x="500017" y="1132676"/>
          <a:ext cx="11226800" cy="491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228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3683" y="248738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18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2084</TotalTime>
  <Words>2229</Words>
  <Application>Microsoft Office PowerPoint</Application>
  <PresentationFormat>Widescreen</PresentationFormat>
  <Paragraphs>366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Yu Gothic Light</vt:lpstr>
      <vt:lpstr>Arial</vt:lpstr>
      <vt:lpstr>Calibri</vt:lpstr>
      <vt:lpstr>Calibri (Body)</vt:lpstr>
      <vt:lpstr>Corbel</vt:lpstr>
      <vt:lpstr>Tahoma</vt:lpstr>
      <vt:lpstr>Times New Roman</vt:lpstr>
      <vt:lpstr>Parallax</vt:lpstr>
      <vt:lpstr>Store Sales Forecasting</vt:lpstr>
      <vt:lpstr>Problem Definition</vt:lpstr>
      <vt:lpstr>PowerPoint Presentation</vt:lpstr>
      <vt:lpstr>Problem Structuring </vt:lpstr>
      <vt:lpstr>Hypothesis Tree</vt:lpstr>
      <vt:lpstr>Deductive Tree </vt:lpstr>
      <vt:lpstr>Tasks Identification</vt:lpstr>
      <vt:lpstr>PowerPoint Presentation</vt:lpstr>
      <vt:lpstr>1) Data Preprocessing</vt:lpstr>
      <vt:lpstr>PowerPoint Presentation</vt:lpstr>
      <vt:lpstr>Features Dataset: Records store-specific data for different business weeks, categorized into Regional Information (like Temperature and Unemployment) and Promotional Information (such as Advertising options). 8,190 rows x 12 columns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have dropped rows in the feature table for Markdown columns (1-3) and 5 that have negative values.  We also dropped rows in the train table for Weekly_Sales column which contain negative values.</vt:lpstr>
      <vt:lpstr>Data Merging       </vt:lpstr>
      <vt:lpstr>PowerPoint Presentation</vt:lpstr>
      <vt:lpstr>2) Data Visualization</vt:lpstr>
      <vt:lpstr>Univariate Visualizations</vt:lpstr>
      <vt:lpstr>PowerPoint Presentation</vt:lpstr>
      <vt:lpstr>PowerPoint Presentation</vt:lpstr>
      <vt:lpstr>PowerPoint Presentation</vt:lpstr>
      <vt:lpstr>PowerPoint Presentation</vt:lpstr>
      <vt:lpstr>Bivariate Visualizations</vt:lpstr>
      <vt:lpstr>Does the presence of Markdown 3 correlate with observable differences in weekly sales behavior? </vt:lpstr>
      <vt:lpstr>Does the weather conditions affect weekly sales? </vt:lpstr>
      <vt:lpstr>How does the median size of Walmart stores vary across different store types? </vt:lpstr>
      <vt:lpstr>How do holidays like Christmas Day and Thanksgiving Day impact the pattern of average weekly sales over the observed period? </vt:lpstr>
      <vt:lpstr>Is there a discernible relationship or correlation between the Consumer Price Index (CPI) and the Unemployment Rate? </vt:lpstr>
      <vt:lpstr>Which store type demonstrates the highest median weekly sales, and how do other types compare? </vt:lpstr>
      <vt:lpstr>How much other variables correlated with weekly sales?</vt:lpstr>
      <vt:lpstr>Multivariate Visualizations</vt:lpstr>
      <vt:lpstr>PowerPoint Presentation</vt:lpstr>
      <vt:lpstr>PowerPoint Presentation</vt:lpstr>
      <vt:lpstr>3) Hypothesis Testing</vt:lpstr>
      <vt:lpstr>Holidays affects on Sales</vt:lpstr>
      <vt:lpstr>Types affects on Sales (A, B, C)</vt:lpstr>
      <vt:lpstr>MarkDowns affects on Sales</vt:lpstr>
      <vt:lpstr>PowerPoint Presentation</vt:lpstr>
      <vt:lpstr>Conclusion</vt:lpstr>
      <vt:lpstr>4) Feature Extraction</vt:lpstr>
      <vt:lpstr>PowerPoint Presentation</vt:lpstr>
      <vt:lpstr>PowerPoint Presentation</vt:lpstr>
      <vt:lpstr>5) Feature Selection</vt:lpstr>
      <vt:lpstr>PowerPoint Presentation</vt:lpstr>
      <vt:lpstr>6)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Forecasting</dc:title>
  <dc:creator>Dana Nedal Zeyad Ghazal</dc:creator>
  <cp:lastModifiedBy>Orange</cp:lastModifiedBy>
  <cp:revision>233</cp:revision>
  <dcterms:created xsi:type="dcterms:W3CDTF">2023-08-24T07:12:03Z</dcterms:created>
  <dcterms:modified xsi:type="dcterms:W3CDTF">2023-09-06T16:09:14Z</dcterms:modified>
</cp:coreProperties>
</file>