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5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98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4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18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5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44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6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7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1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16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6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Districts_of_Par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995C-936D-4557-B93C-9FC185A18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2B613-6725-F046-95C2-24098A03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SA" sz="5100"/>
              <a:t>OPENING A NEW ART MUSEUM IN PARIS, France </a:t>
            </a:r>
            <a:endParaRPr lang="en-SA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2104E-1E83-FA41-BEAE-E826BBFF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SA" dirty="0"/>
          </a:p>
          <a:p>
            <a:r>
              <a:rPr lang="en-SA" dirty="0"/>
              <a:t>By:Danah AlJar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60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A4D21-EF1E-6347-A646-966CA611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A" sz="5400" dirty="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F7A6-8420-524D-868E-A3B7B704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A"/>
              <a:t>Art is really important and many people enjoy going to art museums. </a:t>
            </a:r>
          </a:p>
          <a:p>
            <a:r>
              <a:rPr lang="en-SA"/>
              <a:t>The location of the art museum is really important because that will determine if it will a scucess or a failure.</a:t>
            </a:r>
          </a:p>
          <a:p>
            <a:r>
              <a:rPr lang="en-SA"/>
              <a:t>Business question: where would you recmommend opening  an art museum?</a:t>
            </a:r>
          </a:p>
          <a:p>
            <a:r>
              <a:rPr lang="en-SA"/>
              <a:t>Objective: to analyze and select the best location in Paris, France to open a new art museum.</a:t>
            </a:r>
          </a:p>
          <a:p>
            <a:pPr marL="0" indent="0">
              <a:buNone/>
            </a:pPr>
            <a:endParaRPr lang="en-SA"/>
          </a:p>
          <a:p>
            <a:pPr marL="0" indent="0">
              <a:buNone/>
            </a:pPr>
            <a:endParaRPr lang="en-SA" dirty="0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1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A6BD9-D484-904F-A29A-BB6C6D1F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A" sz="5400" dirty="0">
                <a:solidFill>
                  <a:srgbClr val="FFFFFF"/>
                </a:solidFill>
              </a:rPr>
              <a:t>Data</a:t>
            </a:r>
            <a:endParaRPr lang="en-S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7B54-AD13-9A4B-B8B6-E738C774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SA" b="1" dirty="0"/>
              <a:t>Data required:</a:t>
            </a:r>
          </a:p>
          <a:p>
            <a:r>
              <a:rPr lang="en-SA" dirty="0"/>
              <a:t>List of neighborhoods in Paris, France</a:t>
            </a:r>
          </a:p>
          <a:p>
            <a:r>
              <a:rPr lang="en-SA" dirty="0"/>
              <a:t>Latitude and longitude coordinates of those neighborhoods</a:t>
            </a:r>
          </a:p>
          <a:p>
            <a:r>
              <a:rPr lang="en-SA" dirty="0"/>
              <a:t>Venue data, data realted to art museum</a:t>
            </a:r>
          </a:p>
          <a:p>
            <a:pPr marL="0" indent="0">
              <a:buNone/>
            </a:pPr>
            <a:r>
              <a:rPr lang="en-SA" b="1" dirty="0"/>
              <a:t>Data sourced:</a:t>
            </a:r>
          </a:p>
          <a:p>
            <a:r>
              <a:rPr lang="en-SA" dirty="0"/>
              <a:t>Wikipedia page (</a:t>
            </a:r>
            <a:r>
              <a:rPr lang="en-US" dirty="0">
                <a:hlinkClick r:id="rId2"/>
              </a:rPr>
              <a:t>https://en.wikipedia.org/wiki/Category:Districts_of_Paris</a:t>
            </a:r>
            <a:r>
              <a:rPr lang="en-US" dirty="0"/>
              <a:t>) which contains lists of neighborhoods in Paris, France.</a:t>
            </a:r>
          </a:p>
          <a:p>
            <a:r>
              <a:rPr lang="en-US" dirty="0"/>
              <a:t>Python Geocoder package for latitude and longitude of the neighborhoods.</a:t>
            </a:r>
          </a:p>
          <a:p>
            <a:r>
              <a:rPr lang="en-US" dirty="0"/>
              <a:t>Foursquare API to get venue data for those neighborhoods.</a:t>
            </a:r>
          </a:p>
          <a:p>
            <a:endParaRPr lang="en-SA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7425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Tw Cen MT</vt:lpstr>
      <vt:lpstr>ShapesVTI</vt:lpstr>
      <vt:lpstr>OPENING A NEW ART MUSEUM IN PARIS, France </vt:lpstr>
      <vt:lpstr>Business Problem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ART MUSEUM IN PARIS, France </dc:title>
  <dc:creator>Microsoft Office User</dc:creator>
  <cp:lastModifiedBy>Microsoft Office User</cp:lastModifiedBy>
  <cp:revision>2</cp:revision>
  <dcterms:created xsi:type="dcterms:W3CDTF">2020-12-02T07:25:18Z</dcterms:created>
  <dcterms:modified xsi:type="dcterms:W3CDTF">2020-12-02T07:30:44Z</dcterms:modified>
</cp:coreProperties>
</file>