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6" r:id="rId3"/>
    <p:sldId id="257" r:id="rId4"/>
    <p:sldId id="268" r:id="rId5"/>
    <p:sldId id="335" r:id="rId6"/>
    <p:sldId id="258" r:id="rId7"/>
    <p:sldId id="269" r:id="rId8"/>
    <p:sldId id="260" r:id="rId9"/>
    <p:sldId id="323" r:id="rId10"/>
    <p:sldId id="327" r:id="rId11"/>
    <p:sldId id="328" r:id="rId12"/>
    <p:sldId id="329" r:id="rId13"/>
    <p:sldId id="330" r:id="rId14"/>
    <p:sldId id="331" r:id="rId15"/>
    <p:sldId id="333" r:id="rId16"/>
    <p:sldId id="261" r:id="rId17"/>
    <p:sldId id="262" r:id="rId18"/>
    <p:sldId id="263" r:id="rId19"/>
    <p:sldId id="264" r:id="rId20"/>
    <p:sldId id="337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62B48-E293-214C-8B2A-D185176E8090}" v="646" dt="2022-05-24T07:59:26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3"/>
    <p:restoredTop sz="94574"/>
  </p:normalViewPr>
  <p:slideViewPr>
    <p:cSldViewPr snapToGrid="0" snapToObjects="1">
      <p:cViewPr varScale="1">
        <p:scale>
          <a:sx n="82" d="100"/>
          <a:sy n="8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E296A-3E7A-4DA3-AEF8-070C738B9EE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AF40D4-B862-427B-BCF0-AD02D6C6535E}">
      <dgm:prSet/>
      <dgm:spPr/>
      <dgm:t>
        <a:bodyPr/>
        <a:lstStyle/>
        <a:p>
          <a:pPr algn="r"/>
          <a:r>
            <a:rPr lang="ar-SA" dirty="0">
              <a:cs typeface="+mj-cs"/>
            </a:rPr>
            <a:t>قررنا إنشاء تطبيق جوّال يساعد الطلاب والمدرسين والمراقبين والشؤون الأكاديمية على تتبع حضور الامتحانات.</a:t>
          </a:r>
          <a:endParaRPr lang="en-US" dirty="0">
            <a:cs typeface="+mj-cs"/>
          </a:endParaRPr>
        </a:p>
      </dgm:t>
    </dgm:pt>
    <dgm:pt modelId="{8FEE4875-22B5-4FE7-8F44-E580ADE8763D}" type="parTrans" cxnId="{1D512A6C-14F6-4406-8E5B-C242F1F3A097}">
      <dgm:prSet/>
      <dgm:spPr/>
      <dgm:t>
        <a:bodyPr/>
        <a:lstStyle/>
        <a:p>
          <a:endParaRPr lang="en-US"/>
        </a:p>
      </dgm:t>
    </dgm:pt>
    <dgm:pt modelId="{C12DD1AE-9AFC-499A-AA9D-1F3A3D4F018E}" type="sibTrans" cxnId="{1D512A6C-14F6-4406-8E5B-C242F1F3A097}">
      <dgm:prSet phldrT="1"/>
      <dgm:spPr/>
      <dgm:t>
        <a:bodyPr/>
        <a:lstStyle/>
        <a:p>
          <a:r>
            <a:rPr lang="en-US" dirty="0"/>
            <a:t>1</a:t>
          </a:r>
        </a:p>
      </dgm:t>
    </dgm:pt>
    <dgm:pt modelId="{044A8471-4215-4DA3-AB20-FDAFA0D8328A}">
      <dgm:prSet/>
      <dgm:spPr/>
      <dgm:t>
        <a:bodyPr/>
        <a:lstStyle/>
        <a:p>
          <a:pPr algn="r"/>
          <a:r>
            <a:rPr lang="ar-SA" dirty="0">
              <a:cs typeface="+mj-cs"/>
            </a:rPr>
            <a:t>الغرض الرئيسي من هذا التطبيق هو تمكين الطلاب من الانضمام إلى غرفة الامتحان الخاصة بهم بسلاسة ودون أي إلهاء وتمكين المسؤولين من إدارة الطلاب والمراقبين.</a:t>
          </a:r>
          <a:endParaRPr lang="en-US" dirty="0">
            <a:cs typeface="+mj-cs"/>
          </a:endParaRPr>
        </a:p>
      </dgm:t>
    </dgm:pt>
    <dgm:pt modelId="{F7B9D772-8044-4381-AD32-88946DB9C32A}" type="parTrans" cxnId="{E3285105-C231-45F6-ADEA-590F9A7B4E4E}">
      <dgm:prSet/>
      <dgm:spPr/>
      <dgm:t>
        <a:bodyPr/>
        <a:lstStyle/>
        <a:p>
          <a:endParaRPr lang="en-US"/>
        </a:p>
      </dgm:t>
    </dgm:pt>
    <dgm:pt modelId="{B0947495-5DD3-4E25-8D2F-E03ADA66520F}" type="sibTrans" cxnId="{E3285105-C231-45F6-ADEA-590F9A7B4E4E}">
      <dgm:prSet phldrT="2"/>
      <dgm:spPr/>
      <dgm:t>
        <a:bodyPr/>
        <a:lstStyle/>
        <a:p>
          <a:r>
            <a:rPr lang="en-US" dirty="0"/>
            <a:t>2</a:t>
          </a:r>
        </a:p>
      </dgm:t>
    </dgm:pt>
    <dgm:pt modelId="{AAE99A5C-8539-42B4-AAE3-25343F0A8BF6}">
      <dgm:prSet/>
      <dgm:spPr/>
      <dgm:t>
        <a:bodyPr/>
        <a:lstStyle/>
        <a:p>
          <a:pPr algn="r" rtl="1"/>
          <a:r>
            <a:rPr lang="ar-SA" dirty="0">
              <a:cs typeface="+mj-cs"/>
            </a:rPr>
            <a:t>للمصادقة ، يتم تزويد المستخدمين بتقنية رمز الاستجابة السريعة الفريدة </a:t>
          </a:r>
          <a:r>
            <a:rPr lang="en-US" dirty="0">
              <a:cs typeface="+mj-cs"/>
            </a:rPr>
            <a:t>QR code</a:t>
          </a:r>
          <a:r>
            <a:rPr lang="ar-SA" dirty="0">
              <a:cs typeface="+mj-cs"/>
            </a:rPr>
            <a:t>.</a:t>
          </a:r>
          <a:endParaRPr lang="en-US" dirty="0">
            <a:cs typeface="+mj-cs"/>
          </a:endParaRPr>
        </a:p>
      </dgm:t>
    </dgm:pt>
    <dgm:pt modelId="{0B329484-B556-4782-8BD3-EC4A6595C69C}" type="parTrans" cxnId="{CE1E4F55-0117-408F-B52C-0B7664CD96DF}">
      <dgm:prSet/>
      <dgm:spPr/>
      <dgm:t>
        <a:bodyPr/>
        <a:lstStyle/>
        <a:p>
          <a:endParaRPr lang="en-US"/>
        </a:p>
      </dgm:t>
    </dgm:pt>
    <dgm:pt modelId="{1BF22768-20A8-4603-9532-75DC874E5BAB}" type="sibTrans" cxnId="{CE1E4F55-0117-408F-B52C-0B7664CD96DF}">
      <dgm:prSet phldrT="3"/>
      <dgm:spPr/>
      <dgm:t>
        <a:bodyPr/>
        <a:lstStyle/>
        <a:p>
          <a:r>
            <a:rPr lang="en-US" dirty="0"/>
            <a:t>3</a:t>
          </a:r>
        </a:p>
      </dgm:t>
    </dgm:pt>
    <dgm:pt modelId="{3F760007-28C4-0641-BC2E-0255A47D84CF}" type="pres">
      <dgm:prSet presAssocID="{8F6E296A-3E7A-4DA3-AEF8-070C738B9EE0}" presName="Name0" presStyleCnt="0">
        <dgm:presLayoutVars>
          <dgm:animLvl val="lvl"/>
          <dgm:resizeHandles val="exact"/>
        </dgm:presLayoutVars>
      </dgm:prSet>
      <dgm:spPr/>
    </dgm:pt>
    <dgm:pt modelId="{9DA7F0BD-8F9B-2F40-9205-086781D17E39}" type="pres">
      <dgm:prSet presAssocID="{AAE99A5C-8539-42B4-AAE3-25343F0A8BF6}" presName="compositeNode" presStyleCnt="0">
        <dgm:presLayoutVars>
          <dgm:bulletEnabled val="1"/>
        </dgm:presLayoutVars>
      </dgm:prSet>
      <dgm:spPr/>
    </dgm:pt>
    <dgm:pt modelId="{A97FC604-43D6-B745-9ACC-96ABDDD074A0}" type="pres">
      <dgm:prSet presAssocID="{AAE99A5C-8539-42B4-AAE3-25343F0A8BF6}" presName="bgRect" presStyleLbl="bgAccFollowNode1" presStyleIdx="0" presStyleCnt="3"/>
      <dgm:spPr/>
    </dgm:pt>
    <dgm:pt modelId="{C8BBB3DC-E33E-CE4B-B198-1FB1FFC5F7E4}" type="pres">
      <dgm:prSet presAssocID="{1BF22768-20A8-4603-9532-75DC874E5BA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6E8167-E385-964B-8220-8DB0B5A3F936}" type="pres">
      <dgm:prSet presAssocID="{AAE99A5C-8539-42B4-AAE3-25343F0A8BF6}" presName="bottomLine" presStyleLbl="alignNode1" presStyleIdx="1" presStyleCnt="6">
        <dgm:presLayoutVars/>
      </dgm:prSet>
      <dgm:spPr/>
    </dgm:pt>
    <dgm:pt modelId="{2A765AB6-C037-ED4B-8D8F-7A03AA60C44E}" type="pres">
      <dgm:prSet presAssocID="{AAE99A5C-8539-42B4-AAE3-25343F0A8BF6}" presName="nodeText" presStyleLbl="bgAccFollowNode1" presStyleIdx="0" presStyleCnt="3">
        <dgm:presLayoutVars>
          <dgm:bulletEnabled val="1"/>
        </dgm:presLayoutVars>
      </dgm:prSet>
      <dgm:spPr/>
    </dgm:pt>
    <dgm:pt modelId="{FE7F30C2-B281-544D-B063-40029F63ED47}" type="pres">
      <dgm:prSet presAssocID="{1BF22768-20A8-4603-9532-75DC874E5BAB}" presName="sibTrans" presStyleCnt="0"/>
      <dgm:spPr/>
    </dgm:pt>
    <dgm:pt modelId="{CD0379C0-EC29-BD45-83C7-071D949D3375}" type="pres">
      <dgm:prSet presAssocID="{044A8471-4215-4DA3-AB20-FDAFA0D8328A}" presName="compositeNode" presStyleCnt="0">
        <dgm:presLayoutVars>
          <dgm:bulletEnabled val="1"/>
        </dgm:presLayoutVars>
      </dgm:prSet>
      <dgm:spPr/>
    </dgm:pt>
    <dgm:pt modelId="{0783CD1C-2B80-D14E-B747-EFE1F29A9864}" type="pres">
      <dgm:prSet presAssocID="{044A8471-4215-4DA3-AB20-FDAFA0D8328A}" presName="bgRect" presStyleLbl="bgAccFollowNode1" presStyleIdx="1" presStyleCnt="3"/>
      <dgm:spPr/>
    </dgm:pt>
    <dgm:pt modelId="{608465BA-78BC-6044-853D-EDDAEFC67FBB}" type="pres">
      <dgm:prSet presAssocID="{B0947495-5DD3-4E25-8D2F-E03ADA66520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7620389-5C54-BE42-8C5F-FAA5D0D2C978}" type="pres">
      <dgm:prSet presAssocID="{044A8471-4215-4DA3-AB20-FDAFA0D8328A}" presName="bottomLine" presStyleLbl="alignNode1" presStyleIdx="3" presStyleCnt="6">
        <dgm:presLayoutVars/>
      </dgm:prSet>
      <dgm:spPr/>
    </dgm:pt>
    <dgm:pt modelId="{99308F03-DEC8-744C-BCC1-276ABE8E93DA}" type="pres">
      <dgm:prSet presAssocID="{044A8471-4215-4DA3-AB20-FDAFA0D8328A}" presName="nodeText" presStyleLbl="bgAccFollowNode1" presStyleIdx="1" presStyleCnt="3">
        <dgm:presLayoutVars>
          <dgm:bulletEnabled val="1"/>
        </dgm:presLayoutVars>
      </dgm:prSet>
      <dgm:spPr/>
    </dgm:pt>
    <dgm:pt modelId="{C6781D0F-CF74-BA47-A411-A3B82BF117E5}" type="pres">
      <dgm:prSet presAssocID="{B0947495-5DD3-4E25-8D2F-E03ADA66520F}" presName="sibTrans" presStyleCnt="0"/>
      <dgm:spPr/>
    </dgm:pt>
    <dgm:pt modelId="{92C66089-E3A6-B947-BC6D-FE80B92EF9C3}" type="pres">
      <dgm:prSet presAssocID="{BAAF40D4-B862-427B-BCF0-AD02D6C6535E}" presName="compositeNode" presStyleCnt="0">
        <dgm:presLayoutVars>
          <dgm:bulletEnabled val="1"/>
        </dgm:presLayoutVars>
      </dgm:prSet>
      <dgm:spPr/>
    </dgm:pt>
    <dgm:pt modelId="{795E4AF5-54F4-1746-9706-72C02F426D2B}" type="pres">
      <dgm:prSet presAssocID="{BAAF40D4-B862-427B-BCF0-AD02D6C6535E}" presName="bgRect" presStyleLbl="bgAccFollowNode1" presStyleIdx="2" presStyleCnt="3"/>
      <dgm:spPr/>
    </dgm:pt>
    <dgm:pt modelId="{12C32530-060D-124D-AA09-568D99C9B8E8}" type="pres">
      <dgm:prSet presAssocID="{C12DD1AE-9AFC-499A-AA9D-1F3A3D4F018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1D3D7E8-B29F-C24B-94D7-655D04E6C4BA}" type="pres">
      <dgm:prSet presAssocID="{BAAF40D4-B862-427B-BCF0-AD02D6C6535E}" presName="bottomLine" presStyleLbl="alignNode1" presStyleIdx="5" presStyleCnt="6">
        <dgm:presLayoutVars/>
      </dgm:prSet>
      <dgm:spPr/>
    </dgm:pt>
    <dgm:pt modelId="{547ED043-474A-6C46-A3DD-22512AE9FCF0}" type="pres">
      <dgm:prSet presAssocID="{BAAF40D4-B862-427B-BCF0-AD02D6C6535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3285105-C231-45F6-ADEA-590F9A7B4E4E}" srcId="{8F6E296A-3E7A-4DA3-AEF8-070C738B9EE0}" destId="{044A8471-4215-4DA3-AB20-FDAFA0D8328A}" srcOrd="1" destOrd="0" parTransId="{F7B9D772-8044-4381-AD32-88946DB9C32A}" sibTransId="{B0947495-5DD3-4E25-8D2F-E03ADA66520F}"/>
    <dgm:cxn modelId="{5947DE25-2AF8-A64F-BD0E-B407E4560E0E}" type="presOf" srcId="{AAE99A5C-8539-42B4-AAE3-25343F0A8BF6}" destId="{2A765AB6-C037-ED4B-8D8F-7A03AA60C44E}" srcOrd="1" destOrd="0" presId="urn:microsoft.com/office/officeart/2016/7/layout/BasicLinearProcessNumbered"/>
    <dgm:cxn modelId="{BAF3B941-0A16-C84A-ADEF-DDCDD7F6B6DF}" type="presOf" srcId="{BAAF40D4-B862-427B-BCF0-AD02D6C6535E}" destId="{795E4AF5-54F4-1746-9706-72C02F426D2B}" srcOrd="0" destOrd="0" presId="urn:microsoft.com/office/officeart/2016/7/layout/BasicLinearProcessNumbered"/>
    <dgm:cxn modelId="{DBD1CC45-1B4F-5B45-AF5B-882713CBF5EB}" type="presOf" srcId="{AAE99A5C-8539-42B4-AAE3-25343F0A8BF6}" destId="{A97FC604-43D6-B745-9ACC-96ABDDD074A0}" srcOrd="0" destOrd="0" presId="urn:microsoft.com/office/officeart/2016/7/layout/BasicLinearProcessNumbered"/>
    <dgm:cxn modelId="{CE1E4F55-0117-408F-B52C-0B7664CD96DF}" srcId="{8F6E296A-3E7A-4DA3-AEF8-070C738B9EE0}" destId="{AAE99A5C-8539-42B4-AAE3-25343F0A8BF6}" srcOrd="0" destOrd="0" parTransId="{0B329484-B556-4782-8BD3-EC4A6595C69C}" sibTransId="{1BF22768-20A8-4603-9532-75DC874E5BAB}"/>
    <dgm:cxn modelId="{50C14A62-BBE6-FE4F-916D-50BFEFDB5664}" type="presOf" srcId="{B0947495-5DD3-4E25-8D2F-E03ADA66520F}" destId="{608465BA-78BC-6044-853D-EDDAEFC67FBB}" srcOrd="0" destOrd="0" presId="urn:microsoft.com/office/officeart/2016/7/layout/BasicLinearProcessNumbered"/>
    <dgm:cxn modelId="{1D512A6C-14F6-4406-8E5B-C242F1F3A097}" srcId="{8F6E296A-3E7A-4DA3-AEF8-070C738B9EE0}" destId="{BAAF40D4-B862-427B-BCF0-AD02D6C6535E}" srcOrd="2" destOrd="0" parTransId="{8FEE4875-22B5-4FE7-8F44-E580ADE8763D}" sibTransId="{C12DD1AE-9AFC-499A-AA9D-1F3A3D4F018E}"/>
    <dgm:cxn modelId="{B9EAA07B-607A-2C4E-B5C1-0EAEC09D1753}" type="presOf" srcId="{BAAF40D4-B862-427B-BCF0-AD02D6C6535E}" destId="{547ED043-474A-6C46-A3DD-22512AE9FCF0}" srcOrd="1" destOrd="0" presId="urn:microsoft.com/office/officeart/2016/7/layout/BasicLinearProcessNumbered"/>
    <dgm:cxn modelId="{4A6C3B92-D89D-1B4F-BE61-75B816A5DADE}" type="presOf" srcId="{8F6E296A-3E7A-4DA3-AEF8-070C738B9EE0}" destId="{3F760007-28C4-0641-BC2E-0255A47D84CF}" srcOrd="0" destOrd="0" presId="urn:microsoft.com/office/officeart/2016/7/layout/BasicLinearProcessNumbered"/>
    <dgm:cxn modelId="{8B12D59A-5ED4-4D4E-ABB5-8A7DA8428256}" type="presOf" srcId="{044A8471-4215-4DA3-AB20-FDAFA0D8328A}" destId="{99308F03-DEC8-744C-BCC1-276ABE8E93DA}" srcOrd="1" destOrd="0" presId="urn:microsoft.com/office/officeart/2016/7/layout/BasicLinearProcessNumbered"/>
    <dgm:cxn modelId="{C8D8DBBF-D965-F941-AE9B-05CA72FA0F4F}" type="presOf" srcId="{044A8471-4215-4DA3-AB20-FDAFA0D8328A}" destId="{0783CD1C-2B80-D14E-B747-EFE1F29A9864}" srcOrd="0" destOrd="0" presId="urn:microsoft.com/office/officeart/2016/7/layout/BasicLinearProcessNumbered"/>
    <dgm:cxn modelId="{3F9851E3-2217-B349-B59D-824AF4EC215A}" type="presOf" srcId="{1BF22768-20A8-4603-9532-75DC874E5BAB}" destId="{C8BBB3DC-E33E-CE4B-B198-1FB1FFC5F7E4}" srcOrd="0" destOrd="0" presId="urn:microsoft.com/office/officeart/2016/7/layout/BasicLinearProcessNumbered"/>
    <dgm:cxn modelId="{41020AE4-E762-514E-9350-F5DF8B51CCAF}" type="presOf" srcId="{C12DD1AE-9AFC-499A-AA9D-1F3A3D4F018E}" destId="{12C32530-060D-124D-AA09-568D99C9B8E8}" srcOrd="0" destOrd="0" presId="urn:microsoft.com/office/officeart/2016/7/layout/BasicLinearProcessNumbered"/>
    <dgm:cxn modelId="{B071C1D7-E5BD-604B-82A8-F5A7B3CC1745}" type="presParOf" srcId="{3F760007-28C4-0641-BC2E-0255A47D84CF}" destId="{9DA7F0BD-8F9B-2F40-9205-086781D17E39}" srcOrd="0" destOrd="0" presId="urn:microsoft.com/office/officeart/2016/7/layout/BasicLinearProcessNumbered"/>
    <dgm:cxn modelId="{E773E8CD-6242-494F-8F77-86B6CB5650D3}" type="presParOf" srcId="{9DA7F0BD-8F9B-2F40-9205-086781D17E39}" destId="{A97FC604-43D6-B745-9ACC-96ABDDD074A0}" srcOrd="0" destOrd="0" presId="urn:microsoft.com/office/officeart/2016/7/layout/BasicLinearProcessNumbered"/>
    <dgm:cxn modelId="{105D7187-60AA-914F-9799-EB285A0AAE4B}" type="presParOf" srcId="{9DA7F0BD-8F9B-2F40-9205-086781D17E39}" destId="{C8BBB3DC-E33E-CE4B-B198-1FB1FFC5F7E4}" srcOrd="1" destOrd="0" presId="urn:microsoft.com/office/officeart/2016/7/layout/BasicLinearProcessNumbered"/>
    <dgm:cxn modelId="{BDEE37E7-9E38-AA4D-95FD-555B3A0856FE}" type="presParOf" srcId="{9DA7F0BD-8F9B-2F40-9205-086781D17E39}" destId="{006E8167-E385-964B-8220-8DB0B5A3F936}" srcOrd="2" destOrd="0" presId="urn:microsoft.com/office/officeart/2016/7/layout/BasicLinearProcessNumbered"/>
    <dgm:cxn modelId="{61B355BA-FCDF-F949-BECE-5EF2B5553F3E}" type="presParOf" srcId="{9DA7F0BD-8F9B-2F40-9205-086781D17E39}" destId="{2A765AB6-C037-ED4B-8D8F-7A03AA60C44E}" srcOrd="3" destOrd="0" presId="urn:microsoft.com/office/officeart/2016/7/layout/BasicLinearProcessNumbered"/>
    <dgm:cxn modelId="{A9697D5A-BBA7-354E-9F19-59F6CA005148}" type="presParOf" srcId="{3F760007-28C4-0641-BC2E-0255A47D84CF}" destId="{FE7F30C2-B281-544D-B063-40029F63ED47}" srcOrd="1" destOrd="0" presId="urn:microsoft.com/office/officeart/2016/7/layout/BasicLinearProcessNumbered"/>
    <dgm:cxn modelId="{4709E7AE-B2C0-7D48-BF62-7E6500F79F7C}" type="presParOf" srcId="{3F760007-28C4-0641-BC2E-0255A47D84CF}" destId="{CD0379C0-EC29-BD45-83C7-071D949D3375}" srcOrd="2" destOrd="0" presId="urn:microsoft.com/office/officeart/2016/7/layout/BasicLinearProcessNumbered"/>
    <dgm:cxn modelId="{8C590BA7-0AB0-B642-830E-0E64E6E00727}" type="presParOf" srcId="{CD0379C0-EC29-BD45-83C7-071D949D3375}" destId="{0783CD1C-2B80-D14E-B747-EFE1F29A9864}" srcOrd="0" destOrd="0" presId="urn:microsoft.com/office/officeart/2016/7/layout/BasicLinearProcessNumbered"/>
    <dgm:cxn modelId="{2555D286-EB0F-DA4D-B818-A27F676BE446}" type="presParOf" srcId="{CD0379C0-EC29-BD45-83C7-071D949D3375}" destId="{608465BA-78BC-6044-853D-EDDAEFC67FBB}" srcOrd="1" destOrd="0" presId="urn:microsoft.com/office/officeart/2016/7/layout/BasicLinearProcessNumbered"/>
    <dgm:cxn modelId="{884EC923-AFBA-544E-BBAA-1031E368A749}" type="presParOf" srcId="{CD0379C0-EC29-BD45-83C7-071D949D3375}" destId="{B7620389-5C54-BE42-8C5F-FAA5D0D2C978}" srcOrd="2" destOrd="0" presId="urn:microsoft.com/office/officeart/2016/7/layout/BasicLinearProcessNumbered"/>
    <dgm:cxn modelId="{1FD74D1C-9736-C543-962E-7F5149DE8AFC}" type="presParOf" srcId="{CD0379C0-EC29-BD45-83C7-071D949D3375}" destId="{99308F03-DEC8-744C-BCC1-276ABE8E93DA}" srcOrd="3" destOrd="0" presId="urn:microsoft.com/office/officeart/2016/7/layout/BasicLinearProcessNumbered"/>
    <dgm:cxn modelId="{8B4BDEF3-4DA7-9C40-A25F-8A4304EF672E}" type="presParOf" srcId="{3F760007-28C4-0641-BC2E-0255A47D84CF}" destId="{C6781D0F-CF74-BA47-A411-A3B82BF117E5}" srcOrd="3" destOrd="0" presId="urn:microsoft.com/office/officeart/2016/7/layout/BasicLinearProcessNumbered"/>
    <dgm:cxn modelId="{4581F207-EA04-0845-9789-D8DFC91FAABF}" type="presParOf" srcId="{3F760007-28C4-0641-BC2E-0255A47D84CF}" destId="{92C66089-E3A6-B947-BC6D-FE80B92EF9C3}" srcOrd="4" destOrd="0" presId="urn:microsoft.com/office/officeart/2016/7/layout/BasicLinearProcessNumbered"/>
    <dgm:cxn modelId="{58AE468F-928F-C044-AA57-0A42D3D263B1}" type="presParOf" srcId="{92C66089-E3A6-B947-BC6D-FE80B92EF9C3}" destId="{795E4AF5-54F4-1746-9706-72C02F426D2B}" srcOrd="0" destOrd="0" presId="urn:microsoft.com/office/officeart/2016/7/layout/BasicLinearProcessNumbered"/>
    <dgm:cxn modelId="{D283C1C3-0C35-A246-878A-D10189AD5DE2}" type="presParOf" srcId="{92C66089-E3A6-B947-BC6D-FE80B92EF9C3}" destId="{12C32530-060D-124D-AA09-568D99C9B8E8}" srcOrd="1" destOrd="0" presId="urn:microsoft.com/office/officeart/2016/7/layout/BasicLinearProcessNumbered"/>
    <dgm:cxn modelId="{843CA2F5-8434-3241-9E52-DAD23E93F6FF}" type="presParOf" srcId="{92C66089-E3A6-B947-BC6D-FE80B92EF9C3}" destId="{F1D3D7E8-B29F-C24B-94D7-655D04E6C4BA}" srcOrd="2" destOrd="0" presId="urn:microsoft.com/office/officeart/2016/7/layout/BasicLinearProcessNumbered"/>
    <dgm:cxn modelId="{0D637440-8FB3-D149-BE34-42B0BA4B7EBD}" type="presParOf" srcId="{92C66089-E3A6-B947-BC6D-FE80B92EF9C3}" destId="{547ED043-474A-6C46-A3DD-22512AE9FCF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5B59F-DDD2-4DD2-B0B4-90DB34C508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5D34B-8C5C-4C63-A857-97238EDEAF43}">
      <dgm:prSet/>
      <dgm:spPr/>
      <dgm:t>
        <a:bodyPr/>
        <a:lstStyle/>
        <a:p>
          <a:pPr algn="r"/>
          <a:r>
            <a:rPr lang="ar-SA" dirty="0"/>
            <a:t>الابتكار</a:t>
          </a:r>
          <a:endParaRPr lang="en-US" dirty="0"/>
        </a:p>
      </dgm:t>
    </dgm:pt>
    <dgm:pt modelId="{07F87974-25EC-4E5A-B20E-968A4414A729}" type="parTrans" cxnId="{886F2135-D8AE-4261-9CA5-543D0197ADB4}">
      <dgm:prSet/>
      <dgm:spPr/>
      <dgm:t>
        <a:bodyPr/>
        <a:lstStyle/>
        <a:p>
          <a:endParaRPr lang="en-US"/>
        </a:p>
      </dgm:t>
    </dgm:pt>
    <dgm:pt modelId="{CF6EC3B4-B183-49E0-BF05-C35BD4378E33}" type="sibTrans" cxnId="{886F2135-D8AE-4261-9CA5-543D0197ADB4}">
      <dgm:prSet/>
      <dgm:spPr/>
      <dgm:t>
        <a:bodyPr/>
        <a:lstStyle/>
        <a:p>
          <a:endParaRPr lang="en-US"/>
        </a:p>
      </dgm:t>
    </dgm:pt>
    <dgm:pt modelId="{B3E2F939-38FA-45A8-9C18-37CC4F954FD7}">
      <dgm:prSet/>
      <dgm:spPr/>
      <dgm:t>
        <a:bodyPr/>
        <a:lstStyle/>
        <a:p>
          <a:pPr algn="r"/>
          <a:r>
            <a:rPr lang="ar-SA" dirty="0"/>
            <a:t>الجودة</a:t>
          </a:r>
          <a:endParaRPr lang="en-US" dirty="0"/>
        </a:p>
      </dgm:t>
    </dgm:pt>
    <dgm:pt modelId="{8DD665E3-67B8-4C70-BB56-4FC0DC275E08}" type="parTrans" cxnId="{4A42E53B-0A6A-4572-A952-F3C79E18DB19}">
      <dgm:prSet/>
      <dgm:spPr/>
      <dgm:t>
        <a:bodyPr/>
        <a:lstStyle/>
        <a:p>
          <a:endParaRPr lang="en-US"/>
        </a:p>
      </dgm:t>
    </dgm:pt>
    <dgm:pt modelId="{5E05E3FF-10BC-42F6-BA8D-DDA6CA9AA2F7}" type="sibTrans" cxnId="{4A42E53B-0A6A-4572-A952-F3C79E18DB19}">
      <dgm:prSet/>
      <dgm:spPr/>
      <dgm:t>
        <a:bodyPr/>
        <a:lstStyle/>
        <a:p>
          <a:endParaRPr lang="en-US"/>
        </a:p>
      </dgm:t>
    </dgm:pt>
    <dgm:pt modelId="{48C134D0-C618-4568-9B0B-70B171750FE4}">
      <dgm:prSet/>
      <dgm:spPr/>
      <dgm:t>
        <a:bodyPr/>
        <a:lstStyle/>
        <a:p>
          <a:pPr algn="r"/>
          <a:r>
            <a:rPr lang="ar-SA" dirty="0"/>
            <a:t>السلاسة</a:t>
          </a:r>
          <a:endParaRPr lang="en-US" dirty="0"/>
        </a:p>
      </dgm:t>
    </dgm:pt>
    <dgm:pt modelId="{129A3529-347E-4DAC-A083-37D90D00FBE1}" type="parTrans" cxnId="{C76C8E63-86A3-42FB-8FB0-51A4AB473F48}">
      <dgm:prSet/>
      <dgm:spPr/>
      <dgm:t>
        <a:bodyPr/>
        <a:lstStyle/>
        <a:p>
          <a:endParaRPr lang="en-US"/>
        </a:p>
      </dgm:t>
    </dgm:pt>
    <dgm:pt modelId="{E31C7234-CD64-4546-9712-A37B62EC4759}" type="sibTrans" cxnId="{C76C8E63-86A3-42FB-8FB0-51A4AB473F48}">
      <dgm:prSet/>
      <dgm:spPr/>
      <dgm:t>
        <a:bodyPr/>
        <a:lstStyle/>
        <a:p>
          <a:endParaRPr lang="en-US"/>
        </a:p>
      </dgm:t>
    </dgm:pt>
    <dgm:pt modelId="{042CC25C-5077-A444-B3FF-FC53B7D3ECAA}">
      <dgm:prSet/>
      <dgm:spPr/>
      <dgm:t>
        <a:bodyPr/>
        <a:lstStyle/>
        <a:p>
          <a:pPr rtl="1"/>
          <a:r>
            <a:rPr lang="ar-SA" dirty="0"/>
            <a:t>التفرد</a:t>
          </a:r>
          <a:endParaRPr lang="en-US" dirty="0"/>
        </a:p>
      </dgm:t>
    </dgm:pt>
    <dgm:pt modelId="{22B5C042-E857-1C44-B34E-CAD94E8FE572}" type="parTrans" cxnId="{8E1667DC-EE26-C741-8FC8-9637E06CCC75}">
      <dgm:prSet/>
      <dgm:spPr/>
      <dgm:t>
        <a:bodyPr/>
        <a:lstStyle/>
        <a:p>
          <a:endParaRPr lang="en-US"/>
        </a:p>
      </dgm:t>
    </dgm:pt>
    <dgm:pt modelId="{CA633115-1D47-4C4D-A47E-1C383A2F152D}" type="sibTrans" cxnId="{8E1667DC-EE26-C741-8FC8-9637E06CCC75}">
      <dgm:prSet/>
      <dgm:spPr/>
      <dgm:t>
        <a:bodyPr/>
        <a:lstStyle/>
        <a:p>
          <a:endParaRPr lang="en-US"/>
        </a:p>
      </dgm:t>
    </dgm:pt>
    <dgm:pt modelId="{470A52A5-028B-EB41-826A-D57C50A02772}" type="pres">
      <dgm:prSet presAssocID="{4235B59F-DDD2-4DD2-B0B4-90DB34C50879}" presName="linear" presStyleCnt="0">
        <dgm:presLayoutVars>
          <dgm:animLvl val="lvl"/>
          <dgm:resizeHandles val="exact"/>
        </dgm:presLayoutVars>
      </dgm:prSet>
      <dgm:spPr/>
    </dgm:pt>
    <dgm:pt modelId="{A6A824CB-F665-4647-844F-67187A80111F}" type="pres">
      <dgm:prSet presAssocID="{2045D34B-8C5C-4C63-A857-97238EDEAF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B92EA5-EAA4-5A48-A359-7586FDB83179}" type="pres">
      <dgm:prSet presAssocID="{CF6EC3B4-B183-49E0-BF05-C35BD4378E33}" presName="spacer" presStyleCnt="0"/>
      <dgm:spPr/>
    </dgm:pt>
    <dgm:pt modelId="{657A8897-2798-9940-8B81-1ED6DD3359BC}" type="pres">
      <dgm:prSet presAssocID="{B3E2F939-38FA-45A8-9C18-37CC4F954F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1E39A3-56EA-A043-8448-048097B52E24}" type="pres">
      <dgm:prSet presAssocID="{5E05E3FF-10BC-42F6-BA8D-DDA6CA9AA2F7}" presName="spacer" presStyleCnt="0"/>
      <dgm:spPr/>
    </dgm:pt>
    <dgm:pt modelId="{9BB03550-D652-A542-808C-2F6FD74E23A4}" type="pres">
      <dgm:prSet presAssocID="{48C134D0-C618-4568-9B0B-70B171750F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83339C-E5C2-464B-BCC0-0FF8344F2F70}" type="pres">
      <dgm:prSet presAssocID="{E31C7234-CD64-4546-9712-A37B62EC4759}" presName="spacer" presStyleCnt="0"/>
      <dgm:spPr/>
    </dgm:pt>
    <dgm:pt modelId="{8CFB54DB-75BA-3B48-A6F9-2A5A0696F598}" type="pres">
      <dgm:prSet presAssocID="{042CC25C-5077-A444-B3FF-FC53B7D3EC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6F2135-D8AE-4261-9CA5-543D0197ADB4}" srcId="{4235B59F-DDD2-4DD2-B0B4-90DB34C50879}" destId="{2045D34B-8C5C-4C63-A857-97238EDEAF43}" srcOrd="0" destOrd="0" parTransId="{07F87974-25EC-4E5A-B20E-968A4414A729}" sibTransId="{CF6EC3B4-B183-49E0-BF05-C35BD4378E33}"/>
    <dgm:cxn modelId="{4A42E53B-0A6A-4572-A952-F3C79E18DB19}" srcId="{4235B59F-DDD2-4DD2-B0B4-90DB34C50879}" destId="{B3E2F939-38FA-45A8-9C18-37CC4F954FD7}" srcOrd="1" destOrd="0" parTransId="{8DD665E3-67B8-4C70-BB56-4FC0DC275E08}" sibTransId="{5E05E3FF-10BC-42F6-BA8D-DDA6CA9AA2F7}"/>
    <dgm:cxn modelId="{EF27C85F-BE83-9F49-A41F-F5D7F58577E8}" type="presOf" srcId="{B3E2F939-38FA-45A8-9C18-37CC4F954FD7}" destId="{657A8897-2798-9940-8B81-1ED6DD3359BC}" srcOrd="0" destOrd="0" presId="urn:microsoft.com/office/officeart/2005/8/layout/vList2"/>
    <dgm:cxn modelId="{C76C8E63-86A3-42FB-8FB0-51A4AB473F48}" srcId="{4235B59F-DDD2-4DD2-B0B4-90DB34C50879}" destId="{48C134D0-C618-4568-9B0B-70B171750FE4}" srcOrd="2" destOrd="0" parTransId="{129A3529-347E-4DAC-A083-37D90D00FBE1}" sibTransId="{E31C7234-CD64-4546-9712-A37B62EC4759}"/>
    <dgm:cxn modelId="{32829C64-717C-9E46-B645-93FFFB2D3485}" type="presOf" srcId="{4235B59F-DDD2-4DD2-B0B4-90DB34C50879}" destId="{470A52A5-028B-EB41-826A-D57C50A02772}" srcOrd="0" destOrd="0" presId="urn:microsoft.com/office/officeart/2005/8/layout/vList2"/>
    <dgm:cxn modelId="{C96C8EA3-FE96-2C48-AB61-577601929BD4}" type="presOf" srcId="{042CC25C-5077-A444-B3FF-FC53B7D3ECAA}" destId="{8CFB54DB-75BA-3B48-A6F9-2A5A0696F598}" srcOrd="0" destOrd="0" presId="urn:microsoft.com/office/officeart/2005/8/layout/vList2"/>
    <dgm:cxn modelId="{8E1667DC-EE26-C741-8FC8-9637E06CCC75}" srcId="{4235B59F-DDD2-4DD2-B0B4-90DB34C50879}" destId="{042CC25C-5077-A444-B3FF-FC53B7D3ECAA}" srcOrd="3" destOrd="0" parTransId="{22B5C042-E857-1C44-B34E-CAD94E8FE572}" sibTransId="{CA633115-1D47-4C4D-A47E-1C383A2F152D}"/>
    <dgm:cxn modelId="{2CCF53F0-6083-8340-81FD-D491D21C154C}" type="presOf" srcId="{2045D34B-8C5C-4C63-A857-97238EDEAF43}" destId="{A6A824CB-F665-4647-844F-67187A80111F}" srcOrd="0" destOrd="0" presId="urn:microsoft.com/office/officeart/2005/8/layout/vList2"/>
    <dgm:cxn modelId="{6CF1B8FF-276D-E444-8C94-394987B43622}" type="presOf" srcId="{48C134D0-C618-4568-9B0B-70B171750FE4}" destId="{9BB03550-D652-A542-808C-2F6FD74E23A4}" srcOrd="0" destOrd="0" presId="urn:microsoft.com/office/officeart/2005/8/layout/vList2"/>
    <dgm:cxn modelId="{2D99C074-399C-2A4C-B40C-59A17C5F35BE}" type="presParOf" srcId="{470A52A5-028B-EB41-826A-D57C50A02772}" destId="{A6A824CB-F665-4647-844F-67187A80111F}" srcOrd="0" destOrd="0" presId="urn:microsoft.com/office/officeart/2005/8/layout/vList2"/>
    <dgm:cxn modelId="{D5DB4D11-587D-7746-9B27-8E9FF50832C4}" type="presParOf" srcId="{470A52A5-028B-EB41-826A-D57C50A02772}" destId="{DDB92EA5-EAA4-5A48-A359-7586FDB83179}" srcOrd="1" destOrd="0" presId="urn:microsoft.com/office/officeart/2005/8/layout/vList2"/>
    <dgm:cxn modelId="{F5C28603-DC16-C545-BAC5-E3C70C4221FE}" type="presParOf" srcId="{470A52A5-028B-EB41-826A-D57C50A02772}" destId="{657A8897-2798-9940-8B81-1ED6DD3359BC}" srcOrd="2" destOrd="0" presId="urn:microsoft.com/office/officeart/2005/8/layout/vList2"/>
    <dgm:cxn modelId="{286B84CF-CC5B-9648-AE3B-BD427A202A20}" type="presParOf" srcId="{470A52A5-028B-EB41-826A-D57C50A02772}" destId="{B11E39A3-56EA-A043-8448-048097B52E24}" srcOrd="3" destOrd="0" presId="urn:microsoft.com/office/officeart/2005/8/layout/vList2"/>
    <dgm:cxn modelId="{B3FB95B9-4077-2344-9611-78E080655BE3}" type="presParOf" srcId="{470A52A5-028B-EB41-826A-D57C50A02772}" destId="{9BB03550-D652-A542-808C-2F6FD74E23A4}" srcOrd="4" destOrd="0" presId="urn:microsoft.com/office/officeart/2005/8/layout/vList2"/>
    <dgm:cxn modelId="{9AF12C7E-C848-174B-B443-A4ADCC04AA6C}" type="presParOf" srcId="{470A52A5-028B-EB41-826A-D57C50A02772}" destId="{A983339C-E5C2-464B-BCC0-0FF8344F2F70}" srcOrd="5" destOrd="0" presId="urn:microsoft.com/office/officeart/2005/8/layout/vList2"/>
    <dgm:cxn modelId="{FF0704D7-4489-374F-94CF-12923AEFF935}" type="presParOf" srcId="{470A52A5-028B-EB41-826A-D57C50A02772}" destId="{8CFB54DB-75BA-3B48-A6F9-2A5A0696F5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20C47B-4B87-6A44-9992-797384515DA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A9E2BD-A253-3241-85EF-2C458608A5FF}">
      <dgm:prSet/>
      <dgm:spPr/>
      <dgm:t>
        <a:bodyPr/>
        <a:lstStyle/>
        <a:p>
          <a:pPr algn="r" rtl="1"/>
          <a:r>
            <a:rPr lang="ar-SA"/>
            <a:t>كيفية الوصول</a:t>
          </a:r>
          <a:r>
            <a:rPr lang="en-US"/>
            <a:t> </a:t>
          </a:r>
          <a:r>
            <a:rPr lang="ar-SA"/>
            <a:t>للعملاء واستقطابه</a:t>
          </a:r>
          <a:endParaRPr lang="en-SA"/>
        </a:p>
      </dgm:t>
    </dgm:pt>
    <dgm:pt modelId="{A109EE67-0FC8-8847-845D-226C9C223683}" type="parTrans" cxnId="{BD250F77-823F-A94D-BE43-1315B4276C13}">
      <dgm:prSet/>
      <dgm:spPr/>
      <dgm:t>
        <a:bodyPr/>
        <a:lstStyle/>
        <a:p>
          <a:endParaRPr lang="en-US"/>
        </a:p>
      </dgm:t>
    </dgm:pt>
    <dgm:pt modelId="{AF1C13B9-DE98-C543-9A7B-89C8315A6D2C}" type="sibTrans" cxnId="{BD250F77-823F-A94D-BE43-1315B4276C13}">
      <dgm:prSet/>
      <dgm:spPr/>
      <dgm:t>
        <a:bodyPr/>
        <a:lstStyle/>
        <a:p>
          <a:endParaRPr lang="en-US"/>
        </a:p>
      </dgm:t>
    </dgm:pt>
    <dgm:pt modelId="{CD61CE79-6115-AF4C-BF11-3D52F82FD735}">
      <dgm:prSet/>
      <dgm:spPr/>
      <dgm:t>
        <a:bodyPr/>
        <a:lstStyle/>
        <a:p>
          <a:pPr algn="r" rtl="1"/>
          <a:r>
            <a:rPr lang="ar-SA" dirty="0"/>
            <a:t>كيفية إقناعهم بالحل أو تجربة المنتج/ الخدمة المقدمة. </a:t>
          </a:r>
          <a:endParaRPr lang="en-SA" dirty="0"/>
        </a:p>
      </dgm:t>
    </dgm:pt>
    <dgm:pt modelId="{A8232AD0-899A-BB4F-81F4-812468A8DFA7}" type="parTrans" cxnId="{98DB3DC6-32AF-9847-AB0A-80561A4C9410}">
      <dgm:prSet/>
      <dgm:spPr/>
      <dgm:t>
        <a:bodyPr/>
        <a:lstStyle/>
        <a:p>
          <a:endParaRPr lang="en-US"/>
        </a:p>
      </dgm:t>
    </dgm:pt>
    <dgm:pt modelId="{9F4606AE-4D92-8545-879B-CD589133B59E}" type="sibTrans" cxnId="{98DB3DC6-32AF-9847-AB0A-80561A4C9410}">
      <dgm:prSet/>
      <dgm:spPr/>
      <dgm:t>
        <a:bodyPr/>
        <a:lstStyle/>
        <a:p>
          <a:endParaRPr lang="en-US"/>
        </a:p>
      </dgm:t>
    </dgm:pt>
    <dgm:pt modelId="{6E6EBE1A-21B2-F44C-9D4B-102875517915}">
      <dgm:prSet/>
      <dgm:spPr/>
      <dgm:t>
        <a:bodyPr/>
        <a:lstStyle/>
        <a:p>
          <a:pPr algn="r" rtl="1"/>
          <a:r>
            <a:rPr lang="ar-SA"/>
            <a:t>كيفية الحصول على حصة من السوق. </a:t>
          </a:r>
          <a:endParaRPr lang="en-SA"/>
        </a:p>
      </dgm:t>
    </dgm:pt>
    <dgm:pt modelId="{6D423AAF-6F47-604A-BA3C-EE1BF11231F8}" type="parTrans" cxnId="{30634283-DADD-6C4E-A1C1-83A45ABCDDDD}">
      <dgm:prSet/>
      <dgm:spPr/>
      <dgm:t>
        <a:bodyPr/>
        <a:lstStyle/>
        <a:p>
          <a:endParaRPr lang="en-US"/>
        </a:p>
      </dgm:t>
    </dgm:pt>
    <dgm:pt modelId="{0C71D4F4-1279-EA47-9AB1-5A3A83EC6F5A}" type="sibTrans" cxnId="{30634283-DADD-6C4E-A1C1-83A45ABCDDDD}">
      <dgm:prSet/>
      <dgm:spPr/>
      <dgm:t>
        <a:bodyPr/>
        <a:lstStyle/>
        <a:p>
          <a:endParaRPr lang="en-US"/>
        </a:p>
      </dgm:t>
    </dgm:pt>
    <dgm:pt modelId="{3651A896-10E5-4E4C-BB93-A9A68A43CAF1}">
      <dgm:prSet/>
      <dgm:spPr/>
      <dgm:t>
        <a:bodyPr/>
        <a:lstStyle/>
        <a:p>
          <a:pPr rtl="1"/>
          <a:r>
            <a:rPr lang="ar-SA" dirty="0"/>
            <a:t>عن طريق التواصل مع المنشآت التعليمية عبر الايميل او الهاتف.</a:t>
          </a:r>
          <a:endParaRPr lang="en-US" dirty="0"/>
        </a:p>
      </dgm:t>
    </dgm:pt>
    <dgm:pt modelId="{7FB271BC-EB95-6B43-9CA1-F911F86AC6D1}" type="parTrans" cxnId="{F3A3DC51-5E4E-C949-83F3-655032F7B2BD}">
      <dgm:prSet/>
      <dgm:spPr/>
      <dgm:t>
        <a:bodyPr/>
        <a:lstStyle/>
        <a:p>
          <a:endParaRPr lang="en-US"/>
        </a:p>
      </dgm:t>
    </dgm:pt>
    <dgm:pt modelId="{1BF7C400-D27F-8747-981F-260D519158AE}" type="sibTrans" cxnId="{F3A3DC51-5E4E-C949-83F3-655032F7B2BD}">
      <dgm:prSet/>
      <dgm:spPr/>
      <dgm:t>
        <a:bodyPr/>
        <a:lstStyle/>
        <a:p>
          <a:endParaRPr lang="en-US"/>
        </a:p>
      </dgm:t>
    </dgm:pt>
    <dgm:pt modelId="{2DBB4CE9-07FF-FF42-82EF-3BA76F606663}">
      <dgm:prSet/>
      <dgm:spPr/>
      <dgm:t>
        <a:bodyPr/>
        <a:lstStyle/>
        <a:p>
          <a:pPr rtl="1"/>
          <a:r>
            <a:rPr lang="ar-SA" dirty="0"/>
            <a:t>ان الخدمة تسهل المهام وتختصر الوقت والجهد وتقلل من احتماليه حدوث الاخطاء اثناء التحضير.
ان الخدمة سهلة الاستعمال. 
توفير وصف دقيق للخدمة.
توفير صور ونموذج للواجهات.
توفير لهم نسخه تجريبيه مجانيه.</a:t>
          </a:r>
          <a:endParaRPr lang="en-US" dirty="0"/>
        </a:p>
      </dgm:t>
    </dgm:pt>
    <dgm:pt modelId="{C8F3A6F6-CA96-8441-9279-347D0D31D210}" type="parTrans" cxnId="{FD4DB061-A916-5B4A-A8DF-BBE0E10DF0B4}">
      <dgm:prSet/>
      <dgm:spPr/>
      <dgm:t>
        <a:bodyPr/>
        <a:lstStyle/>
        <a:p>
          <a:endParaRPr lang="en-US"/>
        </a:p>
      </dgm:t>
    </dgm:pt>
    <dgm:pt modelId="{6B135FFC-BC61-1645-B3AA-1B1EA54C722E}" type="sibTrans" cxnId="{FD4DB061-A916-5B4A-A8DF-BBE0E10DF0B4}">
      <dgm:prSet/>
      <dgm:spPr/>
      <dgm:t>
        <a:bodyPr/>
        <a:lstStyle/>
        <a:p>
          <a:endParaRPr lang="en-US"/>
        </a:p>
      </dgm:t>
    </dgm:pt>
    <dgm:pt modelId="{9420470C-4632-DC43-A714-CD2F75619228}">
      <dgm:prSet/>
      <dgm:spPr/>
      <dgm:t>
        <a:bodyPr/>
        <a:lstStyle/>
        <a:p>
          <a:pPr rtl="1"/>
          <a:r>
            <a:rPr lang="ar-SA" dirty="0">
              <a:cs typeface="+mj-cs"/>
            </a:rPr>
            <a:t>بعد البحث و الاستعلام لم نجد منافسين مباشرين بنفس المجال و المنقطة لذلك فان السوق مفتوح ويمكن الاستحواذ على حصة السوق كاملة.</a:t>
          </a:r>
          <a:endParaRPr lang="en-US" dirty="0">
            <a:cs typeface="+mj-cs"/>
          </a:endParaRPr>
        </a:p>
      </dgm:t>
    </dgm:pt>
    <dgm:pt modelId="{939D3D6C-ECAD-614C-B6C4-CC3FCFACF1B8}" type="parTrans" cxnId="{4DD74120-2624-D747-A650-3A1DF0B92DC0}">
      <dgm:prSet/>
      <dgm:spPr/>
      <dgm:t>
        <a:bodyPr/>
        <a:lstStyle/>
        <a:p>
          <a:endParaRPr lang="en-US"/>
        </a:p>
      </dgm:t>
    </dgm:pt>
    <dgm:pt modelId="{E6E9B541-35E0-404F-AE31-127ED9FBBCFA}" type="sibTrans" cxnId="{4DD74120-2624-D747-A650-3A1DF0B92DC0}">
      <dgm:prSet/>
      <dgm:spPr/>
      <dgm:t>
        <a:bodyPr/>
        <a:lstStyle/>
        <a:p>
          <a:endParaRPr lang="en-US"/>
        </a:p>
      </dgm:t>
    </dgm:pt>
    <dgm:pt modelId="{D9967AAD-BA61-F446-B748-67B24FFF9B85}">
      <dgm:prSet/>
      <dgm:spPr/>
      <dgm:t>
        <a:bodyPr/>
        <a:lstStyle/>
        <a:p>
          <a:pPr rtl="1"/>
          <a:r>
            <a:rPr lang="ar-SA" dirty="0"/>
            <a:t>عن طريق التسويق الالكتروني من خلال منصات التواصل الاجتماعي وادوات التسويق المتاحة من قوقل.</a:t>
          </a:r>
          <a:endParaRPr lang="en-US" dirty="0"/>
        </a:p>
      </dgm:t>
    </dgm:pt>
    <dgm:pt modelId="{3FF17919-B9E4-AA40-BEAE-46B61F510DE6}" type="parTrans" cxnId="{044B82DD-00B9-D64F-9833-32DC812287D2}">
      <dgm:prSet/>
      <dgm:spPr/>
      <dgm:t>
        <a:bodyPr/>
        <a:lstStyle/>
        <a:p>
          <a:endParaRPr lang="en-US"/>
        </a:p>
      </dgm:t>
    </dgm:pt>
    <dgm:pt modelId="{EBD31050-1AE4-9042-9C46-716093A9B096}" type="sibTrans" cxnId="{044B82DD-00B9-D64F-9833-32DC812287D2}">
      <dgm:prSet/>
      <dgm:spPr/>
      <dgm:t>
        <a:bodyPr/>
        <a:lstStyle/>
        <a:p>
          <a:endParaRPr lang="en-US"/>
        </a:p>
      </dgm:t>
    </dgm:pt>
    <dgm:pt modelId="{EB11EBAA-5D4B-E640-9418-3CE939D5D88E}">
      <dgm:prSet/>
      <dgm:spPr/>
      <dgm:t>
        <a:bodyPr/>
        <a:lstStyle/>
        <a:p>
          <a:pPr rtl="1"/>
          <a:r>
            <a:rPr lang="ar-SA" dirty="0"/>
            <a:t>توفير الدعم الفني خلال ساعات عمل الخدمة.</a:t>
          </a:r>
          <a:endParaRPr lang="en-US" dirty="0"/>
        </a:p>
      </dgm:t>
    </dgm:pt>
    <dgm:pt modelId="{F5ABAAC0-FB00-F946-8A0D-AE044975E2A7}" type="parTrans" cxnId="{B453E4F5-A297-4A43-ADD9-2CFADBA95915}">
      <dgm:prSet/>
      <dgm:spPr/>
      <dgm:t>
        <a:bodyPr/>
        <a:lstStyle/>
        <a:p>
          <a:endParaRPr lang="en-US"/>
        </a:p>
      </dgm:t>
    </dgm:pt>
    <dgm:pt modelId="{D08024CE-3545-9A46-88D5-4E09FC348594}" type="sibTrans" cxnId="{B453E4F5-A297-4A43-ADD9-2CFADBA95915}">
      <dgm:prSet/>
      <dgm:spPr/>
      <dgm:t>
        <a:bodyPr/>
        <a:lstStyle/>
        <a:p>
          <a:endParaRPr lang="en-US"/>
        </a:p>
      </dgm:t>
    </dgm:pt>
    <dgm:pt modelId="{8F0C8B42-A1CF-764D-9EB6-FB3DC638F141}">
      <dgm:prSet/>
      <dgm:spPr/>
      <dgm:t>
        <a:bodyPr/>
        <a:lstStyle/>
        <a:p>
          <a:pPr rtl="1"/>
          <a:r>
            <a:rPr lang="ar-SA" dirty="0"/>
            <a:t>دعم اللغة العربية و الإنجليزية.</a:t>
          </a:r>
          <a:endParaRPr lang="en-US" dirty="0"/>
        </a:p>
      </dgm:t>
    </dgm:pt>
    <dgm:pt modelId="{65727D46-2409-2E44-A4CB-AE5118D71BE9}" type="parTrans" cxnId="{438FA734-20A3-204A-9CF9-FDA271B2F725}">
      <dgm:prSet/>
      <dgm:spPr/>
      <dgm:t>
        <a:bodyPr/>
        <a:lstStyle/>
        <a:p>
          <a:endParaRPr lang="en-US"/>
        </a:p>
      </dgm:t>
    </dgm:pt>
    <dgm:pt modelId="{8857BA5E-F3AD-0F47-8FB4-74F903508CD4}" type="sibTrans" cxnId="{438FA734-20A3-204A-9CF9-FDA271B2F725}">
      <dgm:prSet/>
      <dgm:spPr/>
      <dgm:t>
        <a:bodyPr/>
        <a:lstStyle/>
        <a:p>
          <a:endParaRPr lang="en-US"/>
        </a:p>
      </dgm:t>
    </dgm:pt>
    <dgm:pt modelId="{DF331F4D-945C-6246-A8A5-B7CDD745757A}" type="pres">
      <dgm:prSet presAssocID="{CE20C47B-4B87-6A44-9992-797384515DA2}" presName="linear" presStyleCnt="0">
        <dgm:presLayoutVars>
          <dgm:dir/>
          <dgm:animLvl val="lvl"/>
          <dgm:resizeHandles val="exact"/>
        </dgm:presLayoutVars>
      </dgm:prSet>
      <dgm:spPr/>
    </dgm:pt>
    <dgm:pt modelId="{48FA0375-7AC7-2145-9902-FA7A71B36146}" type="pres">
      <dgm:prSet presAssocID="{8DA9E2BD-A253-3241-85EF-2C458608A5FF}" presName="parentLin" presStyleCnt="0"/>
      <dgm:spPr/>
    </dgm:pt>
    <dgm:pt modelId="{EBBC64E9-1A03-8943-9CFF-793906246281}" type="pres">
      <dgm:prSet presAssocID="{8DA9E2BD-A253-3241-85EF-2C458608A5FF}" presName="parentLeftMargin" presStyleLbl="node1" presStyleIdx="0" presStyleCnt="3"/>
      <dgm:spPr/>
    </dgm:pt>
    <dgm:pt modelId="{E59B37EA-0E37-4445-BB2A-3CF21440A1E3}" type="pres">
      <dgm:prSet presAssocID="{8DA9E2BD-A253-3241-85EF-2C458608A5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10F31F-5A7C-8249-A1C2-E9C7A3C7DE6D}" type="pres">
      <dgm:prSet presAssocID="{8DA9E2BD-A253-3241-85EF-2C458608A5FF}" presName="negativeSpace" presStyleCnt="0"/>
      <dgm:spPr/>
    </dgm:pt>
    <dgm:pt modelId="{B3E4ED45-D079-8A4E-88EB-80CA50A2A33B}" type="pres">
      <dgm:prSet presAssocID="{8DA9E2BD-A253-3241-85EF-2C458608A5FF}" presName="childText" presStyleLbl="conFgAcc1" presStyleIdx="0" presStyleCnt="3">
        <dgm:presLayoutVars>
          <dgm:bulletEnabled val="1"/>
        </dgm:presLayoutVars>
      </dgm:prSet>
      <dgm:spPr/>
    </dgm:pt>
    <dgm:pt modelId="{4C020B75-1AFD-EC4F-8AD4-3A3B597EFF96}" type="pres">
      <dgm:prSet presAssocID="{AF1C13B9-DE98-C543-9A7B-89C8315A6D2C}" presName="spaceBetweenRectangles" presStyleCnt="0"/>
      <dgm:spPr/>
    </dgm:pt>
    <dgm:pt modelId="{6CCDC75C-7CB0-454B-8126-DDA817CA7192}" type="pres">
      <dgm:prSet presAssocID="{CD61CE79-6115-AF4C-BF11-3D52F82FD735}" presName="parentLin" presStyleCnt="0"/>
      <dgm:spPr/>
    </dgm:pt>
    <dgm:pt modelId="{0C91EE40-A52B-2F45-8B03-53B8F51F1E32}" type="pres">
      <dgm:prSet presAssocID="{CD61CE79-6115-AF4C-BF11-3D52F82FD735}" presName="parentLeftMargin" presStyleLbl="node1" presStyleIdx="0" presStyleCnt="3"/>
      <dgm:spPr/>
    </dgm:pt>
    <dgm:pt modelId="{ED1AC868-BCE3-0446-86C4-0A9BF466D214}" type="pres">
      <dgm:prSet presAssocID="{CD61CE79-6115-AF4C-BF11-3D52F82FD7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1E05BA-DDFC-CC46-A291-5D571AE362B8}" type="pres">
      <dgm:prSet presAssocID="{CD61CE79-6115-AF4C-BF11-3D52F82FD735}" presName="negativeSpace" presStyleCnt="0"/>
      <dgm:spPr/>
    </dgm:pt>
    <dgm:pt modelId="{32A078CF-DAEE-294B-87E9-5609EF4F9677}" type="pres">
      <dgm:prSet presAssocID="{CD61CE79-6115-AF4C-BF11-3D52F82FD735}" presName="childText" presStyleLbl="conFgAcc1" presStyleIdx="1" presStyleCnt="3">
        <dgm:presLayoutVars>
          <dgm:bulletEnabled val="1"/>
        </dgm:presLayoutVars>
      </dgm:prSet>
      <dgm:spPr/>
    </dgm:pt>
    <dgm:pt modelId="{8668CB12-4586-2246-A823-1794FF9B0FBE}" type="pres">
      <dgm:prSet presAssocID="{9F4606AE-4D92-8545-879B-CD589133B59E}" presName="spaceBetweenRectangles" presStyleCnt="0"/>
      <dgm:spPr/>
    </dgm:pt>
    <dgm:pt modelId="{0ADFC25A-A240-1648-AF9A-72A1BB0CECFA}" type="pres">
      <dgm:prSet presAssocID="{6E6EBE1A-21B2-F44C-9D4B-102875517915}" presName="parentLin" presStyleCnt="0"/>
      <dgm:spPr/>
    </dgm:pt>
    <dgm:pt modelId="{FB7FD9E3-202B-CF40-9E7F-40D56CA6A593}" type="pres">
      <dgm:prSet presAssocID="{6E6EBE1A-21B2-F44C-9D4B-102875517915}" presName="parentLeftMargin" presStyleLbl="node1" presStyleIdx="1" presStyleCnt="3"/>
      <dgm:spPr/>
    </dgm:pt>
    <dgm:pt modelId="{78CF14DF-E943-344C-880B-23C6AB10F75B}" type="pres">
      <dgm:prSet presAssocID="{6E6EBE1A-21B2-F44C-9D4B-1028755179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C6960E1-4C12-F042-9346-3AE25E5961E2}" type="pres">
      <dgm:prSet presAssocID="{6E6EBE1A-21B2-F44C-9D4B-102875517915}" presName="negativeSpace" presStyleCnt="0"/>
      <dgm:spPr/>
    </dgm:pt>
    <dgm:pt modelId="{F2FBCB12-B3C7-4845-9D8E-BA669E115199}" type="pres">
      <dgm:prSet presAssocID="{6E6EBE1A-21B2-F44C-9D4B-10287551791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046904-6066-D640-88D0-BB0635AC7538}" type="presOf" srcId="{8DA9E2BD-A253-3241-85EF-2C458608A5FF}" destId="{EBBC64E9-1A03-8943-9CFF-793906246281}" srcOrd="0" destOrd="0" presId="urn:microsoft.com/office/officeart/2005/8/layout/list1"/>
    <dgm:cxn modelId="{11E6FB0A-0A4E-A941-8584-3C4FE920F984}" type="presOf" srcId="{6E6EBE1A-21B2-F44C-9D4B-102875517915}" destId="{78CF14DF-E943-344C-880B-23C6AB10F75B}" srcOrd="1" destOrd="0" presId="urn:microsoft.com/office/officeart/2005/8/layout/list1"/>
    <dgm:cxn modelId="{08E1470F-60DC-2F41-881D-EB8CB17CC8DA}" type="presOf" srcId="{2DBB4CE9-07FF-FF42-82EF-3BA76F606663}" destId="{32A078CF-DAEE-294B-87E9-5609EF4F9677}" srcOrd="0" destOrd="0" presId="urn:microsoft.com/office/officeart/2005/8/layout/list1"/>
    <dgm:cxn modelId="{4DD74120-2624-D747-A650-3A1DF0B92DC0}" srcId="{6E6EBE1A-21B2-F44C-9D4B-102875517915}" destId="{9420470C-4632-DC43-A714-CD2F75619228}" srcOrd="0" destOrd="0" parTransId="{939D3D6C-ECAD-614C-B6C4-CC3FCFACF1B8}" sibTransId="{E6E9B541-35E0-404F-AE31-127ED9FBBCFA}"/>
    <dgm:cxn modelId="{438FA734-20A3-204A-9CF9-FDA271B2F725}" srcId="{CD61CE79-6115-AF4C-BF11-3D52F82FD735}" destId="{8F0C8B42-A1CF-764D-9EB6-FB3DC638F141}" srcOrd="2" destOrd="0" parTransId="{65727D46-2409-2E44-A4CB-AE5118D71BE9}" sibTransId="{8857BA5E-F3AD-0F47-8FB4-74F903508CD4}"/>
    <dgm:cxn modelId="{AF1BB03A-35E5-FE4B-87DB-562037AC4B8E}" type="presOf" srcId="{D9967AAD-BA61-F446-B748-67B24FFF9B85}" destId="{B3E4ED45-D079-8A4E-88EB-80CA50A2A33B}" srcOrd="0" destOrd="1" presId="urn:microsoft.com/office/officeart/2005/8/layout/list1"/>
    <dgm:cxn modelId="{250C653E-0DED-BA4B-AA4B-27EBBB0E529E}" type="presOf" srcId="{CD61CE79-6115-AF4C-BF11-3D52F82FD735}" destId="{0C91EE40-A52B-2F45-8B03-53B8F51F1E32}" srcOrd="0" destOrd="0" presId="urn:microsoft.com/office/officeart/2005/8/layout/list1"/>
    <dgm:cxn modelId="{0AFE7C44-6106-B04B-9198-2B04E8030C1C}" type="presOf" srcId="{3651A896-10E5-4E4C-BB93-A9A68A43CAF1}" destId="{B3E4ED45-D079-8A4E-88EB-80CA50A2A33B}" srcOrd="0" destOrd="0" presId="urn:microsoft.com/office/officeart/2005/8/layout/list1"/>
    <dgm:cxn modelId="{F3A3DC51-5E4E-C949-83F3-655032F7B2BD}" srcId="{8DA9E2BD-A253-3241-85EF-2C458608A5FF}" destId="{3651A896-10E5-4E4C-BB93-A9A68A43CAF1}" srcOrd="0" destOrd="0" parTransId="{7FB271BC-EB95-6B43-9CA1-F911F86AC6D1}" sibTransId="{1BF7C400-D27F-8747-981F-260D519158AE}"/>
    <dgm:cxn modelId="{38189758-15BE-4F4F-A7B8-0083782C0C31}" type="presOf" srcId="{CD61CE79-6115-AF4C-BF11-3D52F82FD735}" destId="{ED1AC868-BCE3-0446-86C4-0A9BF466D214}" srcOrd="1" destOrd="0" presId="urn:microsoft.com/office/officeart/2005/8/layout/list1"/>
    <dgm:cxn modelId="{FD4DB061-A916-5B4A-A8DF-BBE0E10DF0B4}" srcId="{CD61CE79-6115-AF4C-BF11-3D52F82FD735}" destId="{2DBB4CE9-07FF-FF42-82EF-3BA76F606663}" srcOrd="0" destOrd="0" parTransId="{C8F3A6F6-CA96-8441-9279-347D0D31D210}" sibTransId="{6B135FFC-BC61-1645-B3AA-1B1EA54C722E}"/>
    <dgm:cxn modelId="{1E558664-C51B-EB45-AA52-F7989A3A8863}" type="presOf" srcId="{8F0C8B42-A1CF-764D-9EB6-FB3DC638F141}" destId="{32A078CF-DAEE-294B-87E9-5609EF4F9677}" srcOrd="0" destOrd="2" presId="urn:microsoft.com/office/officeart/2005/8/layout/list1"/>
    <dgm:cxn modelId="{BD250F77-823F-A94D-BE43-1315B4276C13}" srcId="{CE20C47B-4B87-6A44-9992-797384515DA2}" destId="{8DA9E2BD-A253-3241-85EF-2C458608A5FF}" srcOrd="0" destOrd="0" parTransId="{A109EE67-0FC8-8847-845D-226C9C223683}" sibTransId="{AF1C13B9-DE98-C543-9A7B-89C8315A6D2C}"/>
    <dgm:cxn modelId="{5A11CE7D-A4D5-C747-B6FB-EDE4EA4211E6}" type="presOf" srcId="{8DA9E2BD-A253-3241-85EF-2C458608A5FF}" destId="{E59B37EA-0E37-4445-BB2A-3CF21440A1E3}" srcOrd="1" destOrd="0" presId="urn:microsoft.com/office/officeart/2005/8/layout/list1"/>
    <dgm:cxn modelId="{30634283-DADD-6C4E-A1C1-83A45ABCDDDD}" srcId="{CE20C47B-4B87-6A44-9992-797384515DA2}" destId="{6E6EBE1A-21B2-F44C-9D4B-102875517915}" srcOrd="2" destOrd="0" parTransId="{6D423AAF-6F47-604A-BA3C-EE1BF11231F8}" sibTransId="{0C71D4F4-1279-EA47-9AB1-5A3A83EC6F5A}"/>
    <dgm:cxn modelId="{AF7C8AC2-7E76-8F48-AFA7-D5CBBE57AD3F}" type="presOf" srcId="{CE20C47B-4B87-6A44-9992-797384515DA2}" destId="{DF331F4D-945C-6246-A8A5-B7CDD745757A}" srcOrd="0" destOrd="0" presId="urn:microsoft.com/office/officeart/2005/8/layout/list1"/>
    <dgm:cxn modelId="{CF1B37C6-27A0-0841-AB6B-339768BE3E8C}" type="presOf" srcId="{EB11EBAA-5D4B-E640-9418-3CE939D5D88E}" destId="{32A078CF-DAEE-294B-87E9-5609EF4F9677}" srcOrd="0" destOrd="1" presId="urn:microsoft.com/office/officeart/2005/8/layout/list1"/>
    <dgm:cxn modelId="{98DB3DC6-32AF-9847-AB0A-80561A4C9410}" srcId="{CE20C47B-4B87-6A44-9992-797384515DA2}" destId="{CD61CE79-6115-AF4C-BF11-3D52F82FD735}" srcOrd="1" destOrd="0" parTransId="{A8232AD0-899A-BB4F-81F4-812468A8DFA7}" sibTransId="{9F4606AE-4D92-8545-879B-CD589133B59E}"/>
    <dgm:cxn modelId="{25CAB2C6-3D63-9548-B9DB-6F0BEF93AA29}" type="presOf" srcId="{9420470C-4632-DC43-A714-CD2F75619228}" destId="{F2FBCB12-B3C7-4845-9D8E-BA669E115199}" srcOrd="0" destOrd="0" presId="urn:microsoft.com/office/officeart/2005/8/layout/list1"/>
    <dgm:cxn modelId="{4DADFDD3-DD02-8141-BC36-5DB63558890E}" type="presOf" srcId="{6E6EBE1A-21B2-F44C-9D4B-102875517915}" destId="{FB7FD9E3-202B-CF40-9E7F-40D56CA6A593}" srcOrd="0" destOrd="0" presId="urn:microsoft.com/office/officeart/2005/8/layout/list1"/>
    <dgm:cxn modelId="{044B82DD-00B9-D64F-9833-32DC812287D2}" srcId="{8DA9E2BD-A253-3241-85EF-2C458608A5FF}" destId="{D9967AAD-BA61-F446-B748-67B24FFF9B85}" srcOrd="1" destOrd="0" parTransId="{3FF17919-B9E4-AA40-BEAE-46B61F510DE6}" sibTransId="{EBD31050-1AE4-9042-9C46-716093A9B096}"/>
    <dgm:cxn modelId="{B453E4F5-A297-4A43-ADD9-2CFADBA95915}" srcId="{CD61CE79-6115-AF4C-BF11-3D52F82FD735}" destId="{EB11EBAA-5D4B-E640-9418-3CE939D5D88E}" srcOrd="1" destOrd="0" parTransId="{F5ABAAC0-FB00-F946-8A0D-AE044975E2A7}" sibTransId="{D08024CE-3545-9A46-88D5-4E09FC348594}"/>
    <dgm:cxn modelId="{4E32E308-2FA6-D949-8D58-06DE44B5CE10}" type="presParOf" srcId="{DF331F4D-945C-6246-A8A5-B7CDD745757A}" destId="{48FA0375-7AC7-2145-9902-FA7A71B36146}" srcOrd="0" destOrd="0" presId="urn:microsoft.com/office/officeart/2005/8/layout/list1"/>
    <dgm:cxn modelId="{ECB5BEFC-6173-E947-8E4A-8432284F14FB}" type="presParOf" srcId="{48FA0375-7AC7-2145-9902-FA7A71B36146}" destId="{EBBC64E9-1A03-8943-9CFF-793906246281}" srcOrd="0" destOrd="0" presId="urn:microsoft.com/office/officeart/2005/8/layout/list1"/>
    <dgm:cxn modelId="{8D0DEDF1-E8A3-EA4F-ACE2-43C185DFCF18}" type="presParOf" srcId="{48FA0375-7AC7-2145-9902-FA7A71B36146}" destId="{E59B37EA-0E37-4445-BB2A-3CF21440A1E3}" srcOrd="1" destOrd="0" presId="urn:microsoft.com/office/officeart/2005/8/layout/list1"/>
    <dgm:cxn modelId="{BBD512CC-166E-0748-8132-9026792993E9}" type="presParOf" srcId="{DF331F4D-945C-6246-A8A5-B7CDD745757A}" destId="{E310F31F-5A7C-8249-A1C2-E9C7A3C7DE6D}" srcOrd="1" destOrd="0" presId="urn:microsoft.com/office/officeart/2005/8/layout/list1"/>
    <dgm:cxn modelId="{7E875A54-EAF5-794E-91C1-D2DA5579428E}" type="presParOf" srcId="{DF331F4D-945C-6246-A8A5-B7CDD745757A}" destId="{B3E4ED45-D079-8A4E-88EB-80CA50A2A33B}" srcOrd="2" destOrd="0" presId="urn:microsoft.com/office/officeart/2005/8/layout/list1"/>
    <dgm:cxn modelId="{7EF6A334-8E2E-4F4C-8BC4-B6B1AC72622E}" type="presParOf" srcId="{DF331F4D-945C-6246-A8A5-B7CDD745757A}" destId="{4C020B75-1AFD-EC4F-8AD4-3A3B597EFF96}" srcOrd="3" destOrd="0" presId="urn:microsoft.com/office/officeart/2005/8/layout/list1"/>
    <dgm:cxn modelId="{C3F2B81B-0FA8-544F-AD96-7AC5D094F3A1}" type="presParOf" srcId="{DF331F4D-945C-6246-A8A5-B7CDD745757A}" destId="{6CCDC75C-7CB0-454B-8126-DDA817CA7192}" srcOrd="4" destOrd="0" presId="urn:microsoft.com/office/officeart/2005/8/layout/list1"/>
    <dgm:cxn modelId="{259D19DF-91A9-EE43-BA27-3F33DD8B2457}" type="presParOf" srcId="{6CCDC75C-7CB0-454B-8126-DDA817CA7192}" destId="{0C91EE40-A52B-2F45-8B03-53B8F51F1E32}" srcOrd="0" destOrd="0" presId="urn:microsoft.com/office/officeart/2005/8/layout/list1"/>
    <dgm:cxn modelId="{7B2409E1-9CE0-0D46-9068-E335786376C0}" type="presParOf" srcId="{6CCDC75C-7CB0-454B-8126-DDA817CA7192}" destId="{ED1AC868-BCE3-0446-86C4-0A9BF466D214}" srcOrd="1" destOrd="0" presId="urn:microsoft.com/office/officeart/2005/8/layout/list1"/>
    <dgm:cxn modelId="{31A43E69-1403-2B42-9F83-CEC4EB2BFD47}" type="presParOf" srcId="{DF331F4D-945C-6246-A8A5-B7CDD745757A}" destId="{301E05BA-DDFC-CC46-A291-5D571AE362B8}" srcOrd="5" destOrd="0" presId="urn:microsoft.com/office/officeart/2005/8/layout/list1"/>
    <dgm:cxn modelId="{D5CD0BE4-6C23-1948-B112-9C0D8F2FCD0C}" type="presParOf" srcId="{DF331F4D-945C-6246-A8A5-B7CDD745757A}" destId="{32A078CF-DAEE-294B-87E9-5609EF4F9677}" srcOrd="6" destOrd="0" presId="urn:microsoft.com/office/officeart/2005/8/layout/list1"/>
    <dgm:cxn modelId="{44721089-FB95-DC41-A0EA-CAF663839B30}" type="presParOf" srcId="{DF331F4D-945C-6246-A8A5-B7CDD745757A}" destId="{8668CB12-4586-2246-A823-1794FF9B0FBE}" srcOrd="7" destOrd="0" presId="urn:microsoft.com/office/officeart/2005/8/layout/list1"/>
    <dgm:cxn modelId="{D97A687F-2C15-A840-BB69-10FC955CE7F3}" type="presParOf" srcId="{DF331F4D-945C-6246-A8A5-B7CDD745757A}" destId="{0ADFC25A-A240-1648-AF9A-72A1BB0CECFA}" srcOrd="8" destOrd="0" presId="urn:microsoft.com/office/officeart/2005/8/layout/list1"/>
    <dgm:cxn modelId="{95543FBB-3B66-474D-BEAE-FEFC26DB6017}" type="presParOf" srcId="{0ADFC25A-A240-1648-AF9A-72A1BB0CECFA}" destId="{FB7FD9E3-202B-CF40-9E7F-40D56CA6A593}" srcOrd="0" destOrd="0" presId="urn:microsoft.com/office/officeart/2005/8/layout/list1"/>
    <dgm:cxn modelId="{DE66CEE9-A069-654E-B7E5-BB1BA04D7DAF}" type="presParOf" srcId="{0ADFC25A-A240-1648-AF9A-72A1BB0CECFA}" destId="{78CF14DF-E943-344C-880B-23C6AB10F75B}" srcOrd="1" destOrd="0" presId="urn:microsoft.com/office/officeart/2005/8/layout/list1"/>
    <dgm:cxn modelId="{C982D6AF-9A3A-D043-AEA9-A925E96DFFF6}" type="presParOf" srcId="{DF331F4D-945C-6246-A8A5-B7CDD745757A}" destId="{3C6960E1-4C12-F042-9346-3AE25E5961E2}" srcOrd="9" destOrd="0" presId="urn:microsoft.com/office/officeart/2005/8/layout/list1"/>
    <dgm:cxn modelId="{2BD88B9F-6552-0E48-B1CD-2D4DDECB8B4C}" type="presParOf" srcId="{DF331F4D-945C-6246-A8A5-B7CDD745757A}" destId="{F2FBCB12-B3C7-4845-9D8E-BA669E1151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86876E-0D08-A64D-88DD-F364AF8E2C31}" type="doc">
      <dgm:prSet loTypeId="urn:microsoft.com/office/officeart/2005/8/layout/radial4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340CAE3-BE4E-2244-9E27-B8372A468564}">
      <dgm:prSet phldrT="[Text]"/>
      <dgm:spPr/>
      <dgm:t>
        <a:bodyPr/>
        <a:lstStyle/>
        <a:p>
          <a:r>
            <a:rPr lang="ar-SA" dirty="0"/>
            <a:t>أعضاء الفريق</a:t>
          </a:r>
          <a:endParaRPr lang="en-US" dirty="0"/>
        </a:p>
      </dgm:t>
    </dgm:pt>
    <dgm:pt modelId="{3ECE3182-ACA1-FA47-BFC4-50F79449A65F}" type="parTrans" cxnId="{403606D9-6B34-0948-A915-187F8E284C35}">
      <dgm:prSet/>
      <dgm:spPr/>
      <dgm:t>
        <a:bodyPr/>
        <a:lstStyle/>
        <a:p>
          <a:endParaRPr lang="en-US"/>
        </a:p>
      </dgm:t>
    </dgm:pt>
    <dgm:pt modelId="{44A3C7CA-332B-7E4F-B6BF-324919A376FF}" type="sibTrans" cxnId="{403606D9-6B34-0948-A915-187F8E284C35}">
      <dgm:prSet/>
      <dgm:spPr/>
      <dgm:t>
        <a:bodyPr/>
        <a:lstStyle/>
        <a:p>
          <a:endParaRPr lang="en-US"/>
        </a:p>
      </dgm:t>
    </dgm:pt>
    <dgm:pt modelId="{68CF24D8-6819-E644-81BC-E3CCB8317F6A}">
      <dgm:prSet phldrT="[Text]"/>
      <dgm:spPr/>
      <dgm:t>
        <a:bodyPr/>
        <a:lstStyle/>
        <a:p>
          <a:r>
            <a:rPr lang="ar-SA" dirty="0"/>
            <a:t>لمياء الحماد</a:t>
          </a:r>
          <a:endParaRPr lang="en-US" dirty="0"/>
        </a:p>
      </dgm:t>
    </dgm:pt>
    <dgm:pt modelId="{F455E2A2-DED2-DD4C-862F-C7ABCDE296D9}" type="parTrans" cxnId="{BCBCF6E8-B6C8-024C-9A15-25C34EDCF2D7}">
      <dgm:prSet/>
      <dgm:spPr/>
      <dgm:t>
        <a:bodyPr/>
        <a:lstStyle/>
        <a:p>
          <a:endParaRPr lang="en-US"/>
        </a:p>
      </dgm:t>
    </dgm:pt>
    <dgm:pt modelId="{7629D4C2-10B5-DC43-9280-9E54FDDCFF49}" type="sibTrans" cxnId="{BCBCF6E8-B6C8-024C-9A15-25C34EDCF2D7}">
      <dgm:prSet/>
      <dgm:spPr/>
      <dgm:t>
        <a:bodyPr/>
        <a:lstStyle/>
        <a:p>
          <a:endParaRPr lang="en-US"/>
        </a:p>
      </dgm:t>
    </dgm:pt>
    <dgm:pt modelId="{3A13C30B-6C0C-B94F-A682-4A7A9AE7275E}">
      <dgm:prSet phldrT="[Text]"/>
      <dgm:spPr/>
      <dgm:t>
        <a:bodyPr/>
        <a:lstStyle/>
        <a:p>
          <a:r>
            <a:rPr lang="ar-SA" dirty="0"/>
            <a:t>دانه الدوسري</a:t>
          </a:r>
          <a:endParaRPr lang="en-US" dirty="0"/>
        </a:p>
      </dgm:t>
    </dgm:pt>
    <dgm:pt modelId="{DDA4C3EF-4B6A-FA4B-9552-A56A90A16097}" type="parTrans" cxnId="{9307BC52-DC02-3D4B-8CCF-8C22C0CDA659}">
      <dgm:prSet/>
      <dgm:spPr/>
      <dgm:t>
        <a:bodyPr/>
        <a:lstStyle/>
        <a:p>
          <a:endParaRPr lang="en-US"/>
        </a:p>
      </dgm:t>
    </dgm:pt>
    <dgm:pt modelId="{1FE93198-88E0-7644-8D76-9E69575C430B}" type="sibTrans" cxnId="{9307BC52-DC02-3D4B-8CCF-8C22C0CDA659}">
      <dgm:prSet/>
      <dgm:spPr/>
      <dgm:t>
        <a:bodyPr/>
        <a:lstStyle/>
        <a:p>
          <a:endParaRPr lang="en-US"/>
        </a:p>
      </dgm:t>
    </dgm:pt>
    <dgm:pt modelId="{B4E6F508-E829-BE49-ACC2-D51B04414823}">
      <dgm:prSet phldrT="[Text]"/>
      <dgm:spPr/>
      <dgm:t>
        <a:bodyPr/>
        <a:lstStyle/>
        <a:p>
          <a:r>
            <a:rPr lang="ar-SA" dirty="0"/>
            <a:t>شهد التميمي</a:t>
          </a:r>
          <a:endParaRPr lang="en-US" dirty="0"/>
        </a:p>
      </dgm:t>
    </dgm:pt>
    <dgm:pt modelId="{96989BAE-1421-754B-9203-C20CEC5740D7}" type="parTrans" cxnId="{728368C2-589F-D34E-B761-BA51FC799992}">
      <dgm:prSet/>
      <dgm:spPr/>
      <dgm:t>
        <a:bodyPr/>
        <a:lstStyle/>
        <a:p>
          <a:endParaRPr lang="en-US"/>
        </a:p>
      </dgm:t>
    </dgm:pt>
    <dgm:pt modelId="{82C79A33-2784-164E-88E1-5EED0D548437}" type="sibTrans" cxnId="{728368C2-589F-D34E-B761-BA51FC799992}">
      <dgm:prSet/>
      <dgm:spPr/>
      <dgm:t>
        <a:bodyPr/>
        <a:lstStyle/>
        <a:p>
          <a:endParaRPr lang="en-US"/>
        </a:p>
      </dgm:t>
    </dgm:pt>
    <dgm:pt modelId="{289E832A-0E20-DB42-89A6-6AC926CB3319}">
      <dgm:prSet/>
      <dgm:spPr/>
      <dgm:t>
        <a:bodyPr/>
        <a:lstStyle/>
        <a:p>
          <a:r>
            <a:rPr lang="ar-SA" dirty="0"/>
            <a:t>ديمه الرشود</a:t>
          </a:r>
          <a:endParaRPr lang="en-US" dirty="0"/>
        </a:p>
      </dgm:t>
    </dgm:pt>
    <dgm:pt modelId="{BB56AACE-7D9A-244A-AAC1-8D6A83E07139}" type="parTrans" cxnId="{D0573BD3-D272-7D41-A2CD-DDBEA8C023B8}">
      <dgm:prSet/>
      <dgm:spPr/>
      <dgm:t>
        <a:bodyPr/>
        <a:lstStyle/>
        <a:p>
          <a:endParaRPr lang="en-US"/>
        </a:p>
      </dgm:t>
    </dgm:pt>
    <dgm:pt modelId="{2084AEE9-929A-E345-97BD-220372F6695C}" type="sibTrans" cxnId="{D0573BD3-D272-7D41-A2CD-DDBEA8C023B8}">
      <dgm:prSet/>
      <dgm:spPr/>
      <dgm:t>
        <a:bodyPr/>
        <a:lstStyle/>
        <a:p>
          <a:endParaRPr lang="en-US"/>
        </a:p>
      </dgm:t>
    </dgm:pt>
    <dgm:pt modelId="{81F7BD55-AB43-9F4A-A1C8-5CBCB4EC2827}" type="pres">
      <dgm:prSet presAssocID="{C286876E-0D08-A64D-88DD-F364AF8E2C3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C609E1F-9F9F-524E-80DF-68E7B82446D7}" type="pres">
      <dgm:prSet presAssocID="{9340CAE3-BE4E-2244-9E27-B8372A468564}" presName="centerShape" presStyleLbl="node0" presStyleIdx="0" presStyleCnt="1"/>
      <dgm:spPr/>
    </dgm:pt>
    <dgm:pt modelId="{2DE5C265-F721-0C46-A582-1058FD93902E}" type="pres">
      <dgm:prSet presAssocID="{96989BAE-1421-754B-9203-C20CEC5740D7}" presName="parTrans" presStyleLbl="bgSibTrans2D1" presStyleIdx="0" presStyleCnt="4"/>
      <dgm:spPr/>
    </dgm:pt>
    <dgm:pt modelId="{8374FB68-79FF-3943-AF1D-EAF2CF33B2FF}" type="pres">
      <dgm:prSet presAssocID="{B4E6F508-E829-BE49-ACC2-D51B04414823}" presName="node" presStyleLbl="node1" presStyleIdx="0" presStyleCnt="4">
        <dgm:presLayoutVars>
          <dgm:bulletEnabled val="1"/>
        </dgm:presLayoutVars>
      </dgm:prSet>
      <dgm:spPr/>
    </dgm:pt>
    <dgm:pt modelId="{D7980D26-91A9-004E-BE9E-39CAC224E3F6}" type="pres">
      <dgm:prSet presAssocID="{F455E2A2-DED2-DD4C-862F-C7ABCDE296D9}" presName="parTrans" presStyleLbl="bgSibTrans2D1" presStyleIdx="1" presStyleCnt="4"/>
      <dgm:spPr/>
    </dgm:pt>
    <dgm:pt modelId="{DBAF9396-19CC-864B-B248-AA724155CAA5}" type="pres">
      <dgm:prSet presAssocID="{68CF24D8-6819-E644-81BC-E3CCB8317F6A}" presName="node" presStyleLbl="node1" presStyleIdx="1" presStyleCnt="4">
        <dgm:presLayoutVars>
          <dgm:bulletEnabled val="1"/>
        </dgm:presLayoutVars>
      </dgm:prSet>
      <dgm:spPr/>
    </dgm:pt>
    <dgm:pt modelId="{4A448D8B-DD41-8C4A-8311-F6A7879A50D1}" type="pres">
      <dgm:prSet presAssocID="{DDA4C3EF-4B6A-FA4B-9552-A56A90A16097}" presName="parTrans" presStyleLbl="bgSibTrans2D1" presStyleIdx="2" presStyleCnt="4"/>
      <dgm:spPr/>
    </dgm:pt>
    <dgm:pt modelId="{2F77136F-9460-5248-8A27-B1B87EB55B28}" type="pres">
      <dgm:prSet presAssocID="{3A13C30B-6C0C-B94F-A682-4A7A9AE7275E}" presName="node" presStyleLbl="node1" presStyleIdx="2" presStyleCnt="4">
        <dgm:presLayoutVars>
          <dgm:bulletEnabled val="1"/>
        </dgm:presLayoutVars>
      </dgm:prSet>
      <dgm:spPr/>
    </dgm:pt>
    <dgm:pt modelId="{6173916C-B22B-064A-87E6-6AA8D637C845}" type="pres">
      <dgm:prSet presAssocID="{BB56AACE-7D9A-244A-AAC1-8D6A83E07139}" presName="parTrans" presStyleLbl="bgSibTrans2D1" presStyleIdx="3" presStyleCnt="4"/>
      <dgm:spPr/>
    </dgm:pt>
    <dgm:pt modelId="{83BEAA45-DBF3-EB4B-87B3-2FFCE67C7A2D}" type="pres">
      <dgm:prSet presAssocID="{289E832A-0E20-DB42-89A6-6AC926CB3319}" presName="node" presStyleLbl="node1" presStyleIdx="3" presStyleCnt="4">
        <dgm:presLayoutVars>
          <dgm:bulletEnabled val="1"/>
        </dgm:presLayoutVars>
      </dgm:prSet>
      <dgm:spPr/>
    </dgm:pt>
  </dgm:ptLst>
  <dgm:cxnLst>
    <dgm:cxn modelId="{347B9C41-D355-8346-A3C1-0EBE01A3BFF5}" type="presOf" srcId="{C286876E-0D08-A64D-88DD-F364AF8E2C31}" destId="{81F7BD55-AB43-9F4A-A1C8-5CBCB4EC2827}" srcOrd="0" destOrd="0" presId="urn:microsoft.com/office/officeart/2005/8/layout/radial4"/>
    <dgm:cxn modelId="{3728594F-BA9B-5642-AAE4-FEA35EC69858}" type="presOf" srcId="{F455E2A2-DED2-DD4C-862F-C7ABCDE296D9}" destId="{D7980D26-91A9-004E-BE9E-39CAC224E3F6}" srcOrd="0" destOrd="0" presId="urn:microsoft.com/office/officeart/2005/8/layout/radial4"/>
    <dgm:cxn modelId="{9307BC52-DC02-3D4B-8CCF-8C22C0CDA659}" srcId="{9340CAE3-BE4E-2244-9E27-B8372A468564}" destId="{3A13C30B-6C0C-B94F-A682-4A7A9AE7275E}" srcOrd="2" destOrd="0" parTransId="{DDA4C3EF-4B6A-FA4B-9552-A56A90A16097}" sibTransId="{1FE93198-88E0-7644-8D76-9E69575C430B}"/>
    <dgm:cxn modelId="{B27EFE63-0AE1-EA4D-8240-CFC4BE7B36B0}" type="presOf" srcId="{BB56AACE-7D9A-244A-AAC1-8D6A83E07139}" destId="{6173916C-B22B-064A-87E6-6AA8D637C845}" srcOrd="0" destOrd="0" presId="urn:microsoft.com/office/officeart/2005/8/layout/radial4"/>
    <dgm:cxn modelId="{63CAA96B-C733-8049-9922-C9F26DA129ED}" type="presOf" srcId="{289E832A-0E20-DB42-89A6-6AC926CB3319}" destId="{83BEAA45-DBF3-EB4B-87B3-2FFCE67C7A2D}" srcOrd="0" destOrd="0" presId="urn:microsoft.com/office/officeart/2005/8/layout/radial4"/>
    <dgm:cxn modelId="{E9723073-52A3-154E-B649-2999B19908B2}" type="presOf" srcId="{B4E6F508-E829-BE49-ACC2-D51B04414823}" destId="{8374FB68-79FF-3943-AF1D-EAF2CF33B2FF}" srcOrd="0" destOrd="0" presId="urn:microsoft.com/office/officeart/2005/8/layout/radial4"/>
    <dgm:cxn modelId="{21DB4C79-7791-A146-AC08-AB00E5C9D60F}" type="presOf" srcId="{96989BAE-1421-754B-9203-C20CEC5740D7}" destId="{2DE5C265-F721-0C46-A582-1058FD93902E}" srcOrd="0" destOrd="0" presId="urn:microsoft.com/office/officeart/2005/8/layout/radial4"/>
    <dgm:cxn modelId="{E2E03D82-C72B-8C47-A296-67489E4696F5}" type="presOf" srcId="{DDA4C3EF-4B6A-FA4B-9552-A56A90A16097}" destId="{4A448D8B-DD41-8C4A-8311-F6A7879A50D1}" srcOrd="0" destOrd="0" presId="urn:microsoft.com/office/officeart/2005/8/layout/radial4"/>
    <dgm:cxn modelId="{728368C2-589F-D34E-B761-BA51FC799992}" srcId="{9340CAE3-BE4E-2244-9E27-B8372A468564}" destId="{B4E6F508-E829-BE49-ACC2-D51B04414823}" srcOrd="0" destOrd="0" parTransId="{96989BAE-1421-754B-9203-C20CEC5740D7}" sibTransId="{82C79A33-2784-164E-88E1-5EED0D548437}"/>
    <dgm:cxn modelId="{D0573BD3-D272-7D41-A2CD-DDBEA8C023B8}" srcId="{9340CAE3-BE4E-2244-9E27-B8372A468564}" destId="{289E832A-0E20-DB42-89A6-6AC926CB3319}" srcOrd="3" destOrd="0" parTransId="{BB56AACE-7D9A-244A-AAC1-8D6A83E07139}" sibTransId="{2084AEE9-929A-E345-97BD-220372F6695C}"/>
    <dgm:cxn modelId="{403606D9-6B34-0948-A915-187F8E284C35}" srcId="{C286876E-0D08-A64D-88DD-F364AF8E2C31}" destId="{9340CAE3-BE4E-2244-9E27-B8372A468564}" srcOrd="0" destOrd="0" parTransId="{3ECE3182-ACA1-FA47-BFC4-50F79449A65F}" sibTransId="{44A3C7CA-332B-7E4F-B6BF-324919A376FF}"/>
    <dgm:cxn modelId="{BCBCF6E8-B6C8-024C-9A15-25C34EDCF2D7}" srcId="{9340CAE3-BE4E-2244-9E27-B8372A468564}" destId="{68CF24D8-6819-E644-81BC-E3CCB8317F6A}" srcOrd="1" destOrd="0" parTransId="{F455E2A2-DED2-DD4C-862F-C7ABCDE296D9}" sibTransId="{7629D4C2-10B5-DC43-9280-9E54FDDCFF49}"/>
    <dgm:cxn modelId="{5CADFFED-F1C4-0244-9073-6D968CE36D62}" type="presOf" srcId="{68CF24D8-6819-E644-81BC-E3CCB8317F6A}" destId="{DBAF9396-19CC-864B-B248-AA724155CAA5}" srcOrd="0" destOrd="0" presId="urn:microsoft.com/office/officeart/2005/8/layout/radial4"/>
    <dgm:cxn modelId="{4BE951F9-13A7-AD4B-BA49-A5DBD5236B45}" type="presOf" srcId="{9340CAE3-BE4E-2244-9E27-B8372A468564}" destId="{AC609E1F-9F9F-524E-80DF-68E7B82446D7}" srcOrd="0" destOrd="0" presId="urn:microsoft.com/office/officeart/2005/8/layout/radial4"/>
    <dgm:cxn modelId="{B44E45FB-7F39-3D4F-BCE6-910DECFB9E36}" type="presOf" srcId="{3A13C30B-6C0C-B94F-A682-4A7A9AE7275E}" destId="{2F77136F-9460-5248-8A27-B1B87EB55B28}" srcOrd="0" destOrd="0" presId="urn:microsoft.com/office/officeart/2005/8/layout/radial4"/>
    <dgm:cxn modelId="{98BE8B07-B988-924E-9494-40E0E2A426DE}" type="presParOf" srcId="{81F7BD55-AB43-9F4A-A1C8-5CBCB4EC2827}" destId="{AC609E1F-9F9F-524E-80DF-68E7B82446D7}" srcOrd="0" destOrd="0" presId="urn:microsoft.com/office/officeart/2005/8/layout/radial4"/>
    <dgm:cxn modelId="{A41B1150-9461-9542-A4B5-67DD559FC5F8}" type="presParOf" srcId="{81F7BD55-AB43-9F4A-A1C8-5CBCB4EC2827}" destId="{2DE5C265-F721-0C46-A582-1058FD93902E}" srcOrd="1" destOrd="0" presId="urn:microsoft.com/office/officeart/2005/8/layout/radial4"/>
    <dgm:cxn modelId="{AA0791D9-F144-344F-9A4E-BD896920783A}" type="presParOf" srcId="{81F7BD55-AB43-9F4A-A1C8-5CBCB4EC2827}" destId="{8374FB68-79FF-3943-AF1D-EAF2CF33B2FF}" srcOrd="2" destOrd="0" presId="urn:microsoft.com/office/officeart/2005/8/layout/radial4"/>
    <dgm:cxn modelId="{F65A705C-A8E1-CA4D-84E9-9831CB74115F}" type="presParOf" srcId="{81F7BD55-AB43-9F4A-A1C8-5CBCB4EC2827}" destId="{D7980D26-91A9-004E-BE9E-39CAC224E3F6}" srcOrd="3" destOrd="0" presId="urn:microsoft.com/office/officeart/2005/8/layout/radial4"/>
    <dgm:cxn modelId="{1B31FBD4-F915-1741-82A5-1586381759E4}" type="presParOf" srcId="{81F7BD55-AB43-9F4A-A1C8-5CBCB4EC2827}" destId="{DBAF9396-19CC-864B-B248-AA724155CAA5}" srcOrd="4" destOrd="0" presId="urn:microsoft.com/office/officeart/2005/8/layout/radial4"/>
    <dgm:cxn modelId="{2A5D39D5-43E1-9F48-9019-DB55CD04C87C}" type="presParOf" srcId="{81F7BD55-AB43-9F4A-A1C8-5CBCB4EC2827}" destId="{4A448D8B-DD41-8C4A-8311-F6A7879A50D1}" srcOrd="5" destOrd="0" presId="urn:microsoft.com/office/officeart/2005/8/layout/radial4"/>
    <dgm:cxn modelId="{AEB1C664-0323-414E-BD52-2BE063FF9F9B}" type="presParOf" srcId="{81F7BD55-AB43-9F4A-A1C8-5CBCB4EC2827}" destId="{2F77136F-9460-5248-8A27-B1B87EB55B28}" srcOrd="6" destOrd="0" presId="urn:microsoft.com/office/officeart/2005/8/layout/radial4"/>
    <dgm:cxn modelId="{CFE484EC-FA46-6745-BB53-9070170C86D9}" type="presParOf" srcId="{81F7BD55-AB43-9F4A-A1C8-5CBCB4EC2827}" destId="{6173916C-B22B-064A-87E6-6AA8D637C845}" srcOrd="7" destOrd="0" presId="urn:microsoft.com/office/officeart/2005/8/layout/radial4"/>
    <dgm:cxn modelId="{F791E93E-939D-464A-AA2A-BCD6781D394D}" type="presParOf" srcId="{81F7BD55-AB43-9F4A-A1C8-5CBCB4EC2827}" destId="{83BEAA45-DBF3-EB4B-87B3-2FFCE67C7A2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55584-CEA3-2644-9F6A-B5DDECA70E32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E9E164-2A0F-DB4D-B4D0-F3DCFDBB936C}">
      <dgm:prSet phldrT="[Text]"/>
      <dgm:spPr/>
      <dgm:t>
        <a:bodyPr/>
        <a:lstStyle/>
        <a:p>
          <a:pPr rtl="1"/>
          <a:r>
            <a:rPr lang="ar-SA" dirty="0"/>
            <a:t>المرحلة الحالية: نموذج اولي </a:t>
          </a:r>
          <a:endParaRPr lang="en-US" dirty="0"/>
        </a:p>
      </dgm:t>
    </dgm:pt>
    <dgm:pt modelId="{21CE708D-A30A-084B-BB10-BC7FDF52EA48}" type="parTrans" cxnId="{AC19159A-6AE3-AF45-8B9E-EFD1575BFB47}">
      <dgm:prSet/>
      <dgm:spPr/>
      <dgm:t>
        <a:bodyPr/>
        <a:lstStyle/>
        <a:p>
          <a:endParaRPr lang="en-US"/>
        </a:p>
      </dgm:t>
    </dgm:pt>
    <dgm:pt modelId="{17C97564-85D0-A845-8646-18D2EAF888E8}" type="sibTrans" cxnId="{AC19159A-6AE3-AF45-8B9E-EFD1575BFB47}">
      <dgm:prSet/>
      <dgm:spPr/>
      <dgm:t>
        <a:bodyPr/>
        <a:lstStyle/>
        <a:p>
          <a:endParaRPr lang="en-US"/>
        </a:p>
      </dgm:t>
    </dgm:pt>
    <dgm:pt modelId="{ECE3165D-23FD-1A47-8874-E753304427FE}">
      <dgm:prSet phldrT="[Text]"/>
      <dgm:spPr/>
      <dgm:t>
        <a:bodyPr/>
        <a:lstStyle/>
        <a:p>
          <a:pPr rtl="1"/>
          <a:r>
            <a:rPr lang="ar-SA" dirty="0"/>
            <a:t>الخط الزمني</a:t>
          </a:r>
          <a:endParaRPr lang="en-US" dirty="0"/>
        </a:p>
      </dgm:t>
    </dgm:pt>
    <dgm:pt modelId="{F322DB96-102D-DF4B-A620-D7712D6F7751}" type="parTrans" cxnId="{A79E924D-AB05-6F4B-A759-5DB7D3F89F1C}">
      <dgm:prSet/>
      <dgm:spPr/>
      <dgm:t>
        <a:bodyPr/>
        <a:lstStyle/>
        <a:p>
          <a:endParaRPr lang="en-US"/>
        </a:p>
      </dgm:t>
    </dgm:pt>
    <dgm:pt modelId="{E268B064-7B43-804A-8A63-DC50CC6E1695}" type="sibTrans" cxnId="{A79E924D-AB05-6F4B-A759-5DB7D3F89F1C}">
      <dgm:prSet/>
      <dgm:spPr/>
      <dgm:t>
        <a:bodyPr/>
        <a:lstStyle/>
        <a:p>
          <a:endParaRPr lang="en-US"/>
        </a:p>
      </dgm:t>
    </dgm:pt>
    <dgm:pt modelId="{2842089C-96CF-E141-B614-7CD4A94EF861}">
      <dgm:prSet phldrT="[Text]"/>
      <dgm:spPr/>
      <dgm:t>
        <a:bodyPr/>
        <a:lstStyle/>
        <a:p>
          <a:pPr rtl="1"/>
          <a:r>
            <a:rPr lang="ar-SA" dirty="0"/>
            <a:t>من ١٢ شهر الى ١٨ شهر</a:t>
          </a:r>
          <a:endParaRPr lang="en-US" dirty="0"/>
        </a:p>
      </dgm:t>
    </dgm:pt>
    <dgm:pt modelId="{1FF24B3B-1994-C34F-8DF9-95B49C6CC9DE}" type="parTrans" cxnId="{C3545EA8-749A-CD47-A5E7-04F785900FED}">
      <dgm:prSet/>
      <dgm:spPr/>
      <dgm:t>
        <a:bodyPr/>
        <a:lstStyle/>
        <a:p>
          <a:endParaRPr lang="en-US"/>
        </a:p>
      </dgm:t>
    </dgm:pt>
    <dgm:pt modelId="{E8EEC771-999B-E74B-8487-191917E988B7}" type="sibTrans" cxnId="{C3545EA8-749A-CD47-A5E7-04F785900FED}">
      <dgm:prSet/>
      <dgm:spPr/>
      <dgm:t>
        <a:bodyPr/>
        <a:lstStyle/>
        <a:p>
          <a:endParaRPr lang="en-US"/>
        </a:p>
      </dgm:t>
    </dgm:pt>
    <dgm:pt modelId="{6533C8A0-C1C4-B048-9576-02298FEA15BA}">
      <dgm:prSet phldrT="[Text]"/>
      <dgm:spPr/>
      <dgm:t>
        <a:bodyPr/>
        <a:lstStyle/>
        <a:p>
          <a:pPr rtl="1"/>
          <a:r>
            <a:rPr lang="ar-SA" dirty="0"/>
            <a:t>المبلغ المالي المستهدف: ٧٠٠،٠٠٠ ريال سعودي</a:t>
          </a:r>
          <a:endParaRPr lang="en-US" dirty="0"/>
        </a:p>
      </dgm:t>
    </dgm:pt>
    <dgm:pt modelId="{C79A9691-2315-C04B-B6AF-ABAC4D7B7D94}" type="parTrans" cxnId="{9D5A6EB4-242F-0E46-9CAD-B89D7F225A66}">
      <dgm:prSet/>
      <dgm:spPr/>
      <dgm:t>
        <a:bodyPr/>
        <a:lstStyle/>
        <a:p>
          <a:endParaRPr lang="en-US"/>
        </a:p>
      </dgm:t>
    </dgm:pt>
    <dgm:pt modelId="{5CF071C8-E161-744C-B3D1-D9D6FB920784}" type="sibTrans" cxnId="{9D5A6EB4-242F-0E46-9CAD-B89D7F225A66}">
      <dgm:prSet/>
      <dgm:spPr/>
      <dgm:t>
        <a:bodyPr/>
        <a:lstStyle/>
        <a:p>
          <a:endParaRPr lang="en-US"/>
        </a:p>
      </dgm:t>
    </dgm:pt>
    <dgm:pt modelId="{165C8C68-64C1-A348-B6D4-6892AA561E41}">
      <dgm:prSet phldrT="[Text]"/>
      <dgm:spPr/>
      <dgm:t>
        <a:bodyPr/>
        <a:lstStyle/>
        <a:p>
          <a:pPr rtl="1"/>
          <a:r>
            <a:rPr lang="ar-SA" dirty="0"/>
            <a:t>سيتم استثماره في</a:t>
          </a:r>
          <a:endParaRPr lang="en-US" dirty="0"/>
        </a:p>
      </dgm:t>
    </dgm:pt>
    <dgm:pt modelId="{88EAC712-1DF9-3041-991E-C5B889991B97}" type="parTrans" cxnId="{63A00D15-D1E3-E34F-878F-CECC63EE79D3}">
      <dgm:prSet/>
      <dgm:spPr/>
      <dgm:t>
        <a:bodyPr/>
        <a:lstStyle/>
        <a:p>
          <a:endParaRPr lang="en-US"/>
        </a:p>
      </dgm:t>
    </dgm:pt>
    <dgm:pt modelId="{BB8BBAE2-DF31-E246-AA7B-0B868833DD3C}" type="sibTrans" cxnId="{63A00D15-D1E3-E34F-878F-CECC63EE79D3}">
      <dgm:prSet/>
      <dgm:spPr/>
      <dgm:t>
        <a:bodyPr/>
        <a:lstStyle/>
        <a:p>
          <a:endParaRPr lang="en-US"/>
        </a:p>
      </dgm:t>
    </dgm:pt>
    <dgm:pt modelId="{24054ADF-C8F1-D64D-A5A4-8DB4880D3587}">
      <dgm:prSet phldrT="[Text]"/>
      <dgm:spPr/>
      <dgm:t>
        <a:bodyPr/>
        <a:lstStyle/>
        <a:p>
          <a:pPr rtl="1"/>
          <a:r>
            <a:rPr lang="ar-SA" dirty="0"/>
            <a:t> زيادة الموظفين</a:t>
          </a:r>
          <a:endParaRPr lang="en-US" dirty="0"/>
        </a:p>
      </dgm:t>
    </dgm:pt>
    <dgm:pt modelId="{F0EDEBE9-9928-4F45-9773-A0AA78F8597C}" type="parTrans" cxnId="{BF0E2B87-EEBD-0642-B05D-766606C0E75F}">
      <dgm:prSet/>
      <dgm:spPr/>
      <dgm:t>
        <a:bodyPr/>
        <a:lstStyle/>
        <a:p>
          <a:endParaRPr lang="en-US"/>
        </a:p>
      </dgm:t>
    </dgm:pt>
    <dgm:pt modelId="{62032172-409C-2341-B4AF-8A545564A2C8}" type="sibTrans" cxnId="{BF0E2B87-EEBD-0642-B05D-766606C0E75F}">
      <dgm:prSet/>
      <dgm:spPr/>
      <dgm:t>
        <a:bodyPr/>
        <a:lstStyle/>
        <a:p>
          <a:endParaRPr lang="en-US"/>
        </a:p>
      </dgm:t>
    </dgm:pt>
    <dgm:pt modelId="{07135B93-D227-E545-9ED5-07CF67FA8026}">
      <dgm:prSet phldrT="[Text]"/>
      <dgm:spPr/>
      <dgm:t>
        <a:bodyPr/>
        <a:lstStyle/>
        <a:p>
          <a:pPr rtl="1"/>
          <a:r>
            <a:rPr lang="ar-SA" dirty="0"/>
            <a:t> تطوير البرنامج</a:t>
          </a:r>
          <a:endParaRPr lang="en-US" dirty="0"/>
        </a:p>
      </dgm:t>
    </dgm:pt>
    <dgm:pt modelId="{7DE70559-F9F3-BF43-B2CE-9A6DD5673326}" type="parTrans" cxnId="{074C4647-F1E6-E841-8B10-34DCF8676C46}">
      <dgm:prSet/>
      <dgm:spPr/>
      <dgm:t>
        <a:bodyPr/>
        <a:lstStyle/>
        <a:p>
          <a:endParaRPr lang="en-US"/>
        </a:p>
      </dgm:t>
    </dgm:pt>
    <dgm:pt modelId="{26D21035-01FE-1544-B098-EE9F7666EBA3}" type="sibTrans" cxnId="{074C4647-F1E6-E841-8B10-34DCF8676C46}">
      <dgm:prSet/>
      <dgm:spPr/>
      <dgm:t>
        <a:bodyPr/>
        <a:lstStyle/>
        <a:p>
          <a:endParaRPr lang="en-US"/>
        </a:p>
      </dgm:t>
    </dgm:pt>
    <dgm:pt modelId="{4395C379-AFA2-7542-8430-9082047A4889}">
      <dgm:prSet phldrT="[Text]"/>
      <dgm:spPr/>
      <dgm:t>
        <a:bodyPr/>
        <a:lstStyle/>
        <a:p>
          <a:pPr rtl="1"/>
          <a:r>
            <a:rPr lang="ar-SA" dirty="0"/>
            <a:t> الدخول الى السوق</a:t>
          </a:r>
          <a:endParaRPr lang="en-US" dirty="0"/>
        </a:p>
      </dgm:t>
    </dgm:pt>
    <dgm:pt modelId="{F535D5AE-3B58-7F46-AB1D-EA0A974EE121}" type="parTrans" cxnId="{0848AB6E-0CA0-284E-BB59-DC6B16FF9120}">
      <dgm:prSet/>
      <dgm:spPr/>
      <dgm:t>
        <a:bodyPr/>
        <a:lstStyle/>
        <a:p>
          <a:endParaRPr lang="en-US"/>
        </a:p>
      </dgm:t>
    </dgm:pt>
    <dgm:pt modelId="{6EA520F5-9C1C-0248-A13C-339B6A782464}" type="sibTrans" cxnId="{0848AB6E-0CA0-284E-BB59-DC6B16FF9120}">
      <dgm:prSet/>
      <dgm:spPr/>
      <dgm:t>
        <a:bodyPr/>
        <a:lstStyle/>
        <a:p>
          <a:endParaRPr lang="en-US"/>
        </a:p>
      </dgm:t>
    </dgm:pt>
    <dgm:pt modelId="{017D4F30-ABB2-B04E-B5A0-688443B8E162}">
      <dgm:prSet phldrT="[Text]"/>
      <dgm:spPr/>
      <dgm:t>
        <a:bodyPr/>
        <a:lstStyle/>
        <a:p>
          <a:pPr rtl="1"/>
          <a:r>
            <a:rPr lang="ar-SA" dirty="0"/>
            <a:t> التسويق و جذب العملاء</a:t>
          </a:r>
          <a:endParaRPr lang="en-US" dirty="0"/>
        </a:p>
      </dgm:t>
    </dgm:pt>
    <dgm:pt modelId="{B57D5349-40AA-6A4D-963A-9202A1646AE6}" type="parTrans" cxnId="{02C1C3A6-3D05-8E49-9506-92B6F76CA511}">
      <dgm:prSet/>
      <dgm:spPr/>
      <dgm:t>
        <a:bodyPr/>
        <a:lstStyle/>
        <a:p>
          <a:endParaRPr lang="en-US"/>
        </a:p>
      </dgm:t>
    </dgm:pt>
    <dgm:pt modelId="{08562AA6-09A0-F344-9471-23AE4E4588B7}" type="sibTrans" cxnId="{02C1C3A6-3D05-8E49-9506-92B6F76CA511}">
      <dgm:prSet/>
      <dgm:spPr/>
      <dgm:t>
        <a:bodyPr/>
        <a:lstStyle/>
        <a:p>
          <a:endParaRPr lang="en-US"/>
        </a:p>
      </dgm:t>
    </dgm:pt>
    <dgm:pt modelId="{86B55607-4BEA-3B4A-B2DD-26C6F2AF3184}" type="pres">
      <dgm:prSet presAssocID="{0A055584-CEA3-2644-9F6A-B5DDECA70E32}" presName="linear" presStyleCnt="0">
        <dgm:presLayoutVars>
          <dgm:dir/>
          <dgm:resizeHandles val="exact"/>
        </dgm:presLayoutVars>
      </dgm:prSet>
      <dgm:spPr/>
    </dgm:pt>
    <dgm:pt modelId="{D87AA242-E99E-1341-960C-BB825272B2C5}" type="pres">
      <dgm:prSet presAssocID="{8CE9E164-2A0F-DB4D-B4D0-F3DCFDBB936C}" presName="comp" presStyleCnt="0"/>
      <dgm:spPr/>
    </dgm:pt>
    <dgm:pt modelId="{865AA764-F4A9-F343-A3E4-EBDD7CFC55CB}" type="pres">
      <dgm:prSet presAssocID="{8CE9E164-2A0F-DB4D-B4D0-F3DCFDBB936C}" presName="box" presStyleLbl="node1" presStyleIdx="0" presStyleCnt="3"/>
      <dgm:spPr/>
    </dgm:pt>
    <dgm:pt modelId="{5BE642C3-20C3-3349-A7B3-41079F8A3FF0}" type="pres">
      <dgm:prSet presAssocID="{8CE9E164-2A0F-DB4D-B4D0-F3DCFDBB936C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2000" r="-72000"/>
          </a:stretch>
        </a:blipFill>
      </dgm:spPr>
    </dgm:pt>
    <dgm:pt modelId="{A14FAC53-C95B-8444-9FEF-7E248506D326}" type="pres">
      <dgm:prSet presAssocID="{8CE9E164-2A0F-DB4D-B4D0-F3DCFDBB936C}" presName="text" presStyleLbl="node1" presStyleIdx="0" presStyleCnt="3">
        <dgm:presLayoutVars>
          <dgm:bulletEnabled val="1"/>
        </dgm:presLayoutVars>
      </dgm:prSet>
      <dgm:spPr/>
    </dgm:pt>
    <dgm:pt modelId="{B5BB625D-951B-4B47-83CB-B35E3BE02ED3}" type="pres">
      <dgm:prSet presAssocID="{17C97564-85D0-A845-8646-18D2EAF888E8}" presName="spacer" presStyleCnt="0"/>
      <dgm:spPr/>
    </dgm:pt>
    <dgm:pt modelId="{D73682DF-C806-0C42-9483-3C10384A488F}" type="pres">
      <dgm:prSet presAssocID="{ECE3165D-23FD-1A47-8874-E753304427FE}" presName="comp" presStyleCnt="0"/>
      <dgm:spPr/>
    </dgm:pt>
    <dgm:pt modelId="{8537F90D-7319-5942-A98C-8EDFB79D4FDE}" type="pres">
      <dgm:prSet presAssocID="{ECE3165D-23FD-1A47-8874-E753304427FE}" presName="box" presStyleLbl="node1" presStyleIdx="1" presStyleCnt="3"/>
      <dgm:spPr/>
    </dgm:pt>
    <dgm:pt modelId="{BB8747E2-59BE-0F4B-AA7A-3A087F7628FC}" type="pres">
      <dgm:prSet presAssocID="{ECE3165D-23FD-1A47-8874-E753304427FE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C2B3AE5D-628D-5545-A5D3-DB5B4629D42F}" type="pres">
      <dgm:prSet presAssocID="{ECE3165D-23FD-1A47-8874-E753304427FE}" presName="text" presStyleLbl="node1" presStyleIdx="1" presStyleCnt="3">
        <dgm:presLayoutVars>
          <dgm:bulletEnabled val="1"/>
        </dgm:presLayoutVars>
      </dgm:prSet>
      <dgm:spPr/>
    </dgm:pt>
    <dgm:pt modelId="{7E296D1E-75A6-A741-B81A-9A0B6077E4FB}" type="pres">
      <dgm:prSet presAssocID="{E268B064-7B43-804A-8A63-DC50CC6E1695}" presName="spacer" presStyleCnt="0"/>
      <dgm:spPr/>
    </dgm:pt>
    <dgm:pt modelId="{194C2B18-D4E7-A147-B611-1DA994AE406C}" type="pres">
      <dgm:prSet presAssocID="{6533C8A0-C1C4-B048-9576-02298FEA15BA}" presName="comp" presStyleCnt="0"/>
      <dgm:spPr/>
    </dgm:pt>
    <dgm:pt modelId="{A59013CE-ECBA-974D-896E-69C6F8816A3E}" type="pres">
      <dgm:prSet presAssocID="{6533C8A0-C1C4-B048-9576-02298FEA15BA}" presName="box" presStyleLbl="node1" presStyleIdx="2" presStyleCnt="3"/>
      <dgm:spPr/>
    </dgm:pt>
    <dgm:pt modelId="{90A30339-13F8-A24E-B879-92A21EB65B17}" type="pres">
      <dgm:prSet presAssocID="{6533C8A0-C1C4-B048-9576-02298FEA15B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12FD4443-D600-CE45-9663-199A5719EBB2}" type="pres">
      <dgm:prSet presAssocID="{6533C8A0-C1C4-B048-9576-02298FEA15BA}" presName="text" presStyleLbl="node1" presStyleIdx="2" presStyleCnt="3">
        <dgm:presLayoutVars>
          <dgm:bulletEnabled val="1"/>
        </dgm:presLayoutVars>
      </dgm:prSet>
      <dgm:spPr/>
    </dgm:pt>
  </dgm:ptLst>
  <dgm:cxnLst>
    <dgm:cxn modelId="{BD236300-3338-5C48-8F77-5E695B66E6F0}" type="presOf" srcId="{0A055584-CEA3-2644-9F6A-B5DDECA70E32}" destId="{86B55607-4BEA-3B4A-B2DD-26C6F2AF3184}" srcOrd="0" destOrd="0" presId="urn:microsoft.com/office/officeart/2005/8/layout/vList4"/>
    <dgm:cxn modelId="{59F93005-9EC6-4346-9047-EAE0C7529DA7}" type="presOf" srcId="{ECE3165D-23FD-1A47-8874-E753304427FE}" destId="{8537F90D-7319-5942-A98C-8EDFB79D4FDE}" srcOrd="0" destOrd="0" presId="urn:microsoft.com/office/officeart/2005/8/layout/vList4"/>
    <dgm:cxn modelId="{63A00D15-D1E3-E34F-878F-CECC63EE79D3}" srcId="{6533C8A0-C1C4-B048-9576-02298FEA15BA}" destId="{165C8C68-64C1-A348-B6D4-6892AA561E41}" srcOrd="0" destOrd="0" parTransId="{88EAC712-1DF9-3041-991E-C5B889991B97}" sibTransId="{BB8BBAE2-DF31-E246-AA7B-0B868833DD3C}"/>
    <dgm:cxn modelId="{0A126215-0CD8-3042-B4E2-A0706D02B9A2}" type="presOf" srcId="{6533C8A0-C1C4-B048-9576-02298FEA15BA}" destId="{A59013CE-ECBA-974D-896E-69C6F8816A3E}" srcOrd="0" destOrd="0" presId="urn:microsoft.com/office/officeart/2005/8/layout/vList4"/>
    <dgm:cxn modelId="{6913251A-8B0A-944D-9B9E-A1B24B7C4218}" type="presOf" srcId="{8CE9E164-2A0F-DB4D-B4D0-F3DCFDBB936C}" destId="{A14FAC53-C95B-8444-9FEF-7E248506D326}" srcOrd="1" destOrd="0" presId="urn:microsoft.com/office/officeart/2005/8/layout/vList4"/>
    <dgm:cxn modelId="{A9E0D821-7DAE-304C-89B1-ED28DE4414EC}" type="presOf" srcId="{165C8C68-64C1-A348-B6D4-6892AA561E41}" destId="{12FD4443-D600-CE45-9663-199A5719EBB2}" srcOrd="1" destOrd="1" presId="urn:microsoft.com/office/officeart/2005/8/layout/vList4"/>
    <dgm:cxn modelId="{B35A2A2B-3569-EF4E-842B-5EF83FD5C17C}" type="presOf" srcId="{07135B93-D227-E545-9ED5-07CF67FA8026}" destId="{12FD4443-D600-CE45-9663-199A5719EBB2}" srcOrd="1" destOrd="3" presId="urn:microsoft.com/office/officeart/2005/8/layout/vList4"/>
    <dgm:cxn modelId="{90769E2D-1D7B-9D42-9540-54FE75CA939C}" type="presOf" srcId="{8CE9E164-2A0F-DB4D-B4D0-F3DCFDBB936C}" destId="{865AA764-F4A9-F343-A3E4-EBDD7CFC55CB}" srcOrd="0" destOrd="0" presId="urn:microsoft.com/office/officeart/2005/8/layout/vList4"/>
    <dgm:cxn modelId="{CC11F634-3FAE-7143-A372-F4F23AEFDF77}" type="presOf" srcId="{2842089C-96CF-E141-B614-7CD4A94EF861}" destId="{C2B3AE5D-628D-5545-A5D3-DB5B4629D42F}" srcOrd="1" destOrd="1" presId="urn:microsoft.com/office/officeart/2005/8/layout/vList4"/>
    <dgm:cxn modelId="{84020346-1750-354B-9287-D2D439D40FFE}" type="presOf" srcId="{4395C379-AFA2-7542-8430-9082047A4889}" destId="{A59013CE-ECBA-974D-896E-69C6F8816A3E}" srcOrd="0" destOrd="4" presId="urn:microsoft.com/office/officeart/2005/8/layout/vList4"/>
    <dgm:cxn modelId="{074C4647-F1E6-E841-8B10-34DCF8676C46}" srcId="{6533C8A0-C1C4-B048-9576-02298FEA15BA}" destId="{07135B93-D227-E545-9ED5-07CF67FA8026}" srcOrd="2" destOrd="0" parTransId="{7DE70559-F9F3-BF43-B2CE-9A6DD5673326}" sibTransId="{26D21035-01FE-1544-B098-EE9F7666EBA3}"/>
    <dgm:cxn modelId="{A79E924D-AB05-6F4B-A759-5DB7D3F89F1C}" srcId="{0A055584-CEA3-2644-9F6A-B5DDECA70E32}" destId="{ECE3165D-23FD-1A47-8874-E753304427FE}" srcOrd="1" destOrd="0" parTransId="{F322DB96-102D-DF4B-A620-D7712D6F7751}" sibTransId="{E268B064-7B43-804A-8A63-DC50CC6E1695}"/>
    <dgm:cxn modelId="{1007E151-4A4D-8F4F-A2E4-33664E6FB3F0}" type="presOf" srcId="{017D4F30-ABB2-B04E-B5A0-688443B8E162}" destId="{12FD4443-D600-CE45-9663-199A5719EBB2}" srcOrd="1" destOrd="5" presId="urn:microsoft.com/office/officeart/2005/8/layout/vList4"/>
    <dgm:cxn modelId="{842B4E56-3C60-6242-A623-0548CC989BF0}" type="presOf" srcId="{24054ADF-C8F1-D64D-A5A4-8DB4880D3587}" destId="{A59013CE-ECBA-974D-896E-69C6F8816A3E}" srcOrd="0" destOrd="2" presId="urn:microsoft.com/office/officeart/2005/8/layout/vList4"/>
    <dgm:cxn modelId="{A7711869-2903-DE4E-93FC-BBF640DA26E9}" type="presOf" srcId="{24054ADF-C8F1-D64D-A5A4-8DB4880D3587}" destId="{12FD4443-D600-CE45-9663-199A5719EBB2}" srcOrd="1" destOrd="2" presId="urn:microsoft.com/office/officeart/2005/8/layout/vList4"/>
    <dgm:cxn modelId="{0848AB6E-0CA0-284E-BB59-DC6B16FF9120}" srcId="{6533C8A0-C1C4-B048-9576-02298FEA15BA}" destId="{4395C379-AFA2-7542-8430-9082047A4889}" srcOrd="3" destOrd="0" parTransId="{F535D5AE-3B58-7F46-AB1D-EA0A974EE121}" sibTransId="{6EA520F5-9C1C-0248-A13C-339B6A782464}"/>
    <dgm:cxn modelId="{5D46937F-DCA7-2848-A869-B4E60A31B5C6}" type="presOf" srcId="{4395C379-AFA2-7542-8430-9082047A4889}" destId="{12FD4443-D600-CE45-9663-199A5719EBB2}" srcOrd="1" destOrd="4" presId="urn:microsoft.com/office/officeart/2005/8/layout/vList4"/>
    <dgm:cxn modelId="{FD2E7B83-702F-E642-A8A5-5DA34BBE2880}" type="presOf" srcId="{017D4F30-ABB2-B04E-B5A0-688443B8E162}" destId="{A59013CE-ECBA-974D-896E-69C6F8816A3E}" srcOrd="0" destOrd="5" presId="urn:microsoft.com/office/officeart/2005/8/layout/vList4"/>
    <dgm:cxn modelId="{BF0E2B87-EEBD-0642-B05D-766606C0E75F}" srcId="{6533C8A0-C1C4-B048-9576-02298FEA15BA}" destId="{24054ADF-C8F1-D64D-A5A4-8DB4880D3587}" srcOrd="1" destOrd="0" parTransId="{F0EDEBE9-9928-4F45-9773-A0AA78F8597C}" sibTransId="{62032172-409C-2341-B4AF-8A545564A2C8}"/>
    <dgm:cxn modelId="{AC19159A-6AE3-AF45-8B9E-EFD1575BFB47}" srcId="{0A055584-CEA3-2644-9F6A-B5DDECA70E32}" destId="{8CE9E164-2A0F-DB4D-B4D0-F3DCFDBB936C}" srcOrd="0" destOrd="0" parTransId="{21CE708D-A30A-084B-BB10-BC7FDF52EA48}" sibTransId="{17C97564-85D0-A845-8646-18D2EAF888E8}"/>
    <dgm:cxn modelId="{02C1C3A6-3D05-8E49-9506-92B6F76CA511}" srcId="{6533C8A0-C1C4-B048-9576-02298FEA15BA}" destId="{017D4F30-ABB2-B04E-B5A0-688443B8E162}" srcOrd="4" destOrd="0" parTransId="{B57D5349-40AA-6A4D-963A-9202A1646AE6}" sibTransId="{08562AA6-09A0-F344-9471-23AE4E4588B7}"/>
    <dgm:cxn modelId="{C3545EA8-749A-CD47-A5E7-04F785900FED}" srcId="{ECE3165D-23FD-1A47-8874-E753304427FE}" destId="{2842089C-96CF-E141-B614-7CD4A94EF861}" srcOrd="0" destOrd="0" parTransId="{1FF24B3B-1994-C34F-8DF9-95B49C6CC9DE}" sibTransId="{E8EEC771-999B-E74B-8487-191917E988B7}"/>
    <dgm:cxn modelId="{4F46DDAF-A7A8-414B-BB6D-D8C84B481BCC}" type="presOf" srcId="{2842089C-96CF-E141-B614-7CD4A94EF861}" destId="{8537F90D-7319-5942-A98C-8EDFB79D4FDE}" srcOrd="0" destOrd="1" presId="urn:microsoft.com/office/officeart/2005/8/layout/vList4"/>
    <dgm:cxn modelId="{9F2A5CB0-A74A-4E4A-BF69-A35B249DFB6A}" type="presOf" srcId="{ECE3165D-23FD-1A47-8874-E753304427FE}" destId="{C2B3AE5D-628D-5545-A5D3-DB5B4629D42F}" srcOrd="1" destOrd="0" presId="urn:microsoft.com/office/officeart/2005/8/layout/vList4"/>
    <dgm:cxn modelId="{9D5A6EB4-242F-0E46-9CAD-B89D7F225A66}" srcId="{0A055584-CEA3-2644-9F6A-B5DDECA70E32}" destId="{6533C8A0-C1C4-B048-9576-02298FEA15BA}" srcOrd="2" destOrd="0" parTransId="{C79A9691-2315-C04B-B6AF-ABAC4D7B7D94}" sibTransId="{5CF071C8-E161-744C-B3D1-D9D6FB920784}"/>
    <dgm:cxn modelId="{1031B0C0-61DC-A745-A61D-93E86465A46F}" type="presOf" srcId="{165C8C68-64C1-A348-B6D4-6892AA561E41}" destId="{A59013CE-ECBA-974D-896E-69C6F8816A3E}" srcOrd="0" destOrd="1" presId="urn:microsoft.com/office/officeart/2005/8/layout/vList4"/>
    <dgm:cxn modelId="{127079CA-527C-AA42-91F9-27801866ECFC}" type="presOf" srcId="{07135B93-D227-E545-9ED5-07CF67FA8026}" destId="{A59013CE-ECBA-974D-896E-69C6F8816A3E}" srcOrd="0" destOrd="3" presId="urn:microsoft.com/office/officeart/2005/8/layout/vList4"/>
    <dgm:cxn modelId="{70BC60ED-33F1-EC4F-A9A0-38249A368B88}" type="presOf" srcId="{6533C8A0-C1C4-B048-9576-02298FEA15BA}" destId="{12FD4443-D600-CE45-9663-199A5719EBB2}" srcOrd="1" destOrd="0" presId="urn:microsoft.com/office/officeart/2005/8/layout/vList4"/>
    <dgm:cxn modelId="{9DDE5961-D3AF-2A45-BEE5-2330E92D0141}" type="presParOf" srcId="{86B55607-4BEA-3B4A-B2DD-26C6F2AF3184}" destId="{D87AA242-E99E-1341-960C-BB825272B2C5}" srcOrd="0" destOrd="0" presId="urn:microsoft.com/office/officeart/2005/8/layout/vList4"/>
    <dgm:cxn modelId="{ECD67B95-A72A-3241-8A26-5229CF3334BB}" type="presParOf" srcId="{D87AA242-E99E-1341-960C-BB825272B2C5}" destId="{865AA764-F4A9-F343-A3E4-EBDD7CFC55CB}" srcOrd="0" destOrd="0" presId="urn:microsoft.com/office/officeart/2005/8/layout/vList4"/>
    <dgm:cxn modelId="{05EED862-3983-E04B-824C-B8BB8AAF8527}" type="presParOf" srcId="{D87AA242-E99E-1341-960C-BB825272B2C5}" destId="{5BE642C3-20C3-3349-A7B3-41079F8A3FF0}" srcOrd="1" destOrd="0" presId="urn:microsoft.com/office/officeart/2005/8/layout/vList4"/>
    <dgm:cxn modelId="{0134F677-1F93-F94D-BF1A-3F20CBF09433}" type="presParOf" srcId="{D87AA242-E99E-1341-960C-BB825272B2C5}" destId="{A14FAC53-C95B-8444-9FEF-7E248506D326}" srcOrd="2" destOrd="0" presId="urn:microsoft.com/office/officeart/2005/8/layout/vList4"/>
    <dgm:cxn modelId="{6CA33E0B-EC19-3744-AF3B-3B50D4B49F93}" type="presParOf" srcId="{86B55607-4BEA-3B4A-B2DD-26C6F2AF3184}" destId="{B5BB625D-951B-4B47-83CB-B35E3BE02ED3}" srcOrd="1" destOrd="0" presId="urn:microsoft.com/office/officeart/2005/8/layout/vList4"/>
    <dgm:cxn modelId="{F83E2A73-5165-9D49-A895-90AD9F8F617A}" type="presParOf" srcId="{86B55607-4BEA-3B4A-B2DD-26C6F2AF3184}" destId="{D73682DF-C806-0C42-9483-3C10384A488F}" srcOrd="2" destOrd="0" presId="urn:microsoft.com/office/officeart/2005/8/layout/vList4"/>
    <dgm:cxn modelId="{03B96304-7F2A-534A-81EC-4674A3B881D4}" type="presParOf" srcId="{D73682DF-C806-0C42-9483-3C10384A488F}" destId="{8537F90D-7319-5942-A98C-8EDFB79D4FDE}" srcOrd="0" destOrd="0" presId="urn:microsoft.com/office/officeart/2005/8/layout/vList4"/>
    <dgm:cxn modelId="{F82CDE49-A7F3-5F46-A6F8-343DD371B06E}" type="presParOf" srcId="{D73682DF-C806-0C42-9483-3C10384A488F}" destId="{BB8747E2-59BE-0F4B-AA7A-3A087F7628FC}" srcOrd="1" destOrd="0" presId="urn:microsoft.com/office/officeart/2005/8/layout/vList4"/>
    <dgm:cxn modelId="{D16FEA6C-72DB-054C-9D1B-0AF85D97216C}" type="presParOf" srcId="{D73682DF-C806-0C42-9483-3C10384A488F}" destId="{C2B3AE5D-628D-5545-A5D3-DB5B4629D42F}" srcOrd="2" destOrd="0" presId="urn:microsoft.com/office/officeart/2005/8/layout/vList4"/>
    <dgm:cxn modelId="{D57F4B88-06E2-284E-88BF-D4D763CEB9D2}" type="presParOf" srcId="{86B55607-4BEA-3B4A-B2DD-26C6F2AF3184}" destId="{7E296D1E-75A6-A741-B81A-9A0B6077E4FB}" srcOrd="3" destOrd="0" presId="urn:microsoft.com/office/officeart/2005/8/layout/vList4"/>
    <dgm:cxn modelId="{FD91B3D9-625D-264E-84F6-0FAF58AE67AB}" type="presParOf" srcId="{86B55607-4BEA-3B4A-B2DD-26C6F2AF3184}" destId="{194C2B18-D4E7-A147-B611-1DA994AE406C}" srcOrd="4" destOrd="0" presId="urn:microsoft.com/office/officeart/2005/8/layout/vList4"/>
    <dgm:cxn modelId="{0ACA897E-D926-0C40-BC36-F6DA49E3F3E6}" type="presParOf" srcId="{194C2B18-D4E7-A147-B611-1DA994AE406C}" destId="{A59013CE-ECBA-974D-896E-69C6F8816A3E}" srcOrd="0" destOrd="0" presId="urn:microsoft.com/office/officeart/2005/8/layout/vList4"/>
    <dgm:cxn modelId="{E64BA406-1ABF-094D-9038-5DA43308E8FB}" type="presParOf" srcId="{194C2B18-D4E7-A147-B611-1DA994AE406C}" destId="{90A30339-13F8-A24E-B879-92A21EB65B17}" srcOrd="1" destOrd="0" presId="urn:microsoft.com/office/officeart/2005/8/layout/vList4"/>
    <dgm:cxn modelId="{82CFB577-19F5-E94C-A07E-96B1A5D7BFBA}" type="presParOf" srcId="{194C2B18-D4E7-A147-B611-1DA994AE406C}" destId="{12FD4443-D600-CE45-9663-199A5719EB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FC604-43D6-B745-9ACC-96ABDDD074A0}">
      <dsp:nvSpPr>
        <dsp:cNvPr id="0" name=""/>
        <dsp:cNvSpPr/>
      </dsp:nvSpPr>
      <dsp:spPr>
        <a:xfrm>
          <a:off x="0" y="0"/>
          <a:ext cx="3436099" cy="35369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92" tIns="330200" rIns="267892" bIns="330200" numCol="1" spcCol="1270" anchor="t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cs typeface="+mj-cs"/>
            </a:rPr>
            <a:t>للمصادقة ، يتم تزويد المستخدمين بتقنية رمز الاستجابة السريعة الفريدة </a:t>
          </a:r>
          <a:r>
            <a:rPr lang="en-US" sz="2000" kern="1200" dirty="0">
              <a:cs typeface="+mj-cs"/>
            </a:rPr>
            <a:t>QR code</a:t>
          </a:r>
          <a:r>
            <a:rPr lang="ar-SA" sz="2000" kern="1200" dirty="0">
              <a:cs typeface="+mj-cs"/>
            </a:rPr>
            <a:t>.</a:t>
          </a:r>
          <a:endParaRPr lang="en-US" sz="2000" kern="1200" dirty="0">
            <a:cs typeface="+mj-cs"/>
          </a:endParaRPr>
        </a:p>
      </dsp:txBody>
      <dsp:txXfrm>
        <a:off x="0" y="1344059"/>
        <a:ext cx="3436099" cy="2122198"/>
      </dsp:txXfrm>
    </dsp:sp>
    <dsp:sp modelId="{C8BBB3DC-E33E-CE4B-B198-1FB1FFC5F7E4}">
      <dsp:nvSpPr>
        <dsp:cNvPr id="0" name=""/>
        <dsp:cNvSpPr/>
      </dsp:nvSpPr>
      <dsp:spPr>
        <a:xfrm>
          <a:off x="1187499" y="353699"/>
          <a:ext cx="1061099" cy="10610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727" tIns="12700" rIns="8272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1342893" y="509093"/>
        <a:ext cx="750311" cy="750311"/>
      </dsp:txXfrm>
    </dsp:sp>
    <dsp:sp modelId="{006E8167-E385-964B-8220-8DB0B5A3F936}">
      <dsp:nvSpPr>
        <dsp:cNvPr id="0" name=""/>
        <dsp:cNvSpPr/>
      </dsp:nvSpPr>
      <dsp:spPr>
        <a:xfrm>
          <a:off x="0" y="3536926"/>
          <a:ext cx="343609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3CD1C-2B80-D14E-B747-EFE1F29A9864}">
      <dsp:nvSpPr>
        <dsp:cNvPr id="0" name=""/>
        <dsp:cNvSpPr/>
      </dsp:nvSpPr>
      <dsp:spPr>
        <a:xfrm>
          <a:off x="3779709" y="0"/>
          <a:ext cx="3436099" cy="353699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92" tIns="330200" rIns="267892" bIns="3302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cs typeface="+mj-cs"/>
            </a:rPr>
            <a:t>الغرض الرئيسي من هذا التطبيق هو تمكين الطلاب من الانضمام إلى غرفة الامتحان الخاصة بهم بسلاسة ودون أي إلهاء وتمكين المسؤولين من إدارة الطلاب والمراقبين.</a:t>
          </a:r>
          <a:endParaRPr lang="en-US" sz="2000" kern="1200" dirty="0">
            <a:cs typeface="+mj-cs"/>
          </a:endParaRPr>
        </a:p>
      </dsp:txBody>
      <dsp:txXfrm>
        <a:off x="3779709" y="1344059"/>
        <a:ext cx="3436099" cy="2122198"/>
      </dsp:txXfrm>
    </dsp:sp>
    <dsp:sp modelId="{608465BA-78BC-6044-853D-EDDAEFC67FBB}">
      <dsp:nvSpPr>
        <dsp:cNvPr id="0" name=""/>
        <dsp:cNvSpPr/>
      </dsp:nvSpPr>
      <dsp:spPr>
        <a:xfrm>
          <a:off x="4967209" y="353699"/>
          <a:ext cx="1061099" cy="1061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727" tIns="12700" rIns="8272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5122603" y="509093"/>
        <a:ext cx="750311" cy="750311"/>
      </dsp:txXfrm>
    </dsp:sp>
    <dsp:sp modelId="{B7620389-5C54-BE42-8C5F-FAA5D0D2C978}">
      <dsp:nvSpPr>
        <dsp:cNvPr id="0" name=""/>
        <dsp:cNvSpPr/>
      </dsp:nvSpPr>
      <dsp:spPr>
        <a:xfrm>
          <a:off x="3779709" y="3536926"/>
          <a:ext cx="343609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E4AF5-54F4-1746-9706-72C02F426D2B}">
      <dsp:nvSpPr>
        <dsp:cNvPr id="0" name=""/>
        <dsp:cNvSpPr/>
      </dsp:nvSpPr>
      <dsp:spPr>
        <a:xfrm>
          <a:off x="7559418" y="0"/>
          <a:ext cx="3436099" cy="353699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92" tIns="330200" rIns="267892" bIns="3302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cs typeface="+mj-cs"/>
            </a:rPr>
            <a:t>قررنا إنشاء تطبيق جوّال يساعد الطلاب والمدرسين والمراقبين والشؤون الأكاديمية على تتبع حضور الامتحانات.</a:t>
          </a:r>
          <a:endParaRPr lang="en-US" sz="2000" kern="1200" dirty="0">
            <a:cs typeface="+mj-cs"/>
          </a:endParaRPr>
        </a:p>
      </dsp:txBody>
      <dsp:txXfrm>
        <a:off x="7559418" y="1344059"/>
        <a:ext cx="3436099" cy="2122198"/>
      </dsp:txXfrm>
    </dsp:sp>
    <dsp:sp modelId="{12C32530-060D-124D-AA09-568D99C9B8E8}">
      <dsp:nvSpPr>
        <dsp:cNvPr id="0" name=""/>
        <dsp:cNvSpPr/>
      </dsp:nvSpPr>
      <dsp:spPr>
        <a:xfrm>
          <a:off x="8746918" y="353699"/>
          <a:ext cx="1061099" cy="1061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727" tIns="12700" rIns="8272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902312" y="509093"/>
        <a:ext cx="750311" cy="750311"/>
      </dsp:txXfrm>
    </dsp:sp>
    <dsp:sp modelId="{F1D3D7E8-B29F-C24B-94D7-655D04E6C4BA}">
      <dsp:nvSpPr>
        <dsp:cNvPr id="0" name=""/>
        <dsp:cNvSpPr/>
      </dsp:nvSpPr>
      <dsp:spPr>
        <a:xfrm>
          <a:off x="7559418" y="3536926"/>
          <a:ext cx="343609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24CB-F665-4647-844F-67187A80111F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200" kern="1200" dirty="0"/>
            <a:t>الابتكار</a:t>
          </a:r>
          <a:endParaRPr lang="en-US" sz="5200" kern="1200" dirty="0"/>
        </a:p>
      </dsp:txBody>
      <dsp:txXfrm>
        <a:off x="60884" y="94147"/>
        <a:ext cx="6141872" cy="1125452"/>
      </dsp:txXfrm>
    </dsp:sp>
    <dsp:sp modelId="{657A8897-2798-9940-8B81-1ED6DD3359BC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200" kern="1200" dirty="0"/>
            <a:t>الجودة</a:t>
          </a:r>
          <a:endParaRPr lang="en-US" sz="5200" kern="1200" dirty="0"/>
        </a:p>
      </dsp:txBody>
      <dsp:txXfrm>
        <a:off x="60884" y="1491127"/>
        <a:ext cx="6141872" cy="1125452"/>
      </dsp:txXfrm>
    </dsp:sp>
    <dsp:sp modelId="{9BB03550-D652-A542-808C-2F6FD74E23A4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200" kern="1200" dirty="0"/>
            <a:t>السلاسة</a:t>
          </a:r>
          <a:endParaRPr lang="en-US" sz="5200" kern="1200" dirty="0"/>
        </a:p>
      </dsp:txBody>
      <dsp:txXfrm>
        <a:off x="60884" y="2888107"/>
        <a:ext cx="6141872" cy="1125452"/>
      </dsp:txXfrm>
    </dsp:sp>
    <dsp:sp modelId="{8CFB54DB-75BA-3B48-A6F9-2A5A0696F598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200" kern="1200" dirty="0"/>
            <a:t>التفرد</a:t>
          </a:r>
          <a:endParaRPr lang="en-US" sz="5200" kern="1200" dirty="0"/>
        </a:p>
      </dsp:txBody>
      <dsp:txXfrm>
        <a:off x="60884" y="4285088"/>
        <a:ext cx="6141872" cy="112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4ED45-D079-8A4E-88EB-80CA50A2A33B}">
      <dsp:nvSpPr>
        <dsp:cNvPr id="0" name=""/>
        <dsp:cNvSpPr/>
      </dsp:nvSpPr>
      <dsp:spPr>
        <a:xfrm>
          <a:off x="0" y="463791"/>
          <a:ext cx="6367912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374904" rIns="494221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kern="1200" dirty="0"/>
            <a:t>عن طريق التواصل مع المنشآت التعليمية عبر الايميل او الهاتف.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kern="1200" dirty="0"/>
            <a:t>عن طريق التسويق الالكتروني من خلال منصات التواصل الاجتماعي وادوات التسويق المتاحة من قوقل.</a:t>
          </a:r>
          <a:endParaRPr lang="en-US" sz="1800" kern="1200" dirty="0"/>
        </a:p>
      </dsp:txBody>
      <dsp:txXfrm>
        <a:off x="0" y="463791"/>
        <a:ext cx="6367912" cy="1304100"/>
      </dsp:txXfrm>
    </dsp:sp>
    <dsp:sp modelId="{E59B37EA-0E37-4445-BB2A-3CF21440A1E3}">
      <dsp:nvSpPr>
        <dsp:cNvPr id="0" name=""/>
        <dsp:cNvSpPr/>
      </dsp:nvSpPr>
      <dsp:spPr>
        <a:xfrm>
          <a:off x="318395" y="198111"/>
          <a:ext cx="44575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/>
            <a:t>كيفية الوصول</a:t>
          </a:r>
          <a:r>
            <a:rPr lang="en-US" sz="1800" kern="1200"/>
            <a:t> </a:t>
          </a:r>
          <a:r>
            <a:rPr lang="ar-SA" sz="1800" kern="1200"/>
            <a:t>للعملاء واستقطابه</a:t>
          </a:r>
          <a:endParaRPr lang="en-SA" sz="1800" kern="1200"/>
        </a:p>
      </dsp:txBody>
      <dsp:txXfrm>
        <a:off x="344334" y="224050"/>
        <a:ext cx="4405661" cy="479482"/>
      </dsp:txXfrm>
    </dsp:sp>
    <dsp:sp modelId="{32A078CF-DAEE-294B-87E9-5609EF4F9677}">
      <dsp:nvSpPr>
        <dsp:cNvPr id="0" name=""/>
        <dsp:cNvSpPr/>
      </dsp:nvSpPr>
      <dsp:spPr>
        <a:xfrm>
          <a:off x="0" y="2130771"/>
          <a:ext cx="6367912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374904" rIns="494221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kern="1200" dirty="0"/>
            <a:t>ان الخدمة تسهل المهام وتختصر الوقت والجهد وتقلل من احتماليه حدوث الاخطاء اثناء التحضير.
ان الخدمة سهلة الاستعمال. 
توفير وصف دقيق للخدمة.
توفير صور ونموذج للواجهات.
توفير لهم نسخه تجريبيه مجانيه.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kern="1200" dirty="0"/>
            <a:t>توفير الدعم الفني خلال ساعات عمل الخدمة.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kern="1200" dirty="0"/>
            <a:t>دعم اللغة العربية و الإنجليزية.</a:t>
          </a:r>
          <a:endParaRPr lang="en-US" sz="1800" kern="1200" dirty="0"/>
        </a:p>
      </dsp:txBody>
      <dsp:txXfrm>
        <a:off x="0" y="2130771"/>
        <a:ext cx="6367912" cy="2721600"/>
      </dsp:txXfrm>
    </dsp:sp>
    <dsp:sp modelId="{ED1AC868-BCE3-0446-86C4-0A9BF466D214}">
      <dsp:nvSpPr>
        <dsp:cNvPr id="0" name=""/>
        <dsp:cNvSpPr/>
      </dsp:nvSpPr>
      <dsp:spPr>
        <a:xfrm>
          <a:off x="318395" y="1865091"/>
          <a:ext cx="4457539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كيفية إقناعهم بالحل أو تجربة المنتج/ الخدمة المقدمة. </a:t>
          </a:r>
          <a:endParaRPr lang="en-SA" sz="1800" kern="1200" dirty="0"/>
        </a:p>
      </dsp:txBody>
      <dsp:txXfrm>
        <a:off x="344334" y="1891030"/>
        <a:ext cx="4405661" cy="479482"/>
      </dsp:txXfrm>
    </dsp:sp>
    <dsp:sp modelId="{F2FBCB12-B3C7-4845-9D8E-BA669E115199}">
      <dsp:nvSpPr>
        <dsp:cNvPr id="0" name=""/>
        <dsp:cNvSpPr/>
      </dsp:nvSpPr>
      <dsp:spPr>
        <a:xfrm>
          <a:off x="0" y="5215251"/>
          <a:ext cx="6367912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374904" rIns="494221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kern="1200" dirty="0">
              <a:cs typeface="+mj-cs"/>
            </a:rPr>
            <a:t>بعد البحث و الاستعلام لم نجد منافسين مباشرين بنفس المجال و المنقطة لذلك فان السوق مفتوح ويمكن الاستحواذ على حصة السوق كاملة.</a:t>
          </a:r>
          <a:endParaRPr lang="en-US" sz="1800" kern="1200" dirty="0">
            <a:cs typeface="+mj-cs"/>
          </a:endParaRPr>
        </a:p>
      </dsp:txBody>
      <dsp:txXfrm>
        <a:off x="0" y="5215251"/>
        <a:ext cx="6367912" cy="992250"/>
      </dsp:txXfrm>
    </dsp:sp>
    <dsp:sp modelId="{78CF14DF-E943-344C-880B-23C6AB10F75B}">
      <dsp:nvSpPr>
        <dsp:cNvPr id="0" name=""/>
        <dsp:cNvSpPr/>
      </dsp:nvSpPr>
      <dsp:spPr>
        <a:xfrm>
          <a:off x="318395" y="4949571"/>
          <a:ext cx="4457539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/>
            <a:t>كيفية الحصول على حصة من السوق. </a:t>
          </a:r>
          <a:endParaRPr lang="en-SA" sz="1800" kern="1200"/>
        </a:p>
      </dsp:txBody>
      <dsp:txXfrm>
        <a:off x="344334" y="4975510"/>
        <a:ext cx="4405661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09E1F-9F9F-524E-80DF-68E7B82446D7}">
      <dsp:nvSpPr>
        <dsp:cNvPr id="0" name=""/>
        <dsp:cNvSpPr/>
      </dsp:nvSpPr>
      <dsp:spPr>
        <a:xfrm>
          <a:off x="3371501" y="3015415"/>
          <a:ext cx="2493987" cy="24939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900" kern="1200" dirty="0"/>
            <a:t>أعضاء الفريق</a:t>
          </a:r>
          <a:endParaRPr lang="en-US" sz="5900" kern="1200" dirty="0"/>
        </a:p>
      </dsp:txBody>
      <dsp:txXfrm>
        <a:off x="3736737" y="3380651"/>
        <a:ext cx="1763515" cy="1763515"/>
      </dsp:txXfrm>
    </dsp:sp>
    <dsp:sp modelId="{2DE5C265-F721-0C46-A582-1058FD93902E}">
      <dsp:nvSpPr>
        <dsp:cNvPr id="0" name=""/>
        <dsp:cNvSpPr/>
      </dsp:nvSpPr>
      <dsp:spPr>
        <a:xfrm rot="11700000">
          <a:off x="1149062" y="3269386"/>
          <a:ext cx="2179533" cy="7107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4FB68-79FF-3943-AF1D-EAF2CF33B2FF}">
      <dsp:nvSpPr>
        <dsp:cNvPr id="0" name=""/>
        <dsp:cNvSpPr/>
      </dsp:nvSpPr>
      <dsp:spPr>
        <a:xfrm>
          <a:off x="1551" y="2395011"/>
          <a:ext cx="2369287" cy="1895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600" kern="1200" dirty="0"/>
            <a:t>شهد التميمي</a:t>
          </a:r>
          <a:endParaRPr lang="en-US" sz="5600" kern="1200" dirty="0"/>
        </a:p>
      </dsp:txBody>
      <dsp:txXfrm>
        <a:off x="57066" y="2450526"/>
        <a:ext cx="2258257" cy="1784400"/>
      </dsp:txXfrm>
    </dsp:sp>
    <dsp:sp modelId="{D7980D26-91A9-004E-BE9E-39CAC224E3F6}">
      <dsp:nvSpPr>
        <dsp:cNvPr id="0" name=""/>
        <dsp:cNvSpPr/>
      </dsp:nvSpPr>
      <dsp:spPr>
        <a:xfrm rot="14700000">
          <a:off x="2487561" y="1674225"/>
          <a:ext cx="2179533" cy="7107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F9396-19CC-864B-B248-AA724155CAA5}">
      <dsp:nvSpPr>
        <dsp:cNvPr id="0" name=""/>
        <dsp:cNvSpPr/>
      </dsp:nvSpPr>
      <dsp:spPr>
        <a:xfrm>
          <a:off x="1932128" y="94239"/>
          <a:ext cx="2369287" cy="1895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600" kern="1200" dirty="0"/>
            <a:t>لمياء الحماد</a:t>
          </a:r>
          <a:endParaRPr lang="en-US" sz="5600" kern="1200" dirty="0"/>
        </a:p>
      </dsp:txBody>
      <dsp:txXfrm>
        <a:off x="1987643" y="149754"/>
        <a:ext cx="2258257" cy="1784400"/>
      </dsp:txXfrm>
    </dsp:sp>
    <dsp:sp modelId="{4A448D8B-DD41-8C4A-8311-F6A7879A50D1}">
      <dsp:nvSpPr>
        <dsp:cNvPr id="0" name=""/>
        <dsp:cNvSpPr/>
      </dsp:nvSpPr>
      <dsp:spPr>
        <a:xfrm rot="17700000">
          <a:off x="4569895" y="1674225"/>
          <a:ext cx="2179533" cy="7107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7136F-9460-5248-8A27-B1B87EB55B28}">
      <dsp:nvSpPr>
        <dsp:cNvPr id="0" name=""/>
        <dsp:cNvSpPr/>
      </dsp:nvSpPr>
      <dsp:spPr>
        <a:xfrm>
          <a:off x="4935573" y="94239"/>
          <a:ext cx="2369287" cy="1895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600" kern="1200" dirty="0"/>
            <a:t>دانه الدوسري</a:t>
          </a:r>
          <a:endParaRPr lang="en-US" sz="5600" kern="1200" dirty="0"/>
        </a:p>
      </dsp:txBody>
      <dsp:txXfrm>
        <a:off x="4991088" y="149754"/>
        <a:ext cx="2258257" cy="1784400"/>
      </dsp:txXfrm>
    </dsp:sp>
    <dsp:sp modelId="{6173916C-B22B-064A-87E6-6AA8D637C845}">
      <dsp:nvSpPr>
        <dsp:cNvPr id="0" name=""/>
        <dsp:cNvSpPr/>
      </dsp:nvSpPr>
      <dsp:spPr>
        <a:xfrm rot="20700000">
          <a:off x="5908394" y="3269386"/>
          <a:ext cx="2179533" cy="7107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EAA45-DBF3-EB4B-87B3-2FFCE67C7A2D}">
      <dsp:nvSpPr>
        <dsp:cNvPr id="0" name=""/>
        <dsp:cNvSpPr/>
      </dsp:nvSpPr>
      <dsp:spPr>
        <a:xfrm>
          <a:off x="6866150" y="2395011"/>
          <a:ext cx="2369287" cy="1895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600" kern="1200" dirty="0"/>
            <a:t>ديمه الرشود</a:t>
          </a:r>
          <a:endParaRPr lang="en-US" sz="5600" kern="1200" dirty="0"/>
        </a:p>
      </dsp:txBody>
      <dsp:txXfrm>
        <a:off x="6921665" y="2450526"/>
        <a:ext cx="2258257" cy="1784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AA764-F4A9-F343-A3E4-EBDD7CFC55CB}">
      <dsp:nvSpPr>
        <dsp:cNvPr id="0" name=""/>
        <dsp:cNvSpPr/>
      </dsp:nvSpPr>
      <dsp:spPr>
        <a:xfrm>
          <a:off x="0" y="0"/>
          <a:ext cx="5001146" cy="1595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المرحلة الحالية: نموذج اولي </a:t>
          </a:r>
          <a:endParaRPr lang="en-US" sz="1800" kern="1200" dirty="0"/>
        </a:p>
      </dsp:txBody>
      <dsp:txXfrm>
        <a:off x="1159737" y="0"/>
        <a:ext cx="3841408" cy="1595087"/>
      </dsp:txXfrm>
    </dsp:sp>
    <dsp:sp modelId="{5BE642C3-20C3-3349-A7B3-41079F8A3FF0}">
      <dsp:nvSpPr>
        <dsp:cNvPr id="0" name=""/>
        <dsp:cNvSpPr/>
      </dsp:nvSpPr>
      <dsp:spPr>
        <a:xfrm>
          <a:off x="159508" y="159508"/>
          <a:ext cx="1000229" cy="12760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2000" r="-7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7F90D-7319-5942-A98C-8EDFB79D4FDE}">
      <dsp:nvSpPr>
        <dsp:cNvPr id="0" name=""/>
        <dsp:cNvSpPr/>
      </dsp:nvSpPr>
      <dsp:spPr>
        <a:xfrm>
          <a:off x="0" y="1754595"/>
          <a:ext cx="5001146" cy="1595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الخط الزمني</a:t>
          </a:r>
          <a:endParaRPr lang="en-US" sz="18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400" kern="1200" dirty="0"/>
            <a:t>من ١٢ شهر الى ١٨ شهر</a:t>
          </a:r>
          <a:endParaRPr lang="en-US" sz="1400" kern="1200" dirty="0"/>
        </a:p>
      </dsp:txBody>
      <dsp:txXfrm>
        <a:off x="1159737" y="1754595"/>
        <a:ext cx="3841408" cy="1595087"/>
      </dsp:txXfrm>
    </dsp:sp>
    <dsp:sp modelId="{BB8747E2-59BE-0F4B-AA7A-3A087F7628FC}">
      <dsp:nvSpPr>
        <dsp:cNvPr id="0" name=""/>
        <dsp:cNvSpPr/>
      </dsp:nvSpPr>
      <dsp:spPr>
        <a:xfrm>
          <a:off x="159508" y="1914104"/>
          <a:ext cx="1000229" cy="12760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013CE-ECBA-974D-896E-69C6F8816A3E}">
      <dsp:nvSpPr>
        <dsp:cNvPr id="0" name=""/>
        <dsp:cNvSpPr/>
      </dsp:nvSpPr>
      <dsp:spPr>
        <a:xfrm>
          <a:off x="0" y="3509191"/>
          <a:ext cx="5001146" cy="1595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800" kern="1200" dirty="0"/>
            <a:t>المبلغ المالي المستهدف: ٧٠٠،٠٠٠ ريال سعودي</a:t>
          </a:r>
          <a:endParaRPr lang="en-US" sz="18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400" kern="1200" dirty="0"/>
            <a:t>سيتم استثماره في</a:t>
          </a:r>
          <a:endParaRPr lang="en-US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400" kern="1200" dirty="0"/>
            <a:t> زيادة الموظفين</a:t>
          </a:r>
          <a:endParaRPr lang="en-US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400" kern="1200" dirty="0"/>
            <a:t> تطوير البرنامج</a:t>
          </a:r>
          <a:endParaRPr lang="en-US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400" kern="1200" dirty="0"/>
            <a:t> الدخول الى السوق</a:t>
          </a:r>
          <a:endParaRPr lang="en-US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400" kern="1200" dirty="0"/>
            <a:t> التسويق و جذب العملاء</a:t>
          </a:r>
          <a:endParaRPr lang="en-US" sz="1400" kern="1200" dirty="0"/>
        </a:p>
      </dsp:txBody>
      <dsp:txXfrm>
        <a:off x="1159737" y="3509191"/>
        <a:ext cx="3841408" cy="1595087"/>
      </dsp:txXfrm>
    </dsp:sp>
    <dsp:sp modelId="{90A30339-13F8-A24E-B879-92A21EB65B17}">
      <dsp:nvSpPr>
        <dsp:cNvPr id="0" name=""/>
        <dsp:cNvSpPr/>
      </dsp:nvSpPr>
      <dsp:spPr>
        <a:xfrm>
          <a:off x="159508" y="3668700"/>
          <a:ext cx="1000229" cy="12760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BAC2-3DEF-AD44-8977-922B7BC82B24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3DD18-F02F-E94E-BD80-614F9BB0484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1185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BDED-1881-B94C-85AA-D874E2554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4DE06-E571-B349-B9DE-20D735D4C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B603-5DF8-8F48-900C-59ED69F5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33B6-ED51-F340-A3CF-F0E981BE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4D1D-7037-5844-9183-7AC56A6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9545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BBE8-BD29-E741-BB8E-009A8B10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5C2D-A2CF-844B-8659-0600422A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07C87-F4A3-1044-896A-8649D514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610D-BD81-2B45-9D18-578C8A0E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7431C-EE12-FB42-9AAA-7DC302D2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66707-1020-094B-A8D3-CC6C3F5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380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9A81-98E3-F346-8FD0-48593319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3751-42FA-7D47-8459-F8D3D4765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61504-988C-024E-A5BD-D11CB1B15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6E56-5AE3-AB41-93C1-3A6BDE0D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49184-8A33-DD41-AB3D-FB47D648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0E1-A458-EE46-B7C2-1AFFBC51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1727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92A0-50A3-BE46-A06F-E254E0CC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96A7B-8CDA-984D-BDDB-45131513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27A-0932-7949-803E-5DC95D8A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B911-809E-6341-AF16-9ED07749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DB21-3E03-0B4E-B684-F01B93A7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5155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AB06D-7619-024C-94AB-0F67DB60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2BF89-9F46-F84F-A88C-DBC313FBC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A24-D4A1-E849-9426-42E92928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5F58-E56D-BF44-9EA2-CF194D99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12214-CDE5-C84B-9090-E7E4FA6D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1295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B79DD-A02D-E54B-BDF6-A871E6207A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1D80-3772-3D44-81C4-98F1B4D6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C0DE-D2B3-4F40-9738-B0F56347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72BD-D756-AE4C-A9E0-5425D857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45D2-7607-724F-BD12-2E2DA615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9A38-111E-834B-8F99-A42D4792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9558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1B1B-B129-E448-AA11-96FADF62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93" y="250826"/>
            <a:ext cx="10515600" cy="1325033"/>
          </a:xfrm>
        </p:spPr>
        <p:txBody>
          <a:bodyPr>
            <a:normAutofit/>
          </a:bodyPr>
          <a:lstStyle>
            <a:lvl1pPr algn="r">
              <a:defRPr sz="5333" b="0" i="0">
                <a:solidFill>
                  <a:srgbClr val="00739A"/>
                </a:solidFill>
                <a:latin typeface="29LT Azer Medium" pitchFamily="2" charset="-78"/>
                <a:cs typeface="29LT Azer Medium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7A3D-0139-524D-9C96-A050C2EA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68" y="1945570"/>
            <a:ext cx="10515600" cy="4349749"/>
          </a:xfrm>
        </p:spPr>
        <p:txBody>
          <a:bodyPr/>
          <a:lstStyle>
            <a:lvl1pPr marL="0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1pPr>
            <a:lvl2pPr marL="609585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2pPr>
            <a:lvl3pPr marL="1219170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3pPr>
            <a:lvl4pPr marL="1828754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4pPr>
            <a:lvl5pPr marL="2438339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2FBB4-117E-4546-A1EB-763ACA7FF619}"/>
              </a:ext>
            </a:extLst>
          </p:cNvPr>
          <p:cNvSpPr/>
          <p:nvPr userDrawn="1"/>
        </p:nvSpPr>
        <p:spPr>
          <a:xfrm>
            <a:off x="11353800" y="0"/>
            <a:ext cx="855024" cy="6858000"/>
          </a:xfrm>
          <a:prstGeom prst="rect">
            <a:avLst/>
          </a:prstGeom>
          <a:solidFill>
            <a:srgbClr val="00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29LT Azer Medium" pitchFamily="2" charset="-7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8ADD5B-270A-5B43-A18D-5E3E6BC9C12B}"/>
              </a:ext>
            </a:extLst>
          </p:cNvPr>
          <p:cNvSpPr txBox="1">
            <a:spLocks/>
          </p:cNvSpPr>
          <p:nvPr userDrawn="1"/>
        </p:nvSpPr>
        <p:spPr>
          <a:xfrm>
            <a:off x="459271" y="6372109"/>
            <a:ext cx="1077941" cy="321275"/>
          </a:xfrm>
          <a:prstGeom prst="rect">
            <a:avLst/>
          </a:prstGeom>
        </p:spPr>
        <p:txBody>
          <a:bodyPr vert="horz" lIns="121920" tIns="60960" rIns="121920" bIns="6096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29LT Azer Light" pitchFamily="2" charset="-78"/>
                <a:cs typeface="29LT Azer Light" pitchFamily="2" charset="-78"/>
              </a:rPr>
              <a:t>Thakaa.sa</a:t>
            </a:r>
            <a:endParaRPr lang="ar-SA" sz="2400" b="0" i="0" dirty="0">
              <a:solidFill>
                <a:schemeClr val="tx1">
                  <a:lumMod val="50000"/>
                  <a:lumOff val="50000"/>
                </a:schemeClr>
              </a:solidFill>
              <a:latin typeface="29LT Azer Light" pitchFamily="2" charset="-78"/>
              <a:ea typeface="Arial"/>
              <a:cs typeface="29LT Azer Light" pitchFamily="2" charset="-7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0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49E0-ECFD-4546-8E11-88D49568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A767-B313-C344-9787-4420483B2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288A-B1E4-1248-846B-61A0A773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594AE-CE8E-4D4C-9F30-3BD0823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357E-7008-274B-98BA-3D82A58E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63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0ABF-A450-8440-ABA1-57E50451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A7D4-E81D-8B41-BA27-A9458271C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4974D-5531-4148-A79F-E3ED61BFF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386D-E6BE-F84F-90C1-FE4E2CB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A1F5-697F-794D-863B-383B7087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C9FA9-A4A5-0D48-85BB-C2A6D144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9289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62F5-2F2C-1D41-A1CB-99B4A5BD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602D9-0588-404E-A41D-6BC37532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DE35-99B7-D046-9601-CB035C932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B09E5-8C82-F547-AB2B-CC18FAC0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FE0E1-FF1A-D942-AE05-A547BE85D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2AFA0-424A-8542-BE0C-B812920F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E6772-8E94-B740-A1DF-CA4B26D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86956-ACCE-694A-BA40-04D3FD4F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234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4FEC-BEB4-D944-B2AA-CC0E9474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05072-F8DD-B54A-91EE-AE0CCBC0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940F-A2A5-2E49-927D-9DAAC77F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3C842-86E0-E244-9913-FB69FAB2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56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7A98D-F6F8-AC43-AA42-A9927C83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9581-843F-5A41-A058-1152EF5E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B3A37-0FF4-BE4E-8D75-DA5884A4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271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8D4E2-4F43-A04E-9AC3-FDB46A16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AE86-5335-1C43-BDCF-A0B794F0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C9B7-86FC-314C-973E-E5E686D8D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5FDC-B55F-BB47-96E5-5AEB503E218D}" type="datetimeFigureOut">
              <a:rPr lang="en-SA" smtClean="0"/>
              <a:t>24/05/2022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40EE-6C9F-0344-9E4C-752AB5CC0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2E64-A7A0-B74E-8717-504EE7D9B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90721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2180001345@iau.edu.sa" TargetMode="External"/><Relationship Id="rId2" Type="http://schemas.openxmlformats.org/officeDocument/2006/relationships/hyperlink" Target="mailto:2180005949@iau.edu.s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holding, person, hand&#10;&#10;Description automatically generated">
            <a:extLst>
              <a:ext uri="{FF2B5EF4-FFF2-40B4-BE49-F238E27FC236}">
                <a16:creationId xmlns:a16="http://schemas.microsoft.com/office/drawing/2014/main" id="{537F1FA7-D129-5ED6-36CD-B93245682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9" b="187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EB75-E38C-EF48-A0C2-23EC1593E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ar-SA" sz="4800" dirty="0">
                <a:latin typeface="29LT Azer" pitchFamily="2" charset="-78"/>
              </a:rPr>
              <a:t>تطبيق حاضر</a:t>
            </a:r>
            <a:br>
              <a:rPr lang="ar-SA" sz="4800" dirty="0">
                <a:latin typeface="29LT Azer" pitchFamily="2" charset="-78"/>
              </a:rPr>
            </a:br>
            <a:r>
              <a:rPr lang="ar-SA" sz="4800" dirty="0">
                <a:latin typeface="29LT Azer" pitchFamily="2" charset="-78"/>
              </a:rPr>
              <a:t>(مشاركة في برنامج المعسكرات الريادية الجامعية) </a:t>
            </a:r>
            <a:endParaRPr lang="en-SA" sz="4800" dirty="0">
              <a:latin typeface="29LT Azer" pitchFamily="2" charset="-78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6246DE2-3851-63E8-F500-636A5AFFC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ar-SA" sz="2000">
                <a:latin typeface="29LT Azer" pitchFamily="2" charset="-78"/>
                <a:cs typeface="+mj-cs"/>
              </a:rPr>
              <a:t>لمياء الحماد - دانه الدوسري </a:t>
            </a:r>
          </a:p>
          <a:p>
            <a:pPr algn="l"/>
            <a:r>
              <a:rPr lang="ar-SA" sz="2000">
                <a:latin typeface="29LT Azer" pitchFamily="2" charset="-78"/>
                <a:cs typeface="+mj-cs"/>
              </a:rPr>
              <a:t>شهد التميمي – ديما الرشود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8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DFA1D-15A0-83B3-9141-CF4FE129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ar-SA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الخدمات المشتركة (الصفحة الشخصية)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Qr code&#10;&#10;Description automatically generated">
            <a:extLst>
              <a:ext uri="{FF2B5EF4-FFF2-40B4-BE49-F238E27FC236}">
                <a16:creationId xmlns:a16="http://schemas.microsoft.com/office/drawing/2014/main" id="{B0E24BD8-E2A1-2906-C743-CC4F83F2E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94" y="2427541"/>
            <a:ext cx="75427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3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E608-3B75-FAC1-9ADB-8F878163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ar-SA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خدمات الشؤون الأكاديمية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1931419-374B-9158-7AD6-3CE251AF0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" t="2663" r="2519" b="2388"/>
          <a:stretch/>
        </p:blipFill>
        <p:spPr bwMode="auto">
          <a:xfrm>
            <a:off x="2476299" y="2427541"/>
            <a:ext cx="7184303" cy="399763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086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E608-3B75-FAC1-9ADB-8F878163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خدمات الشؤون الأكاديمية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46A407-C2EB-A062-74A8-6CAD66850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72" y="2427541"/>
            <a:ext cx="617395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0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E608-3B75-FAC1-9ADB-8F878163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ar-SA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خدمات الطلاب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5F5E32-33B1-455F-950E-F6516B0F6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18" y="2427541"/>
            <a:ext cx="660766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4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E608-3B75-FAC1-9ADB-8F878163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ar-SA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خدمات المراقبين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0D38BE-2757-BA5F-A25F-FD1913EB1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09" y="2427541"/>
            <a:ext cx="66350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0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E608-3B75-FAC1-9ADB-8F878163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خدمات المراقبين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1A1725-95E1-D653-CCC3-5F3581760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19" y="2427541"/>
            <a:ext cx="743746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1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9603-31E1-F545-8732-3EAC70B9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6" y="296887"/>
            <a:ext cx="4297907" cy="1081538"/>
          </a:xfrm>
        </p:spPr>
        <p:txBody>
          <a:bodyPr/>
          <a:lstStyle/>
          <a:p>
            <a:pPr algn="r" rtl="1"/>
            <a:r>
              <a:rPr lang="ar-SA" dirty="0">
                <a:solidFill>
                  <a:schemeClr val="bg1">
                    <a:lumMod val="85000"/>
                    <a:lumOff val="15000"/>
                  </a:schemeClr>
                </a:solidFill>
                <a:latin typeface="29LT Azer" pitchFamily="2" charset="-78"/>
                <a:cs typeface="29LT Azer" pitchFamily="2" charset="-78"/>
              </a:rPr>
              <a:t>نموذج العمل التجاري </a:t>
            </a:r>
            <a:endParaRPr lang="en-SA" dirty="0">
              <a:solidFill>
                <a:schemeClr val="bg1">
                  <a:lumMod val="85000"/>
                  <a:lumOff val="15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  <p:pic>
        <p:nvPicPr>
          <p:cNvPr id="13" name="Picture 1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604AEAF-0910-76DD-BF15-D0E73EE9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492621" cy="69440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72A8EA-0FD4-37CE-790A-4092C0A57F0A}"/>
              </a:ext>
            </a:extLst>
          </p:cNvPr>
          <p:cNvSpPr txBox="1"/>
          <p:nvPr/>
        </p:nvSpPr>
        <p:spPr>
          <a:xfrm>
            <a:off x="5909094" y="858795"/>
            <a:ext cx="1343293" cy="147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الجامعات، المعاهد، </a:t>
            </a:r>
          </a:p>
          <a:p>
            <a:pPr algn="r" rtl="1"/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المؤسسات التعليمية الكبيرة و متوسطة الحجم.</a:t>
            </a:r>
          </a:p>
          <a:p>
            <a:pPr algn="r" rtl="1">
              <a:lnSpc>
                <a:spcPct val="90000"/>
              </a:lnSpc>
              <a:spcBef>
                <a:spcPts val="1000"/>
              </a:spcBef>
            </a:pP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في المملكة العربية السعودية.</a:t>
            </a:r>
            <a:endParaRPr lang="en-SA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26F6A3-D9F7-C4C3-350D-190C58EF09B5}"/>
              </a:ext>
            </a:extLst>
          </p:cNvPr>
          <p:cNvSpPr txBox="1"/>
          <p:nvPr/>
        </p:nvSpPr>
        <p:spPr>
          <a:xfrm>
            <a:off x="4321834" y="2994967"/>
            <a:ext cx="1475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التحميل من متاجر التطبيقات </a:t>
            </a:r>
            <a:endParaRPr lang="en-US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algn="r" defTabSz="914400" rtl="1" eaLnBrk="1" latinLnBrk="0" hangingPunct="1"/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 store, Google play, etc.</a:t>
            </a:r>
            <a:endParaRPr lang="en-SA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1449A-0AAE-FC55-9415-A8F7D51A88B3}"/>
              </a:ext>
            </a:extLst>
          </p:cNvPr>
          <p:cNvSpPr txBox="1"/>
          <p:nvPr/>
        </p:nvSpPr>
        <p:spPr>
          <a:xfrm>
            <a:off x="5001443" y="5138780"/>
            <a:ext cx="218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اشتراكات سنوية في التطبيق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n-SA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66F3B-E35A-F48E-AC30-DBFAA8C548AC}"/>
              </a:ext>
            </a:extLst>
          </p:cNvPr>
          <p:cNvSpPr txBox="1"/>
          <p:nvPr/>
        </p:nvSpPr>
        <p:spPr>
          <a:xfrm>
            <a:off x="2978541" y="683767"/>
            <a:ext cx="13432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ar-SA" sz="1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تسهيل عملية الحضور وتأمينها وتسريعها.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ar-SA" sz="1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الاستفادة من التكنولوجيا الحديثة في المعاهد الأكاديمية.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ar-SA" sz="1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دمج كل ما يتعلق بالاختبارات في منصة واحدة.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ar-SA" sz="1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تسهيل عملية تقديم الأعذار والرد عليها.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ar-SA" sz="1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مساعدة الشؤون الأكاديمية من خلال تسجيل بيانات حضور الطلاب أثناء الاختبارات.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endParaRPr lang="ar-SA" sz="1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endParaRPr lang="ar-SA" sz="1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40531-F242-C2FA-804C-9292515E65B7}"/>
              </a:ext>
            </a:extLst>
          </p:cNvPr>
          <p:cNvSpPr txBox="1"/>
          <p:nvPr/>
        </p:nvSpPr>
        <p:spPr>
          <a:xfrm>
            <a:off x="1437512" y="3130114"/>
            <a:ext cx="1475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-الموظفين( مطورين لغة 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flutter </a:t>
            </a: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- أخصائيين دعم تكنولوجيا المعلومات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r" rtl="1"/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-المعدات والبرمجيات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n-SA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7E0294-6C0B-041E-AC74-60A77FF61D5E}"/>
              </a:ext>
            </a:extLst>
          </p:cNvPr>
          <p:cNvSpPr txBox="1"/>
          <p:nvPr/>
        </p:nvSpPr>
        <p:spPr>
          <a:xfrm>
            <a:off x="1485122" y="683767"/>
            <a:ext cx="13432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إدارة قواعد البيانات</a:t>
            </a:r>
          </a:p>
          <a:p>
            <a:pPr algn="r" rtl="1"/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دعم تكنولوجيا المعلومات</a:t>
            </a:r>
          </a:p>
          <a:p>
            <a:pPr algn="r" rtl="1"/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تطوير البرمجيات واختبارها</a:t>
            </a:r>
            <a:endParaRPr lang="en-SA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B2AD60-133A-7BB6-4477-27F15ECCC70D}"/>
              </a:ext>
            </a:extLst>
          </p:cNvPr>
          <p:cNvSpPr txBox="1"/>
          <p:nvPr/>
        </p:nvSpPr>
        <p:spPr>
          <a:xfrm>
            <a:off x="108873" y="737390"/>
            <a:ext cx="1475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إدارة علاقات عامة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ar-SA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الإدارة المالية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n-SA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5FB2E-7988-8E39-F6D6-351E683D6096}"/>
              </a:ext>
            </a:extLst>
          </p:cNvPr>
          <p:cNvSpPr txBox="1"/>
          <p:nvPr/>
        </p:nvSpPr>
        <p:spPr>
          <a:xfrm>
            <a:off x="284673" y="5052942"/>
            <a:ext cx="3082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تكاليف قاعده البيانات.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تكاليف المعدات و البرمجيات.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المكان.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الدعاية.</a:t>
            </a:r>
            <a:endParaRPr lang="en-SA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4FA9D-3F2E-4BDE-9177-F6D8C7A3F64C}"/>
              </a:ext>
            </a:extLst>
          </p:cNvPr>
          <p:cNvSpPr txBox="1"/>
          <p:nvPr/>
        </p:nvSpPr>
        <p:spPr>
          <a:xfrm>
            <a:off x="4453658" y="790967"/>
            <a:ext cx="1343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تواصل آلي مع العملاء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توفير الدعم الفني للعملاء خلال ساعات عمل الخدمة</a:t>
            </a:r>
          </a:p>
        </p:txBody>
      </p:sp>
    </p:spTree>
    <p:extLst>
      <p:ext uri="{BB962C8B-B14F-4D97-AF65-F5344CB8AC3E}">
        <p14:creationId xmlns:p14="http://schemas.microsoft.com/office/powerpoint/2010/main" val="299159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15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34" name="Group 1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028591-3EAD-BA45-A913-B0E7751F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pPr algn="r" rtl="1"/>
            <a:r>
              <a:rPr lang="ar-SA" sz="4800" dirty="0">
                <a:solidFill>
                  <a:schemeClr val="bg1"/>
                </a:solidFill>
                <a:latin typeface="29LT Azer" pitchFamily="2" charset="-78"/>
                <a:cs typeface="29LT Azer" pitchFamily="2" charset="-78"/>
              </a:rPr>
              <a:t>خطة الدخول إلى السوق </a:t>
            </a:r>
            <a:endParaRPr lang="en-SA" sz="4800" dirty="0">
              <a:solidFill>
                <a:schemeClr val="bg1"/>
              </a:solidFill>
              <a:latin typeface="29LT Azer" pitchFamily="2" charset="-78"/>
              <a:cs typeface="29LT Azer" pitchFamily="2" charset="-78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2CBCBF2-6345-F85E-6C3D-B57E373A4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364571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06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39C03-5A24-3C4B-976A-9D67744C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ar-SA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تحليل المنافسين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5DDD963-4C83-5B2D-3BF3-62FC3D867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68973"/>
              </p:ext>
            </p:extLst>
          </p:nvPr>
        </p:nvGraphicFramePr>
        <p:xfrm>
          <a:off x="643467" y="1905953"/>
          <a:ext cx="10905070" cy="408171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153806">
                  <a:extLst>
                    <a:ext uri="{9D8B030D-6E8A-4147-A177-3AD203B41FA5}">
                      <a16:colId xmlns:a16="http://schemas.microsoft.com/office/drawing/2014/main" val="1892695866"/>
                    </a:ext>
                  </a:extLst>
                </a:gridCol>
                <a:gridCol w="999219">
                  <a:extLst>
                    <a:ext uri="{9D8B030D-6E8A-4147-A177-3AD203B41FA5}">
                      <a16:colId xmlns:a16="http://schemas.microsoft.com/office/drawing/2014/main" val="2172795397"/>
                    </a:ext>
                  </a:extLst>
                </a:gridCol>
                <a:gridCol w="1062476">
                  <a:extLst>
                    <a:ext uri="{9D8B030D-6E8A-4147-A177-3AD203B41FA5}">
                      <a16:colId xmlns:a16="http://schemas.microsoft.com/office/drawing/2014/main" val="101626095"/>
                    </a:ext>
                  </a:extLst>
                </a:gridCol>
                <a:gridCol w="999219">
                  <a:extLst>
                    <a:ext uri="{9D8B030D-6E8A-4147-A177-3AD203B41FA5}">
                      <a16:colId xmlns:a16="http://schemas.microsoft.com/office/drawing/2014/main" val="2154739685"/>
                    </a:ext>
                  </a:extLst>
                </a:gridCol>
                <a:gridCol w="922978">
                  <a:extLst>
                    <a:ext uri="{9D8B030D-6E8A-4147-A177-3AD203B41FA5}">
                      <a16:colId xmlns:a16="http://schemas.microsoft.com/office/drawing/2014/main" val="2320123455"/>
                    </a:ext>
                  </a:extLst>
                </a:gridCol>
                <a:gridCol w="922978">
                  <a:extLst>
                    <a:ext uri="{9D8B030D-6E8A-4147-A177-3AD203B41FA5}">
                      <a16:colId xmlns:a16="http://schemas.microsoft.com/office/drawing/2014/main" val="3346755640"/>
                    </a:ext>
                  </a:extLst>
                </a:gridCol>
                <a:gridCol w="922978">
                  <a:extLst>
                    <a:ext uri="{9D8B030D-6E8A-4147-A177-3AD203B41FA5}">
                      <a16:colId xmlns:a16="http://schemas.microsoft.com/office/drawing/2014/main" val="2635821248"/>
                    </a:ext>
                  </a:extLst>
                </a:gridCol>
                <a:gridCol w="922978">
                  <a:extLst>
                    <a:ext uri="{9D8B030D-6E8A-4147-A177-3AD203B41FA5}">
                      <a16:colId xmlns:a16="http://schemas.microsoft.com/office/drawing/2014/main" val="2993000657"/>
                    </a:ext>
                  </a:extLst>
                </a:gridCol>
                <a:gridCol w="999219">
                  <a:extLst>
                    <a:ext uri="{9D8B030D-6E8A-4147-A177-3AD203B41FA5}">
                      <a16:colId xmlns:a16="http://schemas.microsoft.com/office/drawing/2014/main" val="4249581867"/>
                    </a:ext>
                  </a:extLst>
                </a:gridCol>
                <a:gridCol w="999219">
                  <a:extLst>
                    <a:ext uri="{9D8B030D-6E8A-4147-A177-3AD203B41FA5}">
                      <a16:colId xmlns:a16="http://schemas.microsoft.com/office/drawing/2014/main" val="3841592762"/>
                    </a:ext>
                  </a:extLst>
                </a:gridCol>
              </a:tblGrid>
              <a:tr h="242162">
                <a:tc rowSpan="2">
                  <a:txBody>
                    <a:bodyPr/>
                    <a:lstStyle/>
                    <a:p>
                      <a:pPr marL="71755" marR="71755" indent="144145" algn="ctr" defTabSz="914400" rtl="1" eaLnBrk="1" fontAlgn="auto" latinLnBrk="0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المنشئات/التطبيقات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6233" marR="96233" marT="48117" marB="48117" vert="vert270" anchor="ctr"/>
                </a:tc>
                <a:tc gridSpan="8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المميزات</a:t>
                      </a:r>
                      <a:r>
                        <a:rPr lang="en-US" sz="1100" b="0">
                          <a:effectLst/>
                        </a:rPr>
                        <a:t> 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6233" marR="96233" marT="48117" marB="48117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6233" marR="96233" marT="48117" marB="48117"/>
                </a:tc>
                <a:extLst>
                  <a:ext uri="{0D108BD9-81ED-4DB2-BD59-A6C34878D82A}">
                    <a16:rowId xmlns:a16="http://schemas.microsoft.com/office/drawing/2014/main" val="1722931320"/>
                  </a:ext>
                </a:extLst>
              </a:tr>
              <a:tr h="2613881">
                <a:tc v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سهولة الاستخدام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استخدم مكونات الأجهزة للتعرف على هوية الطلاب.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استخدام تقنيات القياسات الحيوية لتحديد حضور الطلاب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تسجيل حضور الامتحانات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تحميل اعذار الامتحانات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يستخدم رمز الاستجابة السريعة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إرسال الإخطارات للمستخدمين.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أنظمة مطورة لدعم الصناعات التعليمية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ctr" defTabSz="914400" rtl="1" eaLnBrk="1" fontAlgn="auto" latinLnBrk="0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في المملكة العربية السعودية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vert="vert270"/>
                </a:tc>
                <a:extLst>
                  <a:ext uri="{0D108BD9-81ED-4DB2-BD59-A6C34878D82A}">
                    <a16:rowId xmlns:a16="http://schemas.microsoft.com/office/drawing/2014/main" val="1421584862"/>
                  </a:ext>
                </a:extLst>
              </a:tr>
              <a:tr h="261745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ar-SA" sz="1100" b="0">
                          <a:effectLst/>
                        </a:rPr>
                        <a:t>حاضر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anchor="ctr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marL="0" marR="0" lvl="0" indent="144145" algn="ctr" defTabSz="914400" rtl="1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</a:endParaRPr>
                    </a:p>
                    <a:p>
                      <a:pPr marL="0" indent="144145" algn="ctr" defTabSz="914400" rtl="1" eaLnBrk="1" fontAlgn="auto" latinLnBrk="0" hangingPunct="1">
                        <a:lnSpc>
                          <a:spcPts val="1200"/>
                        </a:lnSpc>
                      </a:pP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extLst>
                  <a:ext uri="{0D108BD9-81ED-4DB2-BD59-A6C34878D82A}">
                    <a16:rowId xmlns:a16="http://schemas.microsoft.com/office/drawing/2014/main" val="2669457206"/>
                  </a:ext>
                </a:extLst>
              </a:tr>
              <a:tr h="145928">
                <a:tc>
                  <a:txBody>
                    <a:bodyPr/>
                    <a:lstStyle/>
                    <a:p>
                      <a:pPr marL="0" marR="0" indent="144145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effectLst/>
                        </a:rPr>
                        <a:t>Smart Student Attendance  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anchor="ctr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marL="0" indent="144145" algn="ctr" defTabSz="914400" rtl="1" eaLnBrk="1" fontAlgn="auto" latinLnBrk="0" hangingPunct="1">
                        <a:lnSpc>
                          <a:spcPts val="1200"/>
                        </a:lnSpc>
                      </a:pP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extLst>
                  <a:ext uri="{0D108BD9-81ED-4DB2-BD59-A6C34878D82A}">
                    <a16:rowId xmlns:a16="http://schemas.microsoft.com/office/drawing/2014/main" val="1262014361"/>
                  </a:ext>
                </a:extLst>
              </a:tr>
              <a:tr h="145928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SMA 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anchor="ctr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extLst>
                  <a:ext uri="{0D108BD9-81ED-4DB2-BD59-A6C34878D82A}">
                    <a16:rowId xmlns:a16="http://schemas.microsoft.com/office/drawing/2014/main" val="3719344457"/>
                  </a:ext>
                </a:extLst>
              </a:tr>
              <a:tr h="261553">
                <a:tc>
                  <a:txBody>
                    <a:bodyPr/>
                    <a:lstStyle/>
                    <a:p>
                      <a:pPr marL="0" marR="0" indent="144145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effectLst/>
                        </a:rPr>
                        <a:t>Biometrics-based attendance registration system 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anchor="ctr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marL="0" indent="144145" algn="ctr" defTabSz="914400" rtl="1" eaLnBrk="1" fontAlgn="auto" latinLnBrk="0" hangingPunct="1">
                        <a:lnSpc>
                          <a:spcPts val="1200"/>
                        </a:lnSpc>
                      </a:pP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marL="0" indent="144145" algn="ctr" defTabSz="914400" rtl="1" eaLnBrk="1" fontAlgn="auto" latinLnBrk="0" hangingPunct="1">
                        <a:lnSpc>
                          <a:spcPts val="1200"/>
                        </a:lnSpc>
                      </a:pP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extLst>
                  <a:ext uri="{0D108BD9-81ED-4DB2-BD59-A6C34878D82A}">
                    <a16:rowId xmlns:a16="http://schemas.microsoft.com/office/drawing/2014/main" val="2105891125"/>
                  </a:ext>
                </a:extLst>
              </a:tr>
              <a:tr h="261553">
                <a:tc>
                  <a:txBody>
                    <a:bodyPr/>
                    <a:lstStyle/>
                    <a:p>
                      <a:pPr marL="0" marR="0" indent="144145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effectLst/>
                        </a:rPr>
                        <a:t>Face recognition combined with RFID 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 anchor="ctr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marL="0" indent="144145" algn="ctr" defTabSz="914400" rtl="1" eaLnBrk="1" fontAlgn="auto" latinLnBrk="0" hangingPunct="1">
                        <a:lnSpc>
                          <a:spcPts val="1200"/>
                        </a:lnSpc>
                      </a:pP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</a:pPr>
                      <a:r>
                        <a:rPr lang="en-US" sz="1100" b="0">
                          <a:effectLst/>
                        </a:rPr>
                        <a:t>√</a:t>
                      </a:r>
                      <a:endParaRPr lang="en-SA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tc>
                  <a:txBody>
                    <a:bodyPr/>
                    <a:lstStyle/>
                    <a:p>
                      <a:pPr marL="0" indent="144145" algn="ctr" defTabSz="914400" rtl="1" eaLnBrk="1" fontAlgn="auto" latinLnBrk="0" hangingPunct="1">
                        <a:lnSpc>
                          <a:spcPts val="1200"/>
                        </a:lnSpc>
                      </a:pPr>
                      <a:endParaRPr lang="en-SA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72175" marR="72175" marT="0" marB="0"/>
                </a:tc>
                <a:extLst>
                  <a:ext uri="{0D108BD9-81ED-4DB2-BD59-A6C34878D82A}">
                    <a16:rowId xmlns:a16="http://schemas.microsoft.com/office/drawing/2014/main" val="291608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03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3D23B-B324-BE47-A30A-7E9A64F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الفريق 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A29B4C4C-5899-B8B7-4978-B18E563F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7" y="2354239"/>
            <a:ext cx="1074308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F2DD-8A82-BE82-EF36-0A3534F9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pPr algn="r"/>
            <a:r>
              <a:rPr lang="ar-SA" dirty="0"/>
              <a:t>أجندة</a:t>
            </a:r>
            <a:endParaRPr lang="en-SA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A708-3EAB-CE75-CEC0-C3BDEBA3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algn="r" rtl="1"/>
            <a:r>
              <a:rPr lang="ar-SA" sz="1800"/>
              <a:t>الفرصة الاستثمارية</a:t>
            </a:r>
          </a:p>
          <a:p>
            <a:pPr algn="r" rtl="1"/>
            <a:r>
              <a:rPr lang="ar-SA" sz="1800"/>
              <a:t>الفئة المستهدفة و المستفيدون المباشرون</a:t>
            </a:r>
          </a:p>
          <a:p>
            <a:pPr algn="r" rtl="1"/>
            <a:r>
              <a:rPr lang="ar-SA" sz="1800"/>
              <a:t>القيمة المضافة أو التنافسية </a:t>
            </a:r>
          </a:p>
          <a:p>
            <a:pPr algn="r" rtl="1"/>
            <a:r>
              <a:rPr lang="ar-SA" sz="1800">
                <a:latin typeface="29LT Azer" pitchFamily="2" charset="-78"/>
              </a:rPr>
              <a:t>تصميم التطبيق</a:t>
            </a:r>
          </a:p>
          <a:p>
            <a:pPr algn="r" rtl="1"/>
            <a:r>
              <a:rPr lang="ar-SA" sz="1800"/>
              <a:t>وصف التطبيق</a:t>
            </a:r>
          </a:p>
          <a:p>
            <a:pPr algn="r" rtl="1"/>
            <a:r>
              <a:rPr lang="ar-SA" sz="1800">
                <a:latin typeface="29LT Azer" pitchFamily="2" charset="-78"/>
                <a:cs typeface="29LT Azer" pitchFamily="2" charset="-78"/>
              </a:rPr>
              <a:t>نموذج العمل التجاري </a:t>
            </a:r>
            <a:endParaRPr lang="ar-SA" sz="1800"/>
          </a:p>
          <a:p>
            <a:pPr algn="r" rtl="1"/>
            <a:r>
              <a:rPr lang="ar-SA" sz="1800"/>
              <a:t>خطة الدخول إلى السوق </a:t>
            </a:r>
          </a:p>
          <a:p>
            <a:pPr algn="r" rtl="1"/>
            <a:r>
              <a:rPr lang="ar-SA" sz="1800"/>
              <a:t>تحليل المنافسين </a:t>
            </a:r>
          </a:p>
          <a:p>
            <a:pPr algn="r" rtl="1"/>
            <a:r>
              <a:rPr lang="ar-SA" sz="1800"/>
              <a:t>الفريق</a:t>
            </a:r>
          </a:p>
          <a:p>
            <a:pPr algn="r" rtl="1"/>
            <a:r>
              <a:rPr lang="ar-SA" sz="1800">
                <a:latin typeface="29LT Azer" pitchFamily="2" charset="-78"/>
                <a:cs typeface="29LT Azer" pitchFamily="2" charset="-78"/>
              </a:rPr>
              <a:t>التوقعات المالية والمقاييس الرئيسية</a:t>
            </a:r>
          </a:p>
          <a:p>
            <a:pPr algn="r" rtl="1"/>
            <a:r>
              <a:rPr lang="ar-SA" sz="1800">
                <a:latin typeface="29LT Azer" pitchFamily="2" charset="-78"/>
                <a:cs typeface="29LT Azer" pitchFamily="2" charset="-78"/>
              </a:rPr>
              <a:t>المرحلة الحالية </a:t>
            </a:r>
            <a:endParaRPr lang="en-SA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FE8BFE-71AC-1B24-3453-E50FF788A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040565"/>
              </p:ext>
            </p:extLst>
          </p:nvPr>
        </p:nvGraphicFramePr>
        <p:xfrm>
          <a:off x="1673817" y="719666"/>
          <a:ext cx="9236990" cy="560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2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DF28-2972-ED44-94F7-94EB2626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التوقعات المالية والمقاييس الرئيسية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B17-AB4F-E948-9944-FB432626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توضيح الخطة المالية للأعوام القادمة (يفضل الثلاثة الأعوام الأولى)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عرض المقاييس الرئيسية (عدد المستخدمين خلال هذه الفترة- الأرباح المتوقعة – معدل التحويل للزيارات أو للحملات التسويقية – الشراكات - .. وغيرها 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05E2D-CB28-CD4E-A5ED-0BFDC062F955}"/>
              </a:ext>
            </a:extLst>
          </p:cNvPr>
          <p:cNvSpPr/>
          <p:nvPr/>
        </p:nvSpPr>
        <p:spPr>
          <a:xfrm>
            <a:off x="5136995" y="329340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ar-SA" sz="2000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بالإمكان عرضها على هيئة (رسم بياني – جدول زمني – أو غيرها مما يساعد في توضيح التقدم خلال الفترة المقترحة)</a:t>
            </a:r>
            <a:endParaRPr lang="en-SA" sz="2000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88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E24DE-283B-E048-A1BD-9A96C860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 rtl="1"/>
            <a:r>
              <a:rPr lang="ar-SA">
                <a:solidFill>
                  <a:schemeClr val="bg1"/>
                </a:solidFill>
                <a:latin typeface="29LT Azer" pitchFamily="2" charset="-78"/>
                <a:cs typeface="29LT Azer" pitchFamily="2" charset="-78"/>
              </a:rPr>
              <a:t>المرحلة الحالية </a:t>
            </a:r>
            <a:endParaRPr lang="en-SA">
              <a:solidFill>
                <a:schemeClr val="bg1"/>
              </a:solidFill>
              <a:latin typeface="29LT Azer" pitchFamily="2" charset="-78"/>
              <a:cs typeface="29LT Azer" pitchFamily="2" charset="-7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735A416-B086-29D3-2B9D-A3CEE1D50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262655"/>
              </p:ext>
            </p:extLst>
          </p:nvPr>
        </p:nvGraphicFramePr>
        <p:xfrm>
          <a:off x="6104119" y="655672"/>
          <a:ext cx="5001146" cy="5104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694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424-F00E-884D-A260-AAD65B81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شكرًا على حسن استماعكم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C52B-B862-904D-80CD-00C49E58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ar-SA" dirty="0">
                <a:latin typeface="29LT Azer" pitchFamily="2" charset="-78"/>
                <a:cs typeface="29LT Azer" pitchFamily="2" charset="-78"/>
              </a:rPr>
              <a:t>اسم المنشأة: تطبيق حاضر </a:t>
            </a:r>
            <a:r>
              <a:rPr lang="en-US" dirty="0">
                <a:latin typeface="29LT Azer" pitchFamily="2" charset="-78"/>
                <a:cs typeface="29LT Azer" pitchFamily="2" charset="-78"/>
              </a:rPr>
              <a:t>(HADER)</a:t>
            </a:r>
            <a:endParaRPr lang="ar-SA" dirty="0">
              <a:latin typeface="29LT Azer" pitchFamily="2" charset="-78"/>
              <a:cs typeface="29LT Azer" pitchFamily="2" charset="-78"/>
            </a:endParaRPr>
          </a:p>
          <a:p>
            <a:pPr marL="0" indent="0" algn="ctr" rtl="1">
              <a:buNone/>
            </a:pPr>
            <a:r>
              <a:rPr lang="ar-SA" dirty="0">
                <a:latin typeface="29LT Azer" pitchFamily="2" charset="-78"/>
                <a:cs typeface="29LT Azer" pitchFamily="2" charset="-78"/>
              </a:rPr>
              <a:t>اسم المقدم : دانه الدوسري – لمياء الحماد</a:t>
            </a:r>
          </a:p>
          <a:p>
            <a:pPr marL="0" indent="0" algn="ctr" rtl="1">
              <a:buNone/>
            </a:pPr>
            <a:r>
              <a:rPr lang="ar-SA" dirty="0">
                <a:latin typeface="29LT Azer" pitchFamily="2" charset="-78"/>
                <a:cs typeface="29LT Azer" pitchFamily="2" charset="-78"/>
              </a:rPr>
              <a:t>العنوان: </a:t>
            </a:r>
            <a:r>
              <a:rPr lang="en-US" dirty="0">
                <a:latin typeface="29LT Azer" pitchFamily="2" charset="-78"/>
                <a:cs typeface="29LT Azer" pitchFamily="2" charset="-78"/>
              </a:rPr>
              <a:t>Imam Abdulrahman Bin Faisal University, Dammam 34212</a:t>
            </a:r>
            <a:r>
              <a:rPr lang="ar-SA" dirty="0">
                <a:latin typeface="29LT Azer" pitchFamily="2" charset="-78"/>
                <a:cs typeface="29LT Azer" pitchFamily="2" charset="-78"/>
              </a:rPr>
              <a:t> </a:t>
            </a:r>
          </a:p>
          <a:p>
            <a:pPr marL="0" indent="0" algn="ctr" rtl="1">
              <a:buNone/>
            </a:pPr>
            <a:r>
              <a:rPr lang="ar-SA" dirty="0">
                <a:latin typeface="29LT Azer" pitchFamily="2" charset="-78"/>
                <a:cs typeface="29LT Azer" pitchFamily="2" charset="-78"/>
              </a:rPr>
              <a:t>وسائل التواصل</a:t>
            </a:r>
          </a:p>
          <a:p>
            <a:pPr marL="0" indent="0" algn="ctr" rtl="1">
              <a:buNone/>
            </a:pPr>
            <a:r>
              <a:rPr lang="en-US" dirty="0">
                <a:latin typeface="29LT Azer" pitchFamily="2" charset="-78"/>
                <a:cs typeface="29LT Azer" pitchFamily="2" charset="-78"/>
              </a:rPr>
              <a:t>Email(</a:t>
            </a:r>
            <a:r>
              <a:rPr lang="en-US" dirty="0" err="1">
                <a:latin typeface="29LT Azer" pitchFamily="2" charset="-78"/>
                <a:cs typeface="29LT Azer" pitchFamily="2" charset="-78"/>
              </a:rPr>
              <a:t>Danah</a:t>
            </a:r>
            <a:r>
              <a:rPr lang="en-US" dirty="0">
                <a:latin typeface="29LT Azer" pitchFamily="2" charset="-78"/>
                <a:cs typeface="29LT Azer" pitchFamily="2" charset="-78"/>
              </a:rPr>
              <a:t>): </a:t>
            </a:r>
            <a:r>
              <a:rPr lang="en-US" dirty="0">
                <a:latin typeface="29LT Azer" pitchFamily="2" charset="-78"/>
                <a:cs typeface="29LT Azer" pitchFamily="2" charset="-78"/>
                <a:hlinkClick r:id="rId2"/>
              </a:rPr>
              <a:t>2180005949@iau.edu.sa</a:t>
            </a:r>
            <a:endParaRPr lang="en-US" dirty="0">
              <a:latin typeface="29LT Azer" pitchFamily="2" charset="-78"/>
              <a:cs typeface="29LT Azer" pitchFamily="2" charset="-78"/>
            </a:endParaRPr>
          </a:p>
          <a:p>
            <a:pPr marL="0" indent="0" algn="ctr" rtl="1">
              <a:buNone/>
            </a:pPr>
            <a:r>
              <a:rPr lang="en-US" dirty="0">
                <a:latin typeface="29LT Azer" pitchFamily="2" charset="-78"/>
                <a:cs typeface="29LT Azer" pitchFamily="2" charset="-78"/>
              </a:rPr>
              <a:t>Email(Lamia): </a:t>
            </a:r>
            <a:r>
              <a:rPr lang="en-US" dirty="0">
                <a:latin typeface="29LT Azer" pitchFamily="2" charset="-78"/>
                <a:cs typeface="29LT Azer" pitchFamily="2" charset="-78"/>
                <a:hlinkClick r:id="rId3"/>
              </a:rPr>
              <a:t>2180001345@iau.edu.sa</a:t>
            </a:r>
            <a:r>
              <a:rPr lang="ar-SA" dirty="0">
                <a:latin typeface="29LT Azer" pitchFamily="2" charset="-78"/>
                <a:cs typeface="29LT Azer" pitchFamily="2" charset="-78"/>
              </a:rPr>
              <a:t>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659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2DFF0-70AA-5546-AD7F-66970686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  <a:latin typeface="29LT Azer" pitchFamily="2" charset="-78"/>
              </a:rPr>
              <a:t>الفرصة الاستثمارية </a:t>
            </a:r>
            <a:endParaRPr lang="en-SA" dirty="0">
              <a:solidFill>
                <a:schemeClr val="bg1"/>
              </a:solidFill>
              <a:latin typeface="29LT Azer" pitchFamily="2" charset="-78"/>
            </a:endParaRP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29B7-432F-B343-9CA5-95BFC65C7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335" y="2398957"/>
            <a:ext cx="9295997" cy="2432698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ar-SA" sz="2000" dirty="0">
                <a:solidFill>
                  <a:schemeClr val="bg1"/>
                </a:solidFill>
                <a:latin typeface="29LT Azer" pitchFamily="2" charset="-78"/>
                <a:cs typeface="+mj-cs"/>
              </a:rPr>
              <a:t>تقدر جميع المؤسسات ، سواء كانت تعليمية أو تجارية ، الحاجة إلى الاحتفاظ بسجلات حضور وتقارير دقيقة وإدارتها للطلاب أو الموظفين للتخطيط والإدارة والتشغيل بكفاءة. في غالبية المؤسسات الأكاديمية ، يتم تسجيل حضور الطلاب عادةً باستخدام طريقة نظام ملفات قديمة لنداء أسماء الطلاب واستخدام الأوراق الورقية ؛ تم استخدام هذا النهج لفترة طويلة ، مما يجعل من الصعب على إدارة المؤسسة الاحتفاظ بسجل حالي للحضور؛ بالإضافة إلى ذلك ، فإن أخذ الحضور باستخدام القلم والورقة سيكون دائمًا بطيئًا وغير مريح وأحيانًا غير دقيق</a:t>
            </a:r>
            <a:r>
              <a:rPr lang="en-US" sz="2000" dirty="0">
                <a:solidFill>
                  <a:schemeClr val="bg1"/>
                </a:solidFill>
                <a:latin typeface="29LT Azer" pitchFamily="2" charset="-78"/>
                <a:cs typeface="+mj-cs"/>
              </a:rPr>
              <a:t>.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1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3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2DFF0-70AA-5546-AD7F-66970686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  <a:latin typeface="29LT Azer" pitchFamily="2" charset="-78"/>
              </a:rPr>
              <a:t>الفرصة الاستثمارية </a:t>
            </a:r>
            <a:endParaRPr lang="en-SA" dirty="0">
              <a:solidFill>
                <a:schemeClr val="bg1"/>
              </a:solidFill>
              <a:latin typeface="29LT Azer" pitchFamily="2" charset="-78"/>
            </a:endParaRPr>
          </a:p>
        </p:txBody>
      </p:sp>
      <p:grpSp>
        <p:nvGrpSpPr>
          <p:cNvPr id="56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37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EE672E2-8952-F326-437B-41B245C8E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697912"/>
              </p:ext>
            </p:extLst>
          </p:nvPr>
        </p:nvGraphicFramePr>
        <p:xfrm>
          <a:off x="567950" y="2639965"/>
          <a:ext cx="10995518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6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0015D-BC72-6BC5-76CA-4DE4D3D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ar-SA" sz="3600" dirty="0">
                <a:solidFill>
                  <a:srgbClr val="3F3F3F"/>
                </a:solidFill>
              </a:rPr>
              <a:t>الفئة المستهدفة و المستفيدون المباشرون</a:t>
            </a:r>
            <a:endParaRPr lang="en-SA" sz="3600" dirty="0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7BF8-AE43-D3FD-FE99-43FBC5F9B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ar-SA" sz="2000" dirty="0"/>
              <a:t>المستفيدون المباشرون</a:t>
            </a:r>
          </a:p>
          <a:p>
            <a:pPr algn="r" rtl="1"/>
            <a:r>
              <a:rPr lang="ar-SA" sz="2000" dirty="0"/>
              <a:t>لجان الشؤون الاكاديمية</a:t>
            </a:r>
          </a:p>
          <a:p>
            <a:pPr algn="r" rtl="1"/>
            <a:r>
              <a:rPr lang="ar-SA" sz="2000" dirty="0"/>
              <a:t>الطلاب</a:t>
            </a:r>
          </a:p>
          <a:p>
            <a:pPr algn="r" rtl="1"/>
            <a:r>
              <a:rPr lang="ar-SA" sz="2000" dirty="0"/>
              <a:t>المراقبون</a:t>
            </a:r>
          </a:p>
          <a:p>
            <a:pPr algn="r" rtl="1"/>
            <a:r>
              <a:rPr lang="ar-SA" sz="2000" dirty="0"/>
              <a:t>أعضاء هيئة التدريس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99539-352A-1A7D-E56D-E840BEBBE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ar-SA" sz="2000" dirty="0"/>
              <a:t>الفئة المستهدفة </a:t>
            </a:r>
          </a:p>
          <a:p>
            <a:pPr algn="r" rtl="1"/>
            <a:r>
              <a:rPr lang="ar-SA" sz="2000" dirty="0"/>
              <a:t>الجامعات</a:t>
            </a:r>
          </a:p>
          <a:p>
            <a:pPr algn="r" rtl="1"/>
            <a:r>
              <a:rPr lang="ar-SA" sz="2000" dirty="0"/>
              <a:t> المعاهد </a:t>
            </a:r>
          </a:p>
          <a:p>
            <a:pPr algn="r" rtl="1"/>
            <a:r>
              <a:rPr lang="ar-SA" sz="2000" dirty="0"/>
              <a:t> المؤسسات التعليمية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ar-SA" sz="2000" dirty="0"/>
              <a:t>في المملكة العربية السعودية</a:t>
            </a:r>
            <a:endParaRPr lang="en-SA" sz="2000" dirty="0"/>
          </a:p>
        </p:txBody>
      </p:sp>
    </p:spTree>
    <p:extLst>
      <p:ext uri="{BB962C8B-B14F-4D97-AF65-F5344CB8AC3E}">
        <p14:creationId xmlns:p14="http://schemas.microsoft.com/office/powerpoint/2010/main" val="219326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6F675-A23A-E842-AC74-336C566B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r" rtl="1"/>
            <a:r>
              <a:rPr lang="ar-SA" sz="6000" dirty="0">
                <a:solidFill>
                  <a:schemeClr val="bg1"/>
                </a:solidFill>
              </a:rPr>
              <a:t>القيمة المضافة أو التنافسية </a:t>
            </a:r>
            <a:endParaRPr lang="en-SA" sz="6000" dirty="0">
              <a:solidFill>
                <a:schemeClr val="bg1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BDA9645-58EE-8A95-FFE7-527A50AE2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94936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08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14E807D-DAEA-FE5F-77FC-2C0F53979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1201175"/>
            <a:ext cx="776455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93DB52-9C88-4658-38BD-27690920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320" y="248586"/>
            <a:ext cx="2835357" cy="750290"/>
          </a:xfrm>
        </p:spPr>
        <p:txBody>
          <a:bodyPr/>
          <a:lstStyle/>
          <a:p>
            <a:pPr algn="r" rtl="1"/>
            <a:r>
              <a:rPr lang="ar-SA" dirty="0">
                <a:latin typeface="29LT Azer" pitchFamily="2" charset="-78"/>
              </a:rPr>
              <a:t>تصميم التطبيق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3C43A-ED4A-FC9C-A698-0E97B2E21D3D}"/>
              </a:ext>
            </a:extLst>
          </p:cNvPr>
          <p:cNvSpPr txBox="1"/>
          <p:nvPr/>
        </p:nvSpPr>
        <p:spPr>
          <a:xfrm>
            <a:off x="1670670" y="3429000"/>
            <a:ext cx="265970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ar-SA" dirty="0">
                <a:cs typeface="+mj-cs"/>
              </a:rPr>
              <a:t>المستخدمين</a:t>
            </a:r>
          </a:p>
          <a:p>
            <a:pPr algn="ctr" rtl="1"/>
            <a:r>
              <a:rPr lang="ar-SA" dirty="0">
                <a:cs typeface="+mj-cs"/>
              </a:rPr>
              <a:t>(الطلاب، المراقبين، أعضاء هيئة </a:t>
            </a:r>
          </a:p>
          <a:p>
            <a:pPr algn="ctr" rtl="1"/>
            <a:r>
              <a:rPr lang="ar-SA" dirty="0">
                <a:cs typeface="+mj-cs"/>
              </a:rPr>
              <a:t>التدريس،</a:t>
            </a:r>
            <a:r>
              <a:rPr lang="ar-SA" dirty="0">
                <a:latin typeface="29LT Azer" pitchFamily="2" charset="-78"/>
                <a:cs typeface="+mj-cs"/>
              </a:rPr>
              <a:t> والشؤون الأكاديمية)</a:t>
            </a:r>
            <a:r>
              <a:rPr lang="ar-SA" dirty="0">
                <a:cs typeface="+mj-cs"/>
              </a:rPr>
              <a:t> </a:t>
            </a:r>
            <a:endParaRPr lang="en-SA" dirty="0"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26E85A-9F23-F60F-9576-1433FA15AC82}"/>
              </a:ext>
            </a:extLst>
          </p:cNvPr>
          <p:cNvSpPr txBox="1"/>
          <p:nvPr/>
        </p:nvSpPr>
        <p:spPr>
          <a:xfrm>
            <a:off x="3719593" y="2592056"/>
            <a:ext cx="16871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ar-SA" dirty="0">
                <a:cs typeface="+mj-cs"/>
              </a:rPr>
              <a:t>تسجيل الدخول/إدارة الحضور</a:t>
            </a:r>
            <a:endParaRPr lang="en-SA" dirty="0"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0D74E-107F-ECD2-EEC8-21509DC9ABD8}"/>
              </a:ext>
            </a:extLst>
          </p:cNvPr>
          <p:cNvSpPr txBox="1"/>
          <p:nvPr/>
        </p:nvSpPr>
        <p:spPr>
          <a:xfrm>
            <a:off x="4330372" y="6453143"/>
            <a:ext cx="35669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ar-SA" dirty="0">
                <a:cs typeface="+mj-cs"/>
              </a:rPr>
              <a:t>المراقبين يستطيعون مسح </a:t>
            </a:r>
            <a:r>
              <a:rPr lang="en-US" dirty="0">
                <a:cs typeface="+mj-cs"/>
              </a:rPr>
              <a:t>QR code</a:t>
            </a:r>
            <a:r>
              <a:rPr lang="ar-SA" dirty="0">
                <a:cs typeface="+mj-cs"/>
              </a:rPr>
              <a:t> للطلاب</a:t>
            </a:r>
            <a:endParaRPr lang="en-SA" dirty="0"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5DDCA-9BE5-25E0-1F9D-BECDAC3D7637}"/>
              </a:ext>
            </a:extLst>
          </p:cNvPr>
          <p:cNvSpPr txBox="1"/>
          <p:nvPr/>
        </p:nvSpPr>
        <p:spPr>
          <a:xfrm>
            <a:off x="6258326" y="3986707"/>
            <a:ext cx="1734706" cy="667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ar-SA" dirty="0">
                <a:cs typeface="+mj-cs"/>
              </a:rPr>
              <a:t>التقنية مدمجة في التطبيق</a:t>
            </a:r>
            <a:endParaRPr lang="en-SA" dirty="0">
              <a:cs typeface="+mj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99A467-9E40-C0CC-4C27-ACC1A4E8A8EB}"/>
              </a:ext>
            </a:extLst>
          </p:cNvPr>
          <p:cNvSpPr txBox="1"/>
          <p:nvPr/>
        </p:nvSpPr>
        <p:spPr>
          <a:xfrm>
            <a:off x="6834025" y="2935519"/>
            <a:ext cx="17347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ar-SA" dirty="0">
                <a:cs typeface="+mj-cs"/>
              </a:rPr>
              <a:t>قراءة المعلومات</a:t>
            </a:r>
            <a:endParaRPr lang="en-SA" dirty="0"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C21AF6-394D-34E4-CFE7-931E03473561}"/>
              </a:ext>
            </a:extLst>
          </p:cNvPr>
          <p:cNvSpPr txBox="1"/>
          <p:nvPr/>
        </p:nvSpPr>
        <p:spPr>
          <a:xfrm>
            <a:off x="6736727" y="1927195"/>
            <a:ext cx="17347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ar-SA" dirty="0">
                <a:cs typeface="+mj-cs"/>
              </a:rPr>
              <a:t>تخزين المعلومات</a:t>
            </a:r>
            <a:endParaRPr lang="en-SA" dirty="0"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CD8EAD-B4EF-7D60-A5A3-EBA5D68394B5}"/>
              </a:ext>
            </a:extLst>
          </p:cNvPr>
          <p:cNvSpPr txBox="1"/>
          <p:nvPr/>
        </p:nvSpPr>
        <p:spPr>
          <a:xfrm>
            <a:off x="8418983" y="3429000"/>
            <a:ext cx="173470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ar-SA" dirty="0">
                <a:cs typeface="+mj-cs"/>
              </a:rPr>
              <a:t>المعلومات سيتم حفظها و استعادتها من قاعدة البيانات</a:t>
            </a:r>
            <a:endParaRPr lang="en-SA" dirty="0"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69460-555B-9615-503F-4B2AF473F5F5}"/>
              </a:ext>
            </a:extLst>
          </p:cNvPr>
          <p:cNvSpPr/>
          <p:nvPr/>
        </p:nvSpPr>
        <p:spPr>
          <a:xfrm>
            <a:off x="5430593" y="3244334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latin typeface="29LT Azer" pitchFamily="2" charset="-78"/>
                <a:cs typeface="29LT Azer" pitchFamily="2" charset="-78"/>
              </a:rPr>
              <a:t>المرحلة الحالية </a:t>
            </a:r>
            <a:endParaRPr lang="en-SA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864A9CB-BD9F-5FC7-08E2-8B034002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6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AA33FA-AFE4-7046-8469-7543014D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ar-SA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وصف التطبيق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5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DFA1D-15A0-83B3-9141-CF4FE129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ar-SA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الخدمات المشتركة (تسجيل الدخول – تغير كلمة المرور)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10F7C54-7B06-97F7-1D91-8B3471857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21" y="2427541"/>
            <a:ext cx="757845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6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836</Words>
  <Application>Microsoft Macintosh PowerPoint</Application>
  <PresentationFormat>Widescreen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29LT Azer</vt:lpstr>
      <vt:lpstr>29LT Azer Light</vt:lpstr>
      <vt:lpstr>29LT Azer Medium</vt:lpstr>
      <vt:lpstr>Arial</vt:lpstr>
      <vt:lpstr>Calibri</vt:lpstr>
      <vt:lpstr>Calibri Light</vt:lpstr>
      <vt:lpstr>Times New Roman</vt:lpstr>
      <vt:lpstr>Office Theme</vt:lpstr>
      <vt:lpstr>تطبيق حاضر (مشاركة في برنامج المعسكرات الريادية الجامعية) </vt:lpstr>
      <vt:lpstr>أجندة</vt:lpstr>
      <vt:lpstr>الفرصة الاستثمارية </vt:lpstr>
      <vt:lpstr>الفرصة الاستثمارية </vt:lpstr>
      <vt:lpstr>الفئة المستهدفة و المستفيدون المباشرون</vt:lpstr>
      <vt:lpstr>القيمة المضافة أو التنافسية </vt:lpstr>
      <vt:lpstr>تصميم التطبيق</vt:lpstr>
      <vt:lpstr>وصف التطبيق</vt:lpstr>
      <vt:lpstr>الخدمات المشتركة (تسجيل الدخول – تغير كلمة المرور)</vt:lpstr>
      <vt:lpstr>الخدمات المشتركة (الصفحة الشخصية)</vt:lpstr>
      <vt:lpstr>خدمات الشؤون الأكاديمية</vt:lpstr>
      <vt:lpstr>خدمات الشؤون الأكاديمية</vt:lpstr>
      <vt:lpstr>خدمات الطلاب</vt:lpstr>
      <vt:lpstr>خدمات المراقبين</vt:lpstr>
      <vt:lpstr>خدمات المراقبين</vt:lpstr>
      <vt:lpstr>نموذج العمل التجاري </vt:lpstr>
      <vt:lpstr>خطة الدخول إلى السوق </vt:lpstr>
      <vt:lpstr>تحليل المنافسين </vt:lpstr>
      <vt:lpstr>الفريق </vt:lpstr>
      <vt:lpstr>PowerPoint Presentation</vt:lpstr>
      <vt:lpstr>التوقعات المالية والمقاييس الرئيسية</vt:lpstr>
      <vt:lpstr>المرحلة الحالية </vt:lpstr>
      <vt:lpstr>شكرًا على حسن استماعكم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Fatimah  Jelaidan</dc:creator>
  <cp:lastModifiedBy>دانه نشير بن ناصر الدوسري</cp:lastModifiedBy>
  <cp:revision>81</cp:revision>
  <dcterms:created xsi:type="dcterms:W3CDTF">2020-02-25T11:50:56Z</dcterms:created>
  <dcterms:modified xsi:type="dcterms:W3CDTF">2022-05-24T20:20:04Z</dcterms:modified>
</cp:coreProperties>
</file>