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8" r:id="rId10"/>
    <p:sldId id="265" r:id="rId11"/>
    <p:sldId id="26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3" r:id="rId23"/>
    <p:sldId id="294" r:id="rId24"/>
    <p:sldId id="282" r:id="rId25"/>
    <p:sldId id="286" r:id="rId26"/>
    <p:sldId id="292" r:id="rId27"/>
    <p:sldId id="287" r:id="rId28"/>
    <p:sldId id="288" r:id="rId29"/>
    <p:sldId id="289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-46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ai\Documents\GitHub\thesis_msc_business_analytics\R\tables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Social media</c:v>
                </c:pt>
              </c:strCache>
            </c:strRef>
          </c:tx>
          <c:invertIfNegative val="0"/>
          <c:cat>
            <c:strRef>
              <c:f>Sheet4!$A$2:$A$7</c:f>
              <c:strCache>
                <c:ptCount val="6"/>
                <c:pt idx="0">
                  <c:v>Facebook</c:v>
                </c:pt>
                <c:pt idx="1">
                  <c:v>Twitter</c:v>
                </c:pt>
                <c:pt idx="2">
                  <c:v>Instagram</c:v>
                </c:pt>
                <c:pt idx="3">
                  <c:v>Pinterest</c:v>
                </c:pt>
                <c:pt idx="4">
                  <c:v>Youtube</c:v>
                </c:pt>
                <c:pt idx="5">
                  <c:v>LinkedIn</c:v>
                </c:pt>
              </c:strCache>
            </c:strRef>
          </c:cat>
          <c:val>
            <c:numRef>
              <c:f>Sheet4!$B$2:$B$7</c:f>
              <c:numCache>
                <c:formatCode>0%</c:formatCode>
                <c:ptCount val="6"/>
                <c:pt idx="0">
                  <c:v>0.64400000000000002</c:v>
                </c:pt>
                <c:pt idx="1">
                  <c:v>0.68700000000000006</c:v>
                </c:pt>
                <c:pt idx="2">
                  <c:v>0.26600000000000001</c:v>
                </c:pt>
                <c:pt idx="3">
                  <c:v>9.7000000000000003E-2</c:v>
                </c:pt>
                <c:pt idx="4">
                  <c:v>0.58199999999999996</c:v>
                </c:pt>
                <c:pt idx="5">
                  <c:v>0.56699999999999995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4000"/>
        <c:axId val="15623680"/>
      </c:barChart>
      <c:catAx>
        <c:axId val="131840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5623680"/>
        <c:crosses val="autoZero"/>
        <c:auto val="1"/>
        <c:lblAlgn val="ctr"/>
        <c:lblOffset val="100"/>
        <c:noMultiLvlLbl val="0"/>
      </c:catAx>
      <c:valAx>
        <c:axId val="1562368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84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l-GR"/>
    </a:p>
  </c:txPr>
  <c:externalData r:id="rId1">
    <c:autoUpdate val="0"/>
  </c:externalData>
</c:chartSpac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xware.com/articles/4344/list-of-fortune-500-companies-and-their-websites" TargetMode="External"/><Relationship Id="rId2" Type="http://schemas.openxmlformats.org/officeDocument/2006/relationships/hyperlink" Target="http://www.webpagefx.com/tools/read-able/" TargetMode="External"/><Relationship Id="rId1" Type="http://schemas.openxmlformats.org/officeDocument/2006/relationships/hyperlink" Target="https://validator.w3.org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xware.com/articles/4344/list-of-fortune-500-companies-and-their-websites" TargetMode="External"/><Relationship Id="rId2" Type="http://schemas.openxmlformats.org/officeDocument/2006/relationships/hyperlink" Target="http://www.webpagefx.com/tools/read-able/" TargetMode="External"/><Relationship Id="rId1" Type="http://schemas.openxmlformats.org/officeDocument/2006/relationships/hyperlink" Target="https://validator.w3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78E47-C02C-4570-AFB7-2E19E9C353A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0545858C-3242-412B-8E63-4941E7098DDD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l-GR" sz="3200" dirty="0"/>
        </a:p>
      </dgm:t>
    </dgm:pt>
    <dgm:pt modelId="{74CE8C4A-8D21-45B7-952E-730B75C75F7B}" type="parTrans" cxnId="{D2F0E2C1-DBFA-4AFA-AD1A-144CDD32B29D}">
      <dgm:prSet/>
      <dgm:spPr/>
      <dgm:t>
        <a:bodyPr/>
        <a:lstStyle/>
        <a:p>
          <a:endParaRPr lang="el-GR" sz="2000"/>
        </a:p>
      </dgm:t>
    </dgm:pt>
    <dgm:pt modelId="{B38C0D51-E402-45F8-9AEA-18925149E778}" type="sibTrans" cxnId="{D2F0E2C1-DBFA-4AFA-AD1A-144CDD32B29D}">
      <dgm:prSet/>
      <dgm:spPr/>
      <dgm:t>
        <a:bodyPr/>
        <a:lstStyle/>
        <a:p>
          <a:endParaRPr lang="el-GR" sz="2000"/>
        </a:p>
      </dgm:t>
    </dgm:pt>
    <dgm:pt modelId="{230BB39B-1CBC-48D1-A443-177D0C3030AA}">
      <dgm:prSet phldrT="[Text]" custT="1"/>
      <dgm:spPr/>
      <dgm:t>
        <a:bodyPr/>
        <a:lstStyle/>
        <a:p>
          <a:r>
            <a:rPr lang="en-US" sz="3200" dirty="0" smtClean="0"/>
            <a:t>Literature Review</a:t>
          </a:r>
          <a:endParaRPr lang="el-GR" sz="3200" dirty="0"/>
        </a:p>
      </dgm:t>
    </dgm:pt>
    <dgm:pt modelId="{C040BB82-80E8-4C03-8DC7-A7AED9AD0E59}" type="parTrans" cxnId="{EBE6D0EE-423E-401B-912D-0A25B8B4EAE3}">
      <dgm:prSet/>
      <dgm:spPr/>
      <dgm:t>
        <a:bodyPr/>
        <a:lstStyle/>
        <a:p>
          <a:endParaRPr lang="el-GR" sz="2000"/>
        </a:p>
      </dgm:t>
    </dgm:pt>
    <dgm:pt modelId="{318A75BC-76A0-4E0F-A6E5-E21F4B2F14C1}" type="sibTrans" cxnId="{EBE6D0EE-423E-401B-912D-0A25B8B4EAE3}">
      <dgm:prSet/>
      <dgm:spPr/>
      <dgm:t>
        <a:bodyPr/>
        <a:lstStyle/>
        <a:p>
          <a:endParaRPr lang="el-GR" sz="2000"/>
        </a:p>
      </dgm:t>
    </dgm:pt>
    <dgm:pt modelId="{4A0DBDB7-94EB-4CA3-91BF-278C5ADC8300}">
      <dgm:prSet phldrT="[Text]" custT="1"/>
      <dgm:spPr/>
      <dgm:t>
        <a:bodyPr/>
        <a:lstStyle/>
        <a:p>
          <a:r>
            <a:rPr lang="en-US" sz="3200" dirty="0" smtClean="0"/>
            <a:t>Data Gathering</a:t>
          </a:r>
          <a:endParaRPr lang="el-GR" sz="3200" dirty="0"/>
        </a:p>
      </dgm:t>
    </dgm:pt>
    <dgm:pt modelId="{1A6D1A0D-9B1B-438C-A0F9-F4D1CE564F10}" type="parTrans" cxnId="{32E0491D-C4C6-4DE4-822F-6AA00B06002B}">
      <dgm:prSet/>
      <dgm:spPr/>
      <dgm:t>
        <a:bodyPr/>
        <a:lstStyle/>
        <a:p>
          <a:endParaRPr lang="el-GR" sz="2000"/>
        </a:p>
      </dgm:t>
    </dgm:pt>
    <dgm:pt modelId="{801850D6-AA97-4593-9E9C-43E08E6047BC}" type="sibTrans" cxnId="{32E0491D-C4C6-4DE4-822F-6AA00B06002B}">
      <dgm:prSet/>
      <dgm:spPr/>
      <dgm:t>
        <a:bodyPr/>
        <a:lstStyle/>
        <a:p>
          <a:endParaRPr lang="el-GR" sz="2000"/>
        </a:p>
      </dgm:t>
    </dgm:pt>
    <dgm:pt modelId="{5EC53E6C-6E0E-4314-9D5B-0761B6085FAF}">
      <dgm:prSet phldrT="[Text]" custT="1"/>
      <dgm:spPr/>
      <dgm:t>
        <a:bodyPr/>
        <a:lstStyle/>
        <a:p>
          <a:r>
            <a:rPr lang="en-US" sz="3200" dirty="0" smtClean="0"/>
            <a:t>Data Analysis</a:t>
          </a:r>
          <a:endParaRPr lang="el-GR" sz="3200" dirty="0"/>
        </a:p>
      </dgm:t>
    </dgm:pt>
    <dgm:pt modelId="{8798127B-2FFF-4146-B1A3-0A666705D4FC}" type="parTrans" cxnId="{4E56B045-F6B3-49C0-88FA-2A41929F2115}">
      <dgm:prSet/>
      <dgm:spPr/>
      <dgm:t>
        <a:bodyPr/>
        <a:lstStyle/>
        <a:p>
          <a:endParaRPr lang="el-GR" sz="2000"/>
        </a:p>
      </dgm:t>
    </dgm:pt>
    <dgm:pt modelId="{E5457A11-ADCD-4F44-8B24-5D6B3832CF8A}" type="sibTrans" cxnId="{4E56B045-F6B3-49C0-88FA-2A41929F2115}">
      <dgm:prSet/>
      <dgm:spPr/>
      <dgm:t>
        <a:bodyPr/>
        <a:lstStyle/>
        <a:p>
          <a:endParaRPr lang="el-GR" sz="2000"/>
        </a:p>
      </dgm:t>
    </dgm:pt>
    <dgm:pt modelId="{ED2D5DF3-E8C3-4ED0-A301-A98434F6A687}">
      <dgm:prSet phldrT="[Text]" custT="1"/>
      <dgm:spPr/>
      <dgm:t>
        <a:bodyPr/>
        <a:lstStyle/>
        <a:p>
          <a:r>
            <a:rPr lang="en-US" sz="3200" dirty="0" smtClean="0"/>
            <a:t>Findings</a:t>
          </a:r>
          <a:endParaRPr lang="el-GR" sz="3200" dirty="0"/>
        </a:p>
      </dgm:t>
    </dgm:pt>
    <dgm:pt modelId="{0F45ABE1-DAD8-487A-858A-90E9AA711572}" type="parTrans" cxnId="{457D9421-187E-4EB7-8920-810342872EAC}">
      <dgm:prSet/>
      <dgm:spPr/>
      <dgm:t>
        <a:bodyPr/>
        <a:lstStyle/>
        <a:p>
          <a:endParaRPr lang="el-GR" sz="2000"/>
        </a:p>
      </dgm:t>
    </dgm:pt>
    <dgm:pt modelId="{0AEA14BB-5B49-4808-804E-2A2A24E002C8}" type="sibTrans" cxnId="{457D9421-187E-4EB7-8920-810342872EAC}">
      <dgm:prSet/>
      <dgm:spPr/>
      <dgm:t>
        <a:bodyPr/>
        <a:lstStyle/>
        <a:p>
          <a:endParaRPr lang="el-GR" sz="2000"/>
        </a:p>
      </dgm:t>
    </dgm:pt>
    <dgm:pt modelId="{4EFE5BED-E843-498D-AA39-9DFF7A4F5883}">
      <dgm:prSet phldrT="[Text]" custT="1"/>
      <dgm:spPr/>
      <dgm:t>
        <a:bodyPr/>
        <a:lstStyle/>
        <a:p>
          <a:r>
            <a:rPr lang="en-US" sz="3200" dirty="0" smtClean="0"/>
            <a:t>Further Research</a:t>
          </a:r>
          <a:endParaRPr lang="el-GR" sz="3200" dirty="0"/>
        </a:p>
      </dgm:t>
    </dgm:pt>
    <dgm:pt modelId="{DEE70A05-B61D-41D9-885B-0C60E704FADB}" type="parTrans" cxnId="{76CD1BB2-8007-4FD5-B866-45474E4FF4EE}">
      <dgm:prSet/>
      <dgm:spPr/>
      <dgm:t>
        <a:bodyPr/>
        <a:lstStyle/>
        <a:p>
          <a:endParaRPr lang="en-US"/>
        </a:p>
      </dgm:t>
    </dgm:pt>
    <dgm:pt modelId="{FCCE7CB3-8BAE-4ED7-922F-C3AD4970CF5A}" type="sibTrans" cxnId="{76CD1BB2-8007-4FD5-B866-45474E4FF4EE}">
      <dgm:prSet/>
      <dgm:spPr/>
      <dgm:t>
        <a:bodyPr/>
        <a:lstStyle/>
        <a:p>
          <a:endParaRPr lang="en-US"/>
        </a:p>
      </dgm:t>
    </dgm:pt>
    <dgm:pt modelId="{5130A119-71E6-49A8-B748-EC1859EC2222}" type="pres">
      <dgm:prSet presAssocID="{5F978E47-C02C-4570-AFB7-2E19E9C353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l-GR"/>
        </a:p>
      </dgm:t>
    </dgm:pt>
    <dgm:pt modelId="{9FEBEB02-B587-4975-8CF8-54168EE6AAE6}" type="pres">
      <dgm:prSet presAssocID="{5F978E47-C02C-4570-AFB7-2E19E9C353A4}" presName="Name1" presStyleCnt="0"/>
      <dgm:spPr/>
      <dgm:t>
        <a:bodyPr/>
        <a:lstStyle/>
        <a:p>
          <a:endParaRPr lang="en-US"/>
        </a:p>
      </dgm:t>
    </dgm:pt>
    <dgm:pt modelId="{4702059E-D468-4CFF-8850-562C7475DCB7}" type="pres">
      <dgm:prSet presAssocID="{5F978E47-C02C-4570-AFB7-2E19E9C353A4}" presName="cycle" presStyleCnt="0"/>
      <dgm:spPr/>
      <dgm:t>
        <a:bodyPr/>
        <a:lstStyle/>
        <a:p>
          <a:endParaRPr lang="en-US"/>
        </a:p>
      </dgm:t>
    </dgm:pt>
    <dgm:pt modelId="{535C1AB7-4995-46B5-B38D-DD09E1E94995}" type="pres">
      <dgm:prSet presAssocID="{5F978E47-C02C-4570-AFB7-2E19E9C353A4}" presName="srcNode" presStyleLbl="node1" presStyleIdx="0" presStyleCnt="6"/>
      <dgm:spPr/>
      <dgm:t>
        <a:bodyPr/>
        <a:lstStyle/>
        <a:p>
          <a:endParaRPr lang="en-US"/>
        </a:p>
      </dgm:t>
    </dgm:pt>
    <dgm:pt modelId="{6C15F598-FCFB-407A-BD52-56CFA6CABB5E}" type="pres">
      <dgm:prSet presAssocID="{5F978E47-C02C-4570-AFB7-2E19E9C353A4}" presName="conn" presStyleLbl="parChTrans1D2" presStyleIdx="0" presStyleCnt="1"/>
      <dgm:spPr/>
      <dgm:t>
        <a:bodyPr/>
        <a:lstStyle/>
        <a:p>
          <a:endParaRPr lang="el-GR"/>
        </a:p>
      </dgm:t>
    </dgm:pt>
    <dgm:pt modelId="{DD994EA4-2F55-4955-93D0-C9008E3FA168}" type="pres">
      <dgm:prSet presAssocID="{5F978E47-C02C-4570-AFB7-2E19E9C353A4}" presName="extraNode" presStyleLbl="node1" presStyleIdx="0" presStyleCnt="6"/>
      <dgm:spPr/>
      <dgm:t>
        <a:bodyPr/>
        <a:lstStyle/>
        <a:p>
          <a:endParaRPr lang="en-US"/>
        </a:p>
      </dgm:t>
    </dgm:pt>
    <dgm:pt modelId="{809E842A-9C79-486A-A492-2C46FDD2956E}" type="pres">
      <dgm:prSet presAssocID="{5F978E47-C02C-4570-AFB7-2E19E9C353A4}" presName="dstNode" presStyleLbl="node1" presStyleIdx="0" presStyleCnt="6"/>
      <dgm:spPr/>
      <dgm:t>
        <a:bodyPr/>
        <a:lstStyle/>
        <a:p>
          <a:endParaRPr lang="en-US"/>
        </a:p>
      </dgm:t>
    </dgm:pt>
    <dgm:pt modelId="{503BF4F1-89D2-4486-AB68-89F9F8704770}" type="pres">
      <dgm:prSet presAssocID="{0545858C-3242-412B-8E63-4941E7098DD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8976955-17EB-4291-A447-234963A648EE}" type="pres">
      <dgm:prSet presAssocID="{0545858C-3242-412B-8E63-4941E7098DDD}" presName="accent_1" presStyleCnt="0"/>
      <dgm:spPr/>
      <dgm:t>
        <a:bodyPr/>
        <a:lstStyle/>
        <a:p>
          <a:endParaRPr lang="en-US"/>
        </a:p>
      </dgm:t>
    </dgm:pt>
    <dgm:pt modelId="{D41EEDEE-46E8-459D-972F-0859603AD3F9}" type="pres">
      <dgm:prSet presAssocID="{0545858C-3242-412B-8E63-4941E7098DDD}" presName="accentRepeatNode" presStyleLbl="solidFgAcc1" presStyleIdx="0" presStyleCnt="6" custScaleX="75997" custScaleY="7599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7AFFE98-825A-432C-8C97-3AAEE005F1F9}" type="pres">
      <dgm:prSet presAssocID="{230BB39B-1CBC-48D1-A443-177D0C3030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F84BAB4-6DE1-4585-8784-990B7D25C480}" type="pres">
      <dgm:prSet presAssocID="{230BB39B-1CBC-48D1-A443-177D0C3030AA}" presName="accent_2" presStyleCnt="0"/>
      <dgm:spPr/>
      <dgm:t>
        <a:bodyPr/>
        <a:lstStyle/>
        <a:p>
          <a:endParaRPr lang="en-US"/>
        </a:p>
      </dgm:t>
    </dgm:pt>
    <dgm:pt modelId="{B88AF9DD-025D-4B2B-B610-218564F9ED95}" type="pres">
      <dgm:prSet presAssocID="{230BB39B-1CBC-48D1-A443-177D0C3030AA}" presName="accentRepeatNode" presStyleLbl="solidFgAcc1" presStyleIdx="1" presStyleCnt="6" custScaleX="75997" custScaleY="7599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E5ACCB6-00C0-4EC0-BCEB-9E96390B2214}" type="pres">
      <dgm:prSet presAssocID="{4A0DBDB7-94EB-4CA3-91BF-278C5ADC830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9CF040B-D948-4FA3-8928-DA15FB85EA3F}" type="pres">
      <dgm:prSet presAssocID="{4A0DBDB7-94EB-4CA3-91BF-278C5ADC8300}" presName="accent_3" presStyleCnt="0"/>
      <dgm:spPr/>
      <dgm:t>
        <a:bodyPr/>
        <a:lstStyle/>
        <a:p>
          <a:endParaRPr lang="en-US"/>
        </a:p>
      </dgm:t>
    </dgm:pt>
    <dgm:pt modelId="{7C3CEC45-CF07-422F-8FEF-871F0315D699}" type="pres">
      <dgm:prSet presAssocID="{4A0DBDB7-94EB-4CA3-91BF-278C5ADC8300}" presName="accentRepeatNode" presStyleLbl="solidFgAcc1" presStyleIdx="2" presStyleCnt="6" custScaleX="75997" custScaleY="7599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7FE4D46-0102-44DE-B85D-3B521E75BC7D}" type="pres">
      <dgm:prSet presAssocID="{5EC53E6C-6E0E-4314-9D5B-0761B6085FA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9FEA824-8653-4652-A3F0-ED5C5CFBAA2F}" type="pres">
      <dgm:prSet presAssocID="{5EC53E6C-6E0E-4314-9D5B-0761B6085FAF}" presName="accent_4" presStyleCnt="0"/>
      <dgm:spPr/>
      <dgm:t>
        <a:bodyPr/>
        <a:lstStyle/>
        <a:p>
          <a:endParaRPr lang="en-US"/>
        </a:p>
      </dgm:t>
    </dgm:pt>
    <dgm:pt modelId="{B6D1529C-F2AC-4843-A5D8-D65EBAC1F3C6}" type="pres">
      <dgm:prSet presAssocID="{5EC53E6C-6E0E-4314-9D5B-0761B6085FAF}" presName="accentRepeatNode" presStyleLbl="solidFgAcc1" presStyleIdx="3" presStyleCnt="6" custScaleX="75997" custScaleY="7599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CE9DB37-58AF-49CD-98F9-AB8B01662434}" type="pres">
      <dgm:prSet presAssocID="{ED2D5DF3-E8C3-4ED0-A301-A98434F6A68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47DEE26-A18F-419F-AC58-7D273F4EEE07}" type="pres">
      <dgm:prSet presAssocID="{ED2D5DF3-E8C3-4ED0-A301-A98434F6A687}" presName="accent_5" presStyleCnt="0"/>
      <dgm:spPr/>
      <dgm:t>
        <a:bodyPr/>
        <a:lstStyle/>
        <a:p>
          <a:endParaRPr lang="en-US"/>
        </a:p>
      </dgm:t>
    </dgm:pt>
    <dgm:pt modelId="{F06EC9EF-BB04-437D-AC7F-062C0D4F48DA}" type="pres">
      <dgm:prSet presAssocID="{ED2D5DF3-E8C3-4ED0-A301-A98434F6A687}" presName="accentRepeatNode" presStyleLbl="solidFgAcc1" presStyleIdx="4" presStyleCnt="6" custScaleX="75997" custScaleY="7599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AE1363B-8CF1-4968-B400-01A19794E886}" type="pres">
      <dgm:prSet presAssocID="{4EFE5BED-E843-498D-AA39-9DFF7A4F588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3CBB0-8E84-4F79-B434-7C51404B3CD2}" type="pres">
      <dgm:prSet presAssocID="{4EFE5BED-E843-498D-AA39-9DFF7A4F5883}" presName="accent_6" presStyleCnt="0"/>
      <dgm:spPr/>
      <dgm:t>
        <a:bodyPr/>
        <a:lstStyle/>
        <a:p>
          <a:endParaRPr lang="en-US"/>
        </a:p>
      </dgm:t>
    </dgm:pt>
    <dgm:pt modelId="{ECD0506D-79A7-460E-A5B1-0C6E9F900A9D}" type="pres">
      <dgm:prSet presAssocID="{4EFE5BED-E843-498D-AA39-9DFF7A4F5883}" presName="accentRepeatNode" presStyleLbl="solidFgAcc1" presStyleIdx="5" presStyleCnt="6" custScaleX="75997" custScaleY="75997"/>
      <dgm:spPr/>
      <dgm:t>
        <a:bodyPr/>
        <a:lstStyle/>
        <a:p>
          <a:endParaRPr lang="en-US"/>
        </a:p>
      </dgm:t>
    </dgm:pt>
  </dgm:ptLst>
  <dgm:cxnLst>
    <dgm:cxn modelId="{76CD1BB2-8007-4FD5-B866-45474E4FF4EE}" srcId="{5F978E47-C02C-4570-AFB7-2E19E9C353A4}" destId="{4EFE5BED-E843-498D-AA39-9DFF7A4F5883}" srcOrd="5" destOrd="0" parTransId="{DEE70A05-B61D-41D9-885B-0C60E704FADB}" sibTransId="{FCCE7CB3-8BAE-4ED7-922F-C3AD4970CF5A}"/>
    <dgm:cxn modelId="{D2F0E2C1-DBFA-4AFA-AD1A-144CDD32B29D}" srcId="{5F978E47-C02C-4570-AFB7-2E19E9C353A4}" destId="{0545858C-3242-412B-8E63-4941E7098DDD}" srcOrd="0" destOrd="0" parTransId="{74CE8C4A-8D21-45B7-952E-730B75C75F7B}" sibTransId="{B38C0D51-E402-45F8-9AEA-18925149E778}"/>
    <dgm:cxn modelId="{0FADBECF-B95F-4C2E-9B21-A1C8FA084F2B}" type="presOf" srcId="{5EC53E6C-6E0E-4314-9D5B-0761B6085FAF}" destId="{67FE4D46-0102-44DE-B85D-3B521E75BC7D}" srcOrd="0" destOrd="0" presId="urn:microsoft.com/office/officeart/2008/layout/VerticalCurvedList"/>
    <dgm:cxn modelId="{DAB008FF-CC6C-467B-BA87-EFE9FECAD2A1}" type="presOf" srcId="{B38C0D51-E402-45F8-9AEA-18925149E778}" destId="{6C15F598-FCFB-407A-BD52-56CFA6CABB5E}" srcOrd="0" destOrd="0" presId="urn:microsoft.com/office/officeart/2008/layout/VerticalCurvedList"/>
    <dgm:cxn modelId="{94AC6820-7D4B-4C6A-B474-057FBFE4D7BD}" type="presOf" srcId="{5F978E47-C02C-4570-AFB7-2E19E9C353A4}" destId="{5130A119-71E6-49A8-B748-EC1859EC2222}" srcOrd="0" destOrd="0" presId="urn:microsoft.com/office/officeart/2008/layout/VerticalCurvedList"/>
    <dgm:cxn modelId="{726912CD-9245-4EBA-B942-DE9D32742A09}" type="presOf" srcId="{4A0DBDB7-94EB-4CA3-91BF-278C5ADC8300}" destId="{2E5ACCB6-00C0-4EC0-BCEB-9E96390B2214}" srcOrd="0" destOrd="0" presId="urn:microsoft.com/office/officeart/2008/layout/VerticalCurvedList"/>
    <dgm:cxn modelId="{602FE720-F465-404A-BF23-DE14060E1C49}" type="presOf" srcId="{0545858C-3242-412B-8E63-4941E7098DDD}" destId="{503BF4F1-89D2-4486-AB68-89F9F8704770}" srcOrd="0" destOrd="0" presId="urn:microsoft.com/office/officeart/2008/layout/VerticalCurvedList"/>
    <dgm:cxn modelId="{EBE6D0EE-423E-401B-912D-0A25B8B4EAE3}" srcId="{5F978E47-C02C-4570-AFB7-2E19E9C353A4}" destId="{230BB39B-1CBC-48D1-A443-177D0C3030AA}" srcOrd="1" destOrd="0" parTransId="{C040BB82-80E8-4C03-8DC7-A7AED9AD0E59}" sibTransId="{318A75BC-76A0-4E0F-A6E5-E21F4B2F14C1}"/>
    <dgm:cxn modelId="{D88AB085-7A1A-4032-A933-E2CBAD5CAFFE}" type="presOf" srcId="{ED2D5DF3-E8C3-4ED0-A301-A98434F6A687}" destId="{2CE9DB37-58AF-49CD-98F9-AB8B01662434}" srcOrd="0" destOrd="0" presId="urn:microsoft.com/office/officeart/2008/layout/VerticalCurvedList"/>
    <dgm:cxn modelId="{457D9421-187E-4EB7-8920-810342872EAC}" srcId="{5F978E47-C02C-4570-AFB7-2E19E9C353A4}" destId="{ED2D5DF3-E8C3-4ED0-A301-A98434F6A687}" srcOrd="4" destOrd="0" parTransId="{0F45ABE1-DAD8-487A-858A-90E9AA711572}" sibTransId="{0AEA14BB-5B49-4808-804E-2A2A24E002C8}"/>
    <dgm:cxn modelId="{0ED9F7C7-8A60-43AB-AC2E-FD0799FF0425}" type="presOf" srcId="{230BB39B-1CBC-48D1-A443-177D0C3030AA}" destId="{87AFFE98-825A-432C-8C97-3AAEE005F1F9}" srcOrd="0" destOrd="0" presId="urn:microsoft.com/office/officeart/2008/layout/VerticalCurvedList"/>
    <dgm:cxn modelId="{32E0491D-C4C6-4DE4-822F-6AA00B06002B}" srcId="{5F978E47-C02C-4570-AFB7-2E19E9C353A4}" destId="{4A0DBDB7-94EB-4CA3-91BF-278C5ADC8300}" srcOrd="2" destOrd="0" parTransId="{1A6D1A0D-9B1B-438C-A0F9-F4D1CE564F10}" sibTransId="{801850D6-AA97-4593-9E9C-43E08E6047BC}"/>
    <dgm:cxn modelId="{FE5045FC-4365-424F-AFCF-CA9064D583E4}" type="presOf" srcId="{4EFE5BED-E843-498D-AA39-9DFF7A4F5883}" destId="{3AE1363B-8CF1-4968-B400-01A19794E886}" srcOrd="0" destOrd="0" presId="urn:microsoft.com/office/officeart/2008/layout/VerticalCurvedList"/>
    <dgm:cxn modelId="{4E56B045-F6B3-49C0-88FA-2A41929F2115}" srcId="{5F978E47-C02C-4570-AFB7-2E19E9C353A4}" destId="{5EC53E6C-6E0E-4314-9D5B-0761B6085FAF}" srcOrd="3" destOrd="0" parTransId="{8798127B-2FFF-4146-B1A3-0A666705D4FC}" sibTransId="{E5457A11-ADCD-4F44-8B24-5D6B3832CF8A}"/>
    <dgm:cxn modelId="{CBCBF00C-E9D3-4A86-8BA6-8995383708EB}" type="presParOf" srcId="{5130A119-71E6-49A8-B748-EC1859EC2222}" destId="{9FEBEB02-B587-4975-8CF8-54168EE6AAE6}" srcOrd="0" destOrd="0" presId="urn:microsoft.com/office/officeart/2008/layout/VerticalCurvedList"/>
    <dgm:cxn modelId="{692C53C1-9BD8-480E-8EAA-786DDA74CF1B}" type="presParOf" srcId="{9FEBEB02-B587-4975-8CF8-54168EE6AAE6}" destId="{4702059E-D468-4CFF-8850-562C7475DCB7}" srcOrd="0" destOrd="0" presId="urn:microsoft.com/office/officeart/2008/layout/VerticalCurvedList"/>
    <dgm:cxn modelId="{6EA70591-CD53-4517-81F0-80D491694BFB}" type="presParOf" srcId="{4702059E-D468-4CFF-8850-562C7475DCB7}" destId="{535C1AB7-4995-46B5-B38D-DD09E1E94995}" srcOrd="0" destOrd="0" presId="urn:microsoft.com/office/officeart/2008/layout/VerticalCurvedList"/>
    <dgm:cxn modelId="{40093165-A2D7-43F8-9A43-C9EBC85E8C7B}" type="presParOf" srcId="{4702059E-D468-4CFF-8850-562C7475DCB7}" destId="{6C15F598-FCFB-407A-BD52-56CFA6CABB5E}" srcOrd="1" destOrd="0" presId="urn:microsoft.com/office/officeart/2008/layout/VerticalCurvedList"/>
    <dgm:cxn modelId="{B8D3754C-2F00-419F-85C5-5EE3093460D6}" type="presParOf" srcId="{4702059E-D468-4CFF-8850-562C7475DCB7}" destId="{DD994EA4-2F55-4955-93D0-C9008E3FA168}" srcOrd="2" destOrd="0" presId="urn:microsoft.com/office/officeart/2008/layout/VerticalCurvedList"/>
    <dgm:cxn modelId="{0DDDBD32-93A8-470E-816D-D721E8140814}" type="presParOf" srcId="{4702059E-D468-4CFF-8850-562C7475DCB7}" destId="{809E842A-9C79-486A-A492-2C46FDD2956E}" srcOrd="3" destOrd="0" presId="urn:microsoft.com/office/officeart/2008/layout/VerticalCurvedList"/>
    <dgm:cxn modelId="{FDE55EAF-F84E-47FC-BF57-A02229A15830}" type="presParOf" srcId="{9FEBEB02-B587-4975-8CF8-54168EE6AAE6}" destId="{503BF4F1-89D2-4486-AB68-89F9F8704770}" srcOrd="1" destOrd="0" presId="urn:microsoft.com/office/officeart/2008/layout/VerticalCurvedList"/>
    <dgm:cxn modelId="{159E02EE-9740-42E1-8293-31F1B6705D93}" type="presParOf" srcId="{9FEBEB02-B587-4975-8CF8-54168EE6AAE6}" destId="{88976955-17EB-4291-A447-234963A648EE}" srcOrd="2" destOrd="0" presId="urn:microsoft.com/office/officeart/2008/layout/VerticalCurvedList"/>
    <dgm:cxn modelId="{43CC9CBA-2939-4BA3-A021-8514708C95A6}" type="presParOf" srcId="{88976955-17EB-4291-A447-234963A648EE}" destId="{D41EEDEE-46E8-459D-972F-0859603AD3F9}" srcOrd="0" destOrd="0" presId="urn:microsoft.com/office/officeart/2008/layout/VerticalCurvedList"/>
    <dgm:cxn modelId="{6ABD86D7-5959-43E2-92EE-FBA66024D26E}" type="presParOf" srcId="{9FEBEB02-B587-4975-8CF8-54168EE6AAE6}" destId="{87AFFE98-825A-432C-8C97-3AAEE005F1F9}" srcOrd="3" destOrd="0" presId="urn:microsoft.com/office/officeart/2008/layout/VerticalCurvedList"/>
    <dgm:cxn modelId="{B8AAF569-21E3-4097-86AB-4100A01F7882}" type="presParOf" srcId="{9FEBEB02-B587-4975-8CF8-54168EE6AAE6}" destId="{2F84BAB4-6DE1-4585-8784-990B7D25C480}" srcOrd="4" destOrd="0" presId="urn:microsoft.com/office/officeart/2008/layout/VerticalCurvedList"/>
    <dgm:cxn modelId="{A92B8F8C-9A2D-4642-8B82-709525665CEE}" type="presParOf" srcId="{2F84BAB4-6DE1-4585-8784-990B7D25C480}" destId="{B88AF9DD-025D-4B2B-B610-218564F9ED95}" srcOrd="0" destOrd="0" presId="urn:microsoft.com/office/officeart/2008/layout/VerticalCurvedList"/>
    <dgm:cxn modelId="{F7B0F628-CF5F-4689-BDC5-7E247CDFCAC5}" type="presParOf" srcId="{9FEBEB02-B587-4975-8CF8-54168EE6AAE6}" destId="{2E5ACCB6-00C0-4EC0-BCEB-9E96390B2214}" srcOrd="5" destOrd="0" presId="urn:microsoft.com/office/officeart/2008/layout/VerticalCurvedList"/>
    <dgm:cxn modelId="{3B466D16-5D39-4DE6-9F43-8350715C1B99}" type="presParOf" srcId="{9FEBEB02-B587-4975-8CF8-54168EE6AAE6}" destId="{09CF040B-D948-4FA3-8928-DA15FB85EA3F}" srcOrd="6" destOrd="0" presId="urn:microsoft.com/office/officeart/2008/layout/VerticalCurvedList"/>
    <dgm:cxn modelId="{18C63CCC-6ED5-49C4-A02F-0CA4DD996E31}" type="presParOf" srcId="{09CF040B-D948-4FA3-8928-DA15FB85EA3F}" destId="{7C3CEC45-CF07-422F-8FEF-871F0315D699}" srcOrd="0" destOrd="0" presId="urn:microsoft.com/office/officeart/2008/layout/VerticalCurvedList"/>
    <dgm:cxn modelId="{5BF4C8F6-8D56-4F1A-A689-F649B1BB9C0D}" type="presParOf" srcId="{9FEBEB02-B587-4975-8CF8-54168EE6AAE6}" destId="{67FE4D46-0102-44DE-B85D-3B521E75BC7D}" srcOrd="7" destOrd="0" presId="urn:microsoft.com/office/officeart/2008/layout/VerticalCurvedList"/>
    <dgm:cxn modelId="{49F053CD-4943-43A1-AB31-D6A9587373D5}" type="presParOf" srcId="{9FEBEB02-B587-4975-8CF8-54168EE6AAE6}" destId="{39FEA824-8653-4652-A3F0-ED5C5CFBAA2F}" srcOrd="8" destOrd="0" presId="urn:microsoft.com/office/officeart/2008/layout/VerticalCurvedList"/>
    <dgm:cxn modelId="{950F10C9-415E-4443-8B53-E8B952E225B9}" type="presParOf" srcId="{39FEA824-8653-4652-A3F0-ED5C5CFBAA2F}" destId="{B6D1529C-F2AC-4843-A5D8-D65EBAC1F3C6}" srcOrd="0" destOrd="0" presId="urn:microsoft.com/office/officeart/2008/layout/VerticalCurvedList"/>
    <dgm:cxn modelId="{E0B8BF42-AD90-4D4E-998F-22D1B2AC266C}" type="presParOf" srcId="{9FEBEB02-B587-4975-8CF8-54168EE6AAE6}" destId="{2CE9DB37-58AF-49CD-98F9-AB8B01662434}" srcOrd="9" destOrd="0" presId="urn:microsoft.com/office/officeart/2008/layout/VerticalCurvedList"/>
    <dgm:cxn modelId="{DE20CF01-22C2-4ADA-B903-29CD75C59AB9}" type="presParOf" srcId="{9FEBEB02-B587-4975-8CF8-54168EE6AAE6}" destId="{447DEE26-A18F-419F-AC58-7D273F4EEE07}" srcOrd="10" destOrd="0" presId="urn:microsoft.com/office/officeart/2008/layout/VerticalCurvedList"/>
    <dgm:cxn modelId="{BEFE4B04-7A22-4C80-8141-A02497F2106C}" type="presParOf" srcId="{447DEE26-A18F-419F-AC58-7D273F4EEE07}" destId="{F06EC9EF-BB04-437D-AC7F-062C0D4F48DA}" srcOrd="0" destOrd="0" presId="urn:microsoft.com/office/officeart/2008/layout/VerticalCurvedList"/>
    <dgm:cxn modelId="{C72EAA7F-BFCA-45AC-8EEC-BB9EB8D0B710}" type="presParOf" srcId="{9FEBEB02-B587-4975-8CF8-54168EE6AAE6}" destId="{3AE1363B-8CF1-4968-B400-01A19794E886}" srcOrd="11" destOrd="0" presId="urn:microsoft.com/office/officeart/2008/layout/VerticalCurvedList"/>
    <dgm:cxn modelId="{0D1CF26F-DF4F-42CA-A2B9-19E97E42CE6E}" type="presParOf" srcId="{9FEBEB02-B587-4975-8CF8-54168EE6AAE6}" destId="{63F3CBB0-8E84-4F79-B434-7C51404B3CD2}" srcOrd="12" destOrd="0" presId="urn:microsoft.com/office/officeart/2008/layout/VerticalCurvedList"/>
    <dgm:cxn modelId="{C9FAC39F-47B7-4759-9E74-1ADFFF5EF5E7}" type="presParOf" srcId="{63F3CBB0-8E84-4F79-B434-7C51404B3CD2}" destId="{ECD0506D-79A7-460E-A5B1-0C6E9F900A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0B1529-2217-4DD6-AF72-E8C8EC0D065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F223A-A424-438F-A400-E10C6C763DEC}">
      <dgm:prSet phldrT="[Text]"/>
      <dgm:spPr/>
      <dgm:t>
        <a:bodyPr/>
        <a:lstStyle/>
        <a:p>
          <a:r>
            <a:rPr lang="en-US" dirty="0" smtClean="0"/>
            <a:t>Data identification</a:t>
          </a:r>
          <a:endParaRPr lang="en-US" dirty="0"/>
        </a:p>
      </dgm:t>
    </dgm:pt>
    <dgm:pt modelId="{C5427530-27B7-4A0A-A327-9E1A5253172D}" type="parTrans" cxnId="{A86B220E-FF11-45FB-90C9-FA51593032DC}">
      <dgm:prSet/>
      <dgm:spPr/>
      <dgm:t>
        <a:bodyPr/>
        <a:lstStyle/>
        <a:p>
          <a:endParaRPr lang="en-US"/>
        </a:p>
      </dgm:t>
    </dgm:pt>
    <dgm:pt modelId="{B6A40C4C-1FC2-4119-8C4F-3B1E823658FE}" type="sibTrans" cxnId="{A86B220E-FF11-45FB-90C9-FA51593032DC}">
      <dgm:prSet/>
      <dgm:spPr/>
      <dgm:t>
        <a:bodyPr/>
        <a:lstStyle/>
        <a:p>
          <a:endParaRPr lang="en-US"/>
        </a:p>
      </dgm:t>
    </dgm:pt>
    <dgm:pt modelId="{7826D50D-4CB4-4461-86D5-4AC9CCD9CE74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7BBC7FDE-0ED2-4FE6-A67B-B381478BE82B}" type="parTrans" cxnId="{1B0F8AB1-C7F9-47F8-83DA-500AD6502A4E}">
      <dgm:prSet/>
      <dgm:spPr/>
      <dgm:t>
        <a:bodyPr/>
        <a:lstStyle/>
        <a:p>
          <a:endParaRPr lang="en-US"/>
        </a:p>
      </dgm:t>
    </dgm:pt>
    <dgm:pt modelId="{AC1EFD00-B099-47DF-96A3-7B3779338E96}" type="sibTrans" cxnId="{1B0F8AB1-C7F9-47F8-83DA-500AD6502A4E}">
      <dgm:prSet/>
      <dgm:spPr/>
      <dgm:t>
        <a:bodyPr/>
        <a:lstStyle/>
        <a:p>
          <a:endParaRPr lang="en-US"/>
        </a:p>
      </dgm:t>
    </dgm:pt>
    <dgm:pt modelId="{0ADD22B8-9FCF-49E6-9680-41424F0192AD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41F299ED-2BD1-48EB-9E32-8C05797DB51E}" type="parTrans" cxnId="{DDEC06B3-7653-4637-8868-29DBAEBD3323}">
      <dgm:prSet/>
      <dgm:spPr/>
      <dgm:t>
        <a:bodyPr/>
        <a:lstStyle/>
        <a:p>
          <a:endParaRPr lang="en-US"/>
        </a:p>
      </dgm:t>
    </dgm:pt>
    <dgm:pt modelId="{3EA57F5D-B017-48ED-A7EF-7C0C328522F7}" type="sibTrans" cxnId="{DDEC06B3-7653-4637-8868-29DBAEBD3323}">
      <dgm:prSet/>
      <dgm:spPr/>
      <dgm:t>
        <a:bodyPr/>
        <a:lstStyle/>
        <a:p>
          <a:endParaRPr lang="en-US"/>
        </a:p>
      </dgm:t>
    </dgm:pt>
    <dgm:pt modelId="{57F64374-272C-4F82-838B-3DBF48209EE4}">
      <dgm:prSet phldrT="[Text]"/>
      <dgm:spPr/>
      <dgm:t>
        <a:bodyPr/>
        <a:lstStyle/>
        <a:p>
          <a:r>
            <a:rPr lang="en-US" dirty="0" smtClean="0"/>
            <a:t>Results extraction</a:t>
          </a:r>
          <a:endParaRPr lang="en-US" dirty="0"/>
        </a:p>
      </dgm:t>
    </dgm:pt>
    <dgm:pt modelId="{81300410-9158-49B8-AEA0-B29EBCF0CBB3}" type="parTrans" cxnId="{714CF6C1-4F45-47E0-BE95-F89F328AE66B}">
      <dgm:prSet/>
      <dgm:spPr/>
      <dgm:t>
        <a:bodyPr/>
        <a:lstStyle/>
        <a:p>
          <a:endParaRPr lang="en-US"/>
        </a:p>
      </dgm:t>
    </dgm:pt>
    <dgm:pt modelId="{6F21B23D-07F6-419D-8510-DCB932D396F4}" type="sibTrans" cxnId="{714CF6C1-4F45-47E0-BE95-F89F328AE66B}">
      <dgm:prSet/>
      <dgm:spPr/>
      <dgm:t>
        <a:bodyPr/>
        <a:lstStyle/>
        <a:p>
          <a:endParaRPr lang="en-US"/>
        </a:p>
      </dgm:t>
    </dgm:pt>
    <dgm:pt modelId="{688F1F86-886D-41E7-9411-31C8A908BEFD}">
      <dgm:prSet phldrT="[Text]"/>
      <dgm:spPr/>
      <dgm:t>
        <a:bodyPr/>
        <a:lstStyle/>
        <a:p>
          <a:r>
            <a:rPr lang="en-US" dirty="0" smtClean="0"/>
            <a:t>Data cleansing</a:t>
          </a:r>
          <a:endParaRPr lang="en-US" dirty="0"/>
        </a:p>
      </dgm:t>
    </dgm:pt>
    <dgm:pt modelId="{DC2C8948-CEDD-4573-A72F-A82593E41E27}" type="parTrans" cxnId="{D37EB290-6EF9-46A1-BB08-F6607D3C03A8}">
      <dgm:prSet/>
      <dgm:spPr/>
      <dgm:t>
        <a:bodyPr/>
        <a:lstStyle/>
        <a:p>
          <a:endParaRPr lang="en-US"/>
        </a:p>
      </dgm:t>
    </dgm:pt>
    <dgm:pt modelId="{AD5825C6-A700-4A43-8F5A-18DEFC556B7D}" type="sibTrans" cxnId="{D37EB290-6EF9-46A1-BB08-F6607D3C03A8}">
      <dgm:prSet/>
      <dgm:spPr/>
      <dgm:t>
        <a:bodyPr/>
        <a:lstStyle/>
        <a:p>
          <a:endParaRPr lang="en-US"/>
        </a:p>
      </dgm:t>
    </dgm:pt>
    <dgm:pt modelId="{10E0A958-6BB9-49A8-B6E6-9C6F01FF2BB6}" type="pres">
      <dgm:prSet presAssocID="{520B1529-2217-4DD6-AF72-E8C8EC0D065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5E3BAAB5-C75C-4428-9E76-28FEF47B0814}" type="pres">
      <dgm:prSet presAssocID="{2D4F223A-A424-438F-A400-E10C6C763DEC}" presName="composite" presStyleCnt="0"/>
      <dgm:spPr/>
    </dgm:pt>
    <dgm:pt modelId="{5E56B9ED-44A8-40D7-A84A-BEEB47E02031}" type="pres">
      <dgm:prSet presAssocID="{2D4F223A-A424-438F-A400-E10C6C763DEC}" presName="LShape" presStyleLbl="alignNode1" presStyleIdx="0" presStyleCnt="9"/>
      <dgm:spPr/>
    </dgm:pt>
    <dgm:pt modelId="{A82952B7-944F-4E16-BD18-8EC484BDA3D3}" type="pres">
      <dgm:prSet presAssocID="{2D4F223A-A424-438F-A400-E10C6C763DE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2709E91-D5B3-4462-8E71-D88E26FC19DF}" type="pres">
      <dgm:prSet presAssocID="{2D4F223A-A424-438F-A400-E10C6C763DEC}" presName="Triangle" presStyleLbl="alignNode1" presStyleIdx="1" presStyleCnt="9"/>
      <dgm:spPr/>
    </dgm:pt>
    <dgm:pt modelId="{9DEACB51-936A-435F-AEF6-A7CF041F4877}" type="pres">
      <dgm:prSet presAssocID="{B6A40C4C-1FC2-4119-8C4F-3B1E823658FE}" presName="sibTrans" presStyleCnt="0"/>
      <dgm:spPr/>
    </dgm:pt>
    <dgm:pt modelId="{AA875FC9-24B4-4C17-9A7B-6F3551293908}" type="pres">
      <dgm:prSet presAssocID="{B6A40C4C-1FC2-4119-8C4F-3B1E823658FE}" presName="space" presStyleCnt="0"/>
      <dgm:spPr/>
    </dgm:pt>
    <dgm:pt modelId="{ECB537D1-7979-4DB6-884B-E159859F554F}" type="pres">
      <dgm:prSet presAssocID="{7826D50D-4CB4-4461-86D5-4AC9CCD9CE74}" presName="composite" presStyleCnt="0"/>
      <dgm:spPr/>
    </dgm:pt>
    <dgm:pt modelId="{E2E4F37A-BDFD-40D4-95C0-867F94C279F7}" type="pres">
      <dgm:prSet presAssocID="{7826D50D-4CB4-4461-86D5-4AC9CCD9CE74}" presName="LShape" presStyleLbl="alignNode1" presStyleIdx="2" presStyleCnt="9"/>
      <dgm:spPr/>
    </dgm:pt>
    <dgm:pt modelId="{8F32B346-67E5-48CA-94A7-A70262ED24DE}" type="pres">
      <dgm:prSet presAssocID="{7826D50D-4CB4-4461-86D5-4AC9CCD9CE7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E07478E-D53C-4BDE-B70E-D55567D40B26}" type="pres">
      <dgm:prSet presAssocID="{7826D50D-4CB4-4461-86D5-4AC9CCD9CE74}" presName="Triangle" presStyleLbl="alignNode1" presStyleIdx="3" presStyleCnt="9"/>
      <dgm:spPr/>
    </dgm:pt>
    <dgm:pt modelId="{7608F8CF-C18D-4507-85AD-C8801B39BDA2}" type="pres">
      <dgm:prSet presAssocID="{AC1EFD00-B099-47DF-96A3-7B3779338E96}" presName="sibTrans" presStyleCnt="0"/>
      <dgm:spPr/>
    </dgm:pt>
    <dgm:pt modelId="{C68E399C-DA7C-414C-B759-F08D470C4C04}" type="pres">
      <dgm:prSet presAssocID="{AC1EFD00-B099-47DF-96A3-7B3779338E96}" presName="space" presStyleCnt="0"/>
      <dgm:spPr/>
    </dgm:pt>
    <dgm:pt modelId="{792703B7-F67B-4020-95DA-71C3B4AD1E23}" type="pres">
      <dgm:prSet presAssocID="{688F1F86-886D-41E7-9411-31C8A908BEFD}" presName="composite" presStyleCnt="0"/>
      <dgm:spPr/>
    </dgm:pt>
    <dgm:pt modelId="{9FC5B577-D9AD-47A0-97B9-269ACA2DAA5F}" type="pres">
      <dgm:prSet presAssocID="{688F1F86-886D-41E7-9411-31C8A908BEFD}" presName="LShape" presStyleLbl="alignNode1" presStyleIdx="4" presStyleCnt="9"/>
      <dgm:spPr/>
    </dgm:pt>
    <dgm:pt modelId="{8DCC44F1-63EF-4D81-B61C-2A757C7FD2D6}" type="pres">
      <dgm:prSet presAssocID="{688F1F86-886D-41E7-9411-31C8A908BEFD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68F51BB-2EFB-4ABB-B717-673168A2CE4E}" type="pres">
      <dgm:prSet presAssocID="{688F1F86-886D-41E7-9411-31C8A908BEFD}" presName="Triangle" presStyleLbl="alignNode1" presStyleIdx="5" presStyleCnt="9"/>
      <dgm:spPr/>
    </dgm:pt>
    <dgm:pt modelId="{773379AD-718D-4AB8-84A7-83250B4CAA08}" type="pres">
      <dgm:prSet presAssocID="{AD5825C6-A700-4A43-8F5A-18DEFC556B7D}" presName="sibTrans" presStyleCnt="0"/>
      <dgm:spPr/>
    </dgm:pt>
    <dgm:pt modelId="{B08CB566-37AA-4323-808B-AA6B1CA737C4}" type="pres">
      <dgm:prSet presAssocID="{AD5825C6-A700-4A43-8F5A-18DEFC556B7D}" presName="space" presStyleCnt="0"/>
      <dgm:spPr/>
    </dgm:pt>
    <dgm:pt modelId="{29169AEB-DB95-4FC5-96F4-7346370E0BC9}" type="pres">
      <dgm:prSet presAssocID="{0ADD22B8-9FCF-49E6-9680-41424F0192AD}" presName="composite" presStyleCnt="0"/>
      <dgm:spPr/>
    </dgm:pt>
    <dgm:pt modelId="{CA2E069F-3624-4A56-9314-39AC791F7C59}" type="pres">
      <dgm:prSet presAssocID="{0ADD22B8-9FCF-49E6-9680-41424F0192AD}" presName="LShape" presStyleLbl="alignNode1" presStyleIdx="6" presStyleCnt="9"/>
      <dgm:spPr/>
    </dgm:pt>
    <dgm:pt modelId="{87313E3A-C1C2-4B8E-A73A-B8B66CB286B1}" type="pres">
      <dgm:prSet presAssocID="{0ADD22B8-9FCF-49E6-9680-41424F0192A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45E3B94-7327-417A-9D58-9D5C6D147F70}" type="pres">
      <dgm:prSet presAssocID="{0ADD22B8-9FCF-49E6-9680-41424F0192AD}" presName="Triangle" presStyleLbl="alignNode1" presStyleIdx="7" presStyleCnt="9"/>
      <dgm:spPr/>
    </dgm:pt>
    <dgm:pt modelId="{473F5995-D0F5-4E92-8C45-00C0F4B151B9}" type="pres">
      <dgm:prSet presAssocID="{3EA57F5D-B017-48ED-A7EF-7C0C328522F7}" presName="sibTrans" presStyleCnt="0"/>
      <dgm:spPr/>
    </dgm:pt>
    <dgm:pt modelId="{ADA382E6-4A78-48F1-953F-FC32DC12B76A}" type="pres">
      <dgm:prSet presAssocID="{3EA57F5D-B017-48ED-A7EF-7C0C328522F7}" presName="space" presStyleCnt="0"/>
      <dgm:spPr/>
    </dgm:pt>
    <dgm:pt modelId="{23806B35-EA1E-45F5-A7E5-0A6B2E7BFA34}" type="pres">
      <dgm:prSet presAssocID="{57F64374-272C-4F82-838B-3DBF48209EE4}" presName="composite" presStyleCnt="0"/>
      <dgm:spPr/>
    </dgm:pt>
    <dgm:pt modelId="{7C017EF0-4ABC-4107-BFE0-B44B60965BBD}" type="pres">
      <dgm:prSet presAssocID="{57F64374-272C-4F82-838B-3DBF48209EE4}" presName="LShape" presStyleLbl="alignNode1" presStyleIdx="8" presStyleCnt="9"/>
      <dgm:spPr/>
    </dgm:pt>
    <dgm:pt modelId="{5719E024-7651-4981-BA20-DEEB91DC50B8}" type="pres">
      <dgm:prSet presAssocID="{57F64374-272C-4F82-838B-3DBF48209EE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FECC99BE-3B24-491C-93D1-AA650AB8328A}" type="presOf" srcId="{0ADD22B8-9FCF-49E6-9680-41424F0192AD}" destId="{87313E3A-C1C2-4B8E-A73A-B8B66CB286B1}" srcOrd="0" destOrd="0" presId="urn:microsoft.com/office/officeart/2009/3/layout/StepUpProcess"/>
    <dgm:cxn modelId="{1B0F8AB1-C7F9-47F8-83DA-500AD6502A4E}" srcId="{520B1529-2217-4DD6-AF72-E8C8EC0D0658}" destId="{7826D50D-4CB4-4461-86D5-4AC9CCD9CE74}" srcOrd="1" destOrd="0" parTransId="{7BBC7FDE-0ED2-4FE6-A67B-B381478BE82B}" sibTransId="{AC1EFD00-B099-47DF-96A3-7B3779338E96}"/>
    <dgm:cxn modelId="{714CF6C1-4F45-47E0-BE95-F89F328AE66B}" srcId="{520B1529-2217-4DD6-AF72-E8C8EC0D0658}" destId="{57F64374-272C-4F82-838B-3DBF48209EE4}" srcOrd="4" destOrd="0" parTransId="{81300410-9158-49B8-AEA0-B29EBCF0CBB3}" sibTransId="{6F21B23D-07F6-419D-8510-DCB932D396F4}"/>
    <dgm:cxn modelId="{BB2ED59F-47BA-4F7B-B1C3-765F398B6A1B}" type="presOf" srcId="{688F1F86-886D-41E7-9411-31C8A908BEFD}" destId="{8DCC44F1-63EF-4D81-B61C-2A757C7FD2D6}" srcOrd="0" destOrd="0" presId="urn:microsoft.com/office/officeart/2009/3/layout/StepUpProcess"/>
    <dgm:cxn modelId="{E52D3BC0-1928-418B-A700-F921EEFFC561}" type="presOf" srcId="{7826D50D-4CB4-4461-86D5-4AC9CCD9CE74}" destId="{8F32B346-67E5-48CA-94A7-A70262ED24DE}" srcOrd="0" destOrd="0" presId="urn:microsoft.com/office/officeart/2009/3/layout/StepUpProcess"/>
    <dgm:cxn modelId="{0AC94F37-BFF5-4F6A-B7C1-CD72F4C177A0}" type="presOf" srcId="{2D4F223A-A424-438F-A400-E10C6C763DEC}" destId="{A82952B7-944F-4E16-BD18-8EC484BDA3D3}" srcOrd="0" destOrd="0" presId="urn:microsoft.com/office/officeart/2009/3/layout/StepUpProcess"/>
    <dgm:cxn modelId="{A86B220E-FF11-45FB-90C9-FA51593032DC}" srcId="{520B1529-2217-4DD6-AF72-E8C8EC0D0658}" destId="{2D4F223A-A424-438F-A400-E10C6C763DEC}" srcOrd="0" destOrd="0" parTransId="{C5427530-27B7-4A0A-A327-9E1A5253172D}" sibTransId="{B6A40C4C-1FC2-4119-8C4F-3B1E823658FE}"/>
    <dgm:cxn modelId="{D37EB290-6EF9-46A1-BB08-F6607D3C03A8}" srcId="{520B1529-2217-4DD6-AF72-E8C8EC0D0658}" destId="{688F1F86-886D-41E7-9411-31C8A908BEFD}" srcOrd="2" destOrd="0" parTransId="{DC2C8948-CEDD-4573-A72F-A82593E41E27}" sibTransId="{AD5825C6-A700-4A43-8F5A-18DEFC556B7D}"/>
    <dgm:cxn modelId="{DDEC06B3-7653-4637-8868-29DBAEBD3323}" srcId="{520B1529-2217-4DD6-AF72-E8C8EC0D0658}" destId="{0ADD22B8-9FCF-49E6-9680-41424F0192AD}" srcOrd="3" destOrd="0" parTransId="{41F299ED-2BD1-48EB-9E32-8C05797DB51E}" sibTransId="{3EA57F5D-B017-48ED-A7EF-7C0C328522F7}"/>
    <dgm:cxn modelId="{C9711DDA-2EC3-4731-8A93-0ECBBE44543E}" type="presOf" srcId="{520B1529-2217-4DD6-AF72-E8C8EC0D0658}" destId="{10E0A958-6BB9-49A8-B6E6-9C6F01FF2BB6}" srcOrd="0" destOrd="0" presId="urn:microsoft.com/office/officeart/2009/3/layout/StepUpProcess"/>
    <dgm:cxn modelId="{365D23A9-6560-4DD7-9E9C-3A0C27AC64E4}" type="presOf" srcId="{57F64374-272C-4F82-838B-3DBF48209EE4}" destId="{5719E024-7651-4981-BA20-DEEB91DC50B8}" srcOrd="0" destOrd="0" presId="urn:microsoft.com/office/officeart/2009/3/layout/StepUpProcess"/>
    <dgm:cxn modelId="{D357ED1B-244F-4CB6-94D3-D97FF186E6CA}" type="presParOf" srcId="{10E0A958-6BB9-49A8-B6E6-9C6F01FF2BB6}" destId="{5E3BAAB5-C75C-4428-9E76-28FEF47B0814}" srcOrd="0" destOrd="0" presId="urn:microsoft.com/office/officeart/2009/3/layout/StepUpProcess"/>
    <dgm:cxn modelId="{9C759C24-EEF3-433C-9FF8-4CBC600A28A2}" type="presParOf" srcId="{5E3BAAB5-C75C-4428-9E76-28FEF47B0814}" destId="{5E56B9ED-44A8-40D7-A84A-BEEB47E02031}" srcOrd="0" destOrd="0" presId="urn:microsoft.com/office/officeart/2009/3/layout/StepUpProcess"/>
    <dgm:cxn modelId="{18AF268B-A882-45BB-940D-F62A878EDCA1}" type="presParOf" srcId="{5E3BAAB5-C75C-4428-9E76-28FEF47B0814}" destId="{A82952B7-944F-4E16-BD18-8EC484BDA3D3}" srcOrd="1" destOrd="0" presId="urn:microsoft.com/office/officeart/2009/3/layout/StepUpProcess"/>
    <dgm:cxn modelId="{F147F6CE-DF00-45B5-B76A-6216455D6653}" type="presParOf" srcId="{5E3BAAB5-C75C-4428-9E76-28FEF47B0814}" destId="{F2709E91-D5B3-4462-8E71-D88E26FC19DF}" srcOrd="2" destOrd="0" presId="urn:microsoft.com/office/officeart/2009/3/layout/StepUpProcess"/>
    <dgm:cxn modelId="{CECC6FD8-C08C-4D4D-8138-3F9B9233D1C7}" type="presParOf" srcId="{10E0A958-6BB9-49A8-B6E6-9C6F01FF2BB6}" destId="{9DEACB51-936A-435F-AEF6-A7CF041F4877}" srcOrd="1" destOrd="0" presId="urn:microsoft.com/office/officeart/2009/3/layout/StepUpProcess"/>
    <dgm:cxn modelId="{A73166AA-85C5-4E7C-A600-0D7D941D28E4}" type="presParOf" srcId="{9DEACB51-936A-435F-AEF6-A7CF041F4877}" destId="{AA875FC9-24B4-4C17-9A7B-6F3551293908}" srcOrd="0" destOrd="0" presId="urn:microsoft.com/office/officeart/2009/3/layout/StepUpProcess"/>
    <dgm:cxn modelId="{19BDA048-0DB2-4620-9081-955CF6227439}" type="presParOf" srcId="{10E0A958-6BB9-49A8-B6E6-9C6F01FF2BB6}" destId="{ECB537D1-7979-4DB6-884B-E159859F554F}" srcOrd="2" destOrd="0" presId="urn:microsoft.com/office/officeart/2009/3/layout/StepUpProcess"/>
    <dgm:cxn modelId="{3BF5AE23-8E7D-445D-91BB-03CF48E98883}" type="presParOf" srcId="{ECB537D1-7979-4DB6-884B-E159859F554F}" destId="{E2E4F37A-BDFD-40D4-95C0-867F94C279F7}" srcOrd="0" destOrd="0" presId="urn:microsoft.com/office/officeart/2009/3/layout/StepUpProcess"/>
    <dgm:cxn modelId="{478B1449-67CE-49AE-A179-4AADE10AE1C5}" type="presParOf" srcId="{ECB537D1-7979-4DB6-884B-E159859F554F}" destId="{8F32B346-67E5-48CA-94A7-A70262ED24DE}" srcOrd="1" destOrd="0" presId="urn:microsoft.com/office/officeart/2009/3/layout/StepUpProcess"/>
    <dgm:cxn modelId="{A8C04E0B-6C6F-48BC-9C33-32686C6536BC}" type="presParOf" srcId="{ECB537D1-7979-4DB6-884B-E159859F554F}" destId="{FE07478E-D53C-4BDE-B70E-D55567D40B26}" srcOrd="2" destOrd="0" presId="urn:microsoft.com/office/officeart/2009/3/layout/StepUpProcess"/>
    <dgm:cxn modelId="{C1A2716B-FF1A-4911-8574-88258E0DFD14}" type="presParOf" srcId="{10E0A958-6BB9-49A8-B6E6-9C6F01FF2BB6}" destId="{7608F8CF-C18D-4507-85AD-C8801B39BDA2}" srcOrd="3" destOrd="0" presId="urn:microsoft.com/office/officeart/2009/3/layout/StepUpProcess"/>
    <dgm:cxn modelId="{E8B1F80F-BCCB-4633-A6C7-18137F409E11}" type="presParOf" srcId="{7608F8CF-C18D-4507-85AD-C8801B39BDA2}" destId="{C68E399C-DA7C-414C-B759-F08D470C4C04}" srcOrd="0" destOrd="0" presId="urn:microsoft.com/office/officeart/2009/3/layout/StepUpProcess"/>
    <dgm:cxn modelId="{3BE1799D-9845-43B6-A8A5-A345112BABB9}" type="presParOf" srcId="{10E0A958-6BB9-49A8-B6E6-9C6F01FF2BB6}" destId="{792703B7-F67B-4020-95DA-71C3B4AD1E23}" srcOrd="4" destOrd="0" presId="urn:microsoft.com/office/officeart/2009/3/layout/StepUpProcess"/>
    <dgm:cxn modelId="{56E7D24B-5152-4844-A071-A31518FF3094}" type="presParOf" srcId="{792703B7-F67B-4020-95DA-71C3B4AD1E23}" destId="{9FC5B577-D9AD-47A0-97B9-269ACA2DAA5F}" srcOrd="0" destOrd="0" presId="urn:microsoft.com/office/officeart/2009/3/layout/StepUpProcess"/>
    <dgm:cxn modelId="{4944B500-5A58-4C4B-8414-79D6012EC65B}" type="presParOf" srcId="{792703B7-F67B-4020-95DA-71C3B4AD1E23}" destId="{8DCC44F1-63EF-4D81-B61C-2A757C7FD2D6}" srcOrd="1" destOrd="0" presId="urn:microsoft.com/office/officeart/2009/3/layout/StepUpProcess"/>
    <dgm:cxn modelId="{C87830D1-5D5F-44F1-B5FE-68D2E30FE3AD}" type="presParOf" srcId="{792703B7-F67B-4020-95DA-71C3B4AD1E23}" destId="{668F51BB-2EFB-4ABB-B717-673168A2CE4E}" srcOrd="2" destOrd="0" presId="urn:microsoft.com/office/officeart/2009/3/layout/StepUpProcess"/>
    <dgm:cxn modelId="{408DC484-F6C3-47B5-8DED-F3E2A2406BCF}" type="presParOf" srcId="{10E0A958-6BB9-49A8-B6E6-9C6F01FF2BB6}" destId="{773379AD-718D-4AB8-84A7-83250B4CAA08}" srcOrd="5" destOrd="0" presId="urn:microsoft.com/office/officeart/2009/3/layout/StepUpProcess"/>
    <dgm:cxn modelId="{949F68D4-6F54-4748-A6A2-3590D4AF1B69}" type="presParOf" srcId="{773379AD-718D-4AB8-84A7-83250B4CAA08}" destId="{B08CB566-37AA-4323-808B-AA6B1CA737C4}" srcOrd="0" destOrd="0" presId="urn:microsoft.com/office/officeart/2009/3/layout/StepUpProcess"/>
    <dgm:cxn modelId="{B9940DE9-4881-4F54-A3FC-251C40304C73}" type="presParOf" srcId="{10E0A958-6BB9-49A8-B6E6-9C6F01FF2BB6}" destId="{29169AEB-DB95-4FC5-96F4-7346370E0BC9}" srcOrd="6" destOrd="0" presId="urn:microsoft.com/office/officeart/2009/3/layout/StepUpProcess"/>
    <dgm:cxn modelId="{24E8CE6C-F701-418F-8850-1D5CE846E391}" type="presParOf" srcId="{29169AEB-DB95-4FC5-96F4-7346370E0BC9}" destId="{CA2E069F-3624-4A56-9314-39AC791F7C59}" srcOrd="0" destOrd="0" presId="urn:microsoft.com/office/officeart/2009/3/layout/StepUpProcess"/>
    <dgm:cxn modelId="{F0861956-A2A6-4070-BA2B-2BEDBFC4D6B2}" type="presParOf" srcId="{29169AEB-DB95-4FC5-96F4-7346370E0BC9}" destId="{87313E3A-C1C2-4B8E-A73A-B8B66CB286B1}" srcOrd="1" destOrd="0" presId="urn:microsoft.com/office/officeart/2009/3/layout/StepUpProcess"/>
    <dgm:cxn modelId="{CAF1193B-37AC-47E3-AC05-245209F53729}" type="presParOf" srcId="{29169AEB-DB95-4FC5-96F4-7346370E0BC9}" destId="{445E3B94-7327-417A-9D58-9D5C6D147F70}" srcOrd="2" destOrd="0" presId="urn:microsoft.com/office/officeart/2009/3/layout/StepUpProcess"/>
    <dgm:cxn modelId="{C9AC82A7-9A27-4525-808C-007B5F4C7DFC}" type="presParOf" srcId="{10E0A958-6BB9-49A8-B6E6-9C6F01FF2BB6}" destId="{473F5995-D0F5-4E92-8C45-00C0F4B151B9}" srcOrd="7" destOrd="0" presId="urn:microsoft.com/office/officeart/2009/3/layout/StepUpProcess"/>
    <dgm:cxn modelId="{7CD00967-A602-4157-AB57-6852AB673D25}" type="presParOf" srcId="{473F5995-D0F5-4E92-8C45-00C0F4B151B9}" destId="{ADA382E6-4A78-48F1-953F-FC32DC12B76A}" srcOrd="0" destOrd="0" presId="urn:microsoft.com/office/officeart/2009/3/layout/StepUpProcess"/>
    <dgm:cxn modelId="{33BF75BA-D4DB-4719-B978-D0820BA3F4C9}" type="presParOf" srcId="{10E0A958-6BB9-49A8-B6E6-9C6F01FF2BB6}" destId="{23806B35-EA1E-45F5-A7E5-0A6B2E7BFA34}" srcOrd="8" destOrd="0" presId="urn:microsoft.com/office/officeart/2009/3/layout/StepUpProcess"/>
    <dgm:cxn modelId="{44188500-9215-4DF3-BCA9-87B6261B4608}" type="presParOf" srcId="{23806B35-EA1E-45F5-A7E5-0A6B2E7BFA34}" destId="{7C017EF0-4ABC-4107-BFE0-B44B60965BBD}" srcOrd="0" destOrd="0" presId="urn:microsoft.com/office/officeart/2009/3/layout/StepUpProcess"/>
    <dgm:cxn modelId="{A0544259-25F8-4541-8C76-BE89B5C2ADE4}" type="presParOf" srcId="{23806B35-EA1E-45F5-A7E5-0A6B2E7BFA34}" destId="{5719E024-7651-4981-BA20-DEEB91DC50B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291DE-E383-4587-BEA1-88345292B0F1}" type="doc">
      <dgm:prSet loTypeId="urn:diagrams.loki3.com/Bracket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B3624-CF36-4946-89FF-BC967435A019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dirty="0"/>
        </a:p>
      </dgm:t>
    </dgm:pt>
    <dgm:pt modelId="{E127455F-C3C8-4369-AF55-C19BCA763D8F}" type="parTrans" cxnId="{086E2BE0-09D8-47B9-86F2-536960B5F06B}">
      <dgm:prSet/>
      <dgm:spPr/>
      <dgm:t>
        <a:bodyPr/>
        <a:lstStyle/>
        <a:p>
          <a:endParaRPr lang="en-US"/>
        </a:p>
      </dgm:t>
    </dgm:pt>
    <dgm:pt modelId="{243AA999-BC29-43DC-8E38-091993BBE3D4}" type="sibTrans" cxnId="{086E2BE0-09D8-47B9-86F2-536960B5F06B}">
      <dgm:prSet/>
      <dgm:spPr/>
      <dgm:t>
        <a:bodyPr/>
        <a:lstStyle/>
        <a:p>
          <a:endParaRPr lang="en-US"/>
        </a:p>
      </dgm:t>
    </dgm:pt>
    <dgm:pt modelId="{25B9A0A5-8ADC-433F-B2C6-512A19135464}">
      <dgm:prSet phldrT="[Text]"/>
      <dgm:spPr/>
      <dgm:t>
        <a:bodyPr/>
        <a:lstStyle/>
        <a:p>
          <a:r>
            <a:rPr lang="en-US" dirty="0" smtClean="0"/>
            <a:t>Web sites of the Fortune 500 companies: Facing consumers through home pages, Liu C.</a:t>
          </a:r>
          <a:endParaRPr lang="en-US" dirty="0"/>
        </a:p>
      </dgm:t>
    </dgm:pt>
    <dgm:pt modelId="{66D86512-0068-41D6-A3AA-435A4A3B3422}" type="parTrans" cxnId="{D4887143-A36B-4229-A95A-5B8AF6F92C0E}">
      <dgm:prSet/>
      <dgm:spPr/>
      <dgm:t>
        <a:bodyPr/>
        <a:lstStyle/>
        <a:p>
          <a:endParaRPr lang="en-US"/>
        </a:p>
      </dgm:t>
    </dgm:pt>
    <dgm:pt modelId="{DCC2B176-58B9-49A7-9B7A-858C6DDF45B8}" type="sibTrans" cxnId="{D4887143-A36B-4229-A95A-5B8AF6F92C0E}">
      <dgm:prSet/>
      <dgm:spPr/>
      <dgm:t>
        <a:bodyPr/>
        <a:lstStyle/>
        <a:p>
          <a:endParaRPr lang="en-US"/>
        </a:p>
      </dgm:t>
    </dgm:pt>
    <dgm:pt modelId="{761281B4-790E-4FB8-969F-8573B6426075}">
      <dgm:prSet phldrT="[Text]"/>
      <dgm:spPr/>
      <dgm:t>
        <a:bodyPr/>
        <a:lstStyle/>
        <a:p>
          <a:r>
            <a:rPr lang="en-US" dirty="0" smtClean="0"/>
            <a:t>Content analysis of website features</a:t>
          </a:r>
          <a:endParaRPr lang="en-US" dirty="0"/>
        </a:p>
      </dgm:t>
    </dgm:pt>
    <dgm:pt modelId="{01C84A31-6D04-4919-9F5A-8F294261CB55}" type="parTrans" cxnId="{CC5392B9-FF50-4B1D-80EE-05D06CF7ABF6}">
      <dgm:prSet/>
      <dgm:spPr/>
      <dgm:t>
        <a:bodyPr/>
        <a:lstStyle/>
        <a:p>
          <a:endParaRPr lang="en-US"/>
        </a:p>
      </dgm:t>
    </dgm:pt>
    <dgm:pt modelId="{E49910F6-B38B-4CC3-9900-E14657A54600}" type="sibTrans" cxnId="{CC5392B9-FF50-4B1D-80EE-05D06CF7ABF6}">
      <dgm:prSet/>
      <dgm:spPr/>
      <dgm:t>
        <a:bodyPr/>
        <a:lstStyle/>
        <a:p>
          <a:endParaRPr lang="en-US"/>
        </a:p>
      </dgm:t>
    </dgm:pt>
    <dgm:pt modelId="{15F16EF7-4A40-4A9A-993A-336B0E1FF99D}">
      <dgm:prSet phldrT="[Text]"/>
      <dgm:spPr/>
      <dgm:t>
        <a:bodyPr/>
        <a:lstStyle/>
        <a:p>
          <a:r>
            <a:rPr lang="en-US" dirty="0" smtClean="0"/>
            <a:t>1999</a:t>
          </a:r>
          <a:endParaRPr lang="en-US" dirty="0"/>
        </a:p>
      </dgm:t>
    </dgm:pt>
    <dgm:pt modelId="{A7C01387-C889-4D5B-9452-6CFD73D120CA}" type="parTrans" cxnId="{C698736F-4A2B-4503-AC2C-C31AB11E370E}">
      <dgm:prSet/>
      <dgm:spPr/>
      <dgm:t>
        <a:bodyPr/>
        <a:lstStyle/>
        <a:p>
          <a:endParaRPr lang="en-US"/>
        </a:p>
      </dgm:t>
    </dgm:pt>
    <dgm:pt modelId="{499D95BB-7D0D-45BF-9F78-36D688F4D356}" type="sibTrans" cxnId="{C698736F-4A2B-4503-AC2C-C31AB11E370E}">
      <dgm:prSet/>
      <dgm:spPr/>
      <dgm:t>
        <a:bodyPr/>
        <a:lstStyle/>
        <a:p>
          <a:endParaRPr lang="en-US"/>
        </a:p>
      </dgm:t>
    </dgm:pt>
    <dgm:pt modelId="{DBEC6B7C-011E-4758-A258-2218F5506369}">
      <dgm:prSet phldrT="[Text]"/>
      <dgm:spPr/>
      <dgm:t>
        <a:bodyPr/>
        <a:lstStyle/>
        <a:p>
          <a:r>
            <a:rPr lang="en-US" dirty="0" smtClean="0"/>
            <a:t>Differences in Public Websites: The current state of Large U.S. Firms</a:t>
          </a:r>
          <a:endParaRPr lang="en-US" dirty="0"/>
        </a:p>
      </dgm:t>
    </dgm:pt>
    <dgm:pt modelId="{3375D647-3035-4489-98FE-5D3B18D413E2}" type="parTrans" cxnId="{CE0CEC62-A23C-4967-9AD1-B12A174ED66B}">
      <dgm:prSet/>
      <dgm:spPr/>
      <dgm:t>
        <a:bodyPr/>
        <a:lstStyle/>
        <a:p>
          <a:endParaRPr lang="en-US"/>
        </a:p>
      </dgm:t>
    </dgm:pt>
    <dgm:pt modelId="{CAC861D0-ACCF-49AC-9110-C57C76AFA1ED}" type="sibTrans" cxnId="{CE0CEC62-A23C-4967-9AD1-B12A174ED66B}">
      <dgm:prSet/>
      <dgm:spPr/>
      <dgm:t>
        <a:bodyPr/>
        <a:lstStyle/>
        <a:p>
          <a:endParaRPr lang="en-US"/>
        </a:p>
      </dgm:t>
    </dgm:pt>
    <dgm:pt modelId="{1610D5E6-4052-4BF1-A6F2-59FB076E9944}">
      <dgm:prSet phldrT="[Text]"/>
      <dgm:spPr/>
      <dgm:t>
        <a:bodyPr/>
        <a:lstStyle/>
        <a:p>
          <a:r>
            <a:rPr lang="en-US" dirty="0" smtClean="0"/>
            <a:t>Only 10 companies still without a website</a:t>
          </a:r>
          <a:endParaRPr lang="en-US" dirty="0"/>
        </a:p>
      </dgm:t>
    </dgm:pt>
    <dgm:pt modelId="{3CFCE2F2-2EE0-46F6-A956-71F05E784DDC}" type="parTrans" cxnId="{D4349354-074D-4344-8D8E-5F09E005FED5}">
      <dgm:prSet/>
      <dgm:spPr/>
      <dgm:t>
        <a:bodyPr/>
        <a:lstStyle/>
        <a:p>
          <a:endParaRPr lang="en-US"/>
        </a:p>
      </dgm:t>
    </dgm:pt>
    <dgm:pt modelId="{9BF54C54-D421-4DA6-AEC8-9DB08B541C6D}" type="sibTrans" cxnId="{D4349354-074D-4344-8D8E-5F09E005FED5}">
      <dgm:prSet/>
      <dgm:spPr/>
      <dgm:t>
        <a:bodyPr/>
        <a:lstStyle/>
        <a:p>
          <a:endParaRPr lang="en-US"/>
        </a:p>
      </dgm:t>
    </dgm:pt>
    <dgm:pt modelId="{A92AFA8A-9519-4F4B-AC68-118D2012E456}">
      <dgm:prSet phldrT="[Text]"/>
      <dgm:spPr/>
      <dgm:t>
        <a:bodyPr/>
        <a:lstStyle/>
        <a:p>
          <a:r>
            <a:rPr lang="en-US" dirty="0" smtClean="0"/>
            <a:t>2000</a:t>
          </a:r>
          <a:endParaRPr lang="en-US" dirty="0"/>
        </a:p>
      </dgm:t>
    </dgm:pt>
    <dgm:pt modelId="{D59ACCD2-7C3A-4406-B2E0-E272212335D0}" type="parTrans" cxnId="{9D6CA8E3-D831-4882-8EDD-EC263F80A42D}">
      <dgm:prSet/>
      <dgm:spPr/>
      <dgm:t>
        <a:bodyPr/>
        <a:lstStyle/>
        <a:p>
          <a:endParaRPr lang="en-US"/>
        </a:p>
      </dgm:t>
    </dgm:pt>
    <dgm:pt modelId="{6089A5AC-B9E4-46DD-8961-690582E6727D}" type="sibTrans" cxnId="{9D6CA8E3-D831-4882-8EDD-EC263F80A42D}">
      <dgm:prSet/>
      <dgm:spPr/>
      <dgm:t>
        <a:bodyPr/>
        <a:lstStyle/>
        <a:p>
          <a:endParaRPr lang="en-US"/>
        </a:p>
      </dgm:t>
    </dgm:pt>
    <dgm:pt modelId="{931A4A7D-9F0B-40C5-B00E-E2410178A0FB}">
      <dgm:prSet phldrT="[Text]"/>
      <dgm:spPr/>
      <dgm:t>
        <a:bodyPr/>
        <a:lstStyle/>
        <a:p>
          <a:r>
            <a:rPr lang="en-US" dirty="0" smtClean="0"/>
            <a:t>Exploring the factors associated with Web site success in the context of electronic commerce, Liu C.</a:t>
          </a:r>
          <a:endParaRPr lang="en-US" dirty="0"/>
        </a:p>
      </dgm:t>
    </dgm:pt>
    <dgm:pt modelId="{6379DF23-5E2D-40A9-BC8F-D33FC89B79E4}" type="parTrans" cxnId="{0D001CCD-70DC-4B0E-BD85-070F457A8C3E}">
      <dgm:prSet/>
      <dgm:spPr/>
      <dgm:t>
        <a:bodyPr/>
        <a:lstStyle/>
        <a:p>
          <a:endParaRPr lang="en-US"/>
        </a:p>
      </dgm:t>
    </dgm:pt>
    <dgm:pt modelId="{B14AC6EB-0F26-4B76-8B73-2F277FD59614}" type="sibTrans" cxnId="{0D001CCD-70DC-4B0E-BD85-070F457A8C3E}">
      <dgm:prSet/>
      <dgm:spPr/>
      <dgm:t>
        <a:bodyPr/>
        <a:lstStyle/>
        <a:p>
          <a:endParaRPr lang="en-US"/>
        </a:p>
      </dgm:t>
    </dgm:pt>
    <dgm:pt modelId="{D83FAA51-5CAB-43DE-AABD-D2E08D94533C}">
      <dgm:prSet phldrT="[Text]"/>
      <dgm:spPr/>
      <dgm:t>
        <a:bodyPr/>
        <a:lstStyle/>
        <a:p>
          <a:r>
            <a:rPr lang="en-US" dirty="0" smtClean="0"/>
            <a:t>2/3 of the companies had already websites</a:t>
          </a:r>
          <a:endParaRPr lang="en-US" dirty="0"/>
        </a:p>
      </dgm:t>
    </dgm:pt>
    <dgm:pt modelId="{87800932-5723-48AF-A632-C230CCDF45D4}" type="parTrans" cxnId="{487B9751-D613-4368-8CCF-981439E1344D}">
      <dgm:prSet/>
      <dgm:spPr/>
      <dgm:t>
        <a:bodyPr/>
        <a:lstStyle/>
        <a:p>
          <a:endParaRPr lang="en-US"/>
        </a:p>
      </dgm:t>
    </dgm:pt>
    <dgm:pt modelId="{7DE936D6-5A33-468B-A768-6C8AE6287CF3}" type="sibTrans" cxnId="{487B9751-D613-4368-8CCF-981439E1344D}">
      <dgm:prSet/>
      <dgm:spPr/>
      <dgm:t>
        <a:bodyPr/>
        <a:lstStyle/>
        <a:p>
          <a:endParaRPr lang="en-US"/>
        </a:p>
      </dgm:t>
    </dgm:pt>
    <dgm:pt modelId="{0BBE58C7-AD9B-48E4-9777-5E9FBFE60786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74C11CD4-CEE5-486E-B00F-C25DA2D7C479}" type="parTrans" cxnId="{5FD28C6B-26CF-487E-8825-1B326CB0BABA}">
      <dgm:prSet/>
      <dgm:spPr/>
      <dgm:t>
        <a:bodyPr/>
        <a:lstStyle/>
        <a:p>
          <a:endParaRPr lang="en-US"/>
        </a:p>
      </dgm:t>
    </dgm:pt>
    <dgm:pt modelId="{8A8E2EFD-FF59-4B6D-B7E6-7F5588DAD22C}" type="sibTrans" cxnId="{5FD28C6B-26CF-487E-8825-1B326CB0BABA}">
      <dgm:prSet/>
      <dgm:spPr/>
      <dgm:t>
        <a:bodyPr/>
        <a:lstStyle/>
        <a:p>
          <a:endParaRPr lang="en-US"/>
        </a:p>
      </dgm:t>
    </dgm:pt>
    <dgm:pt modelId="{86D9F4B6-FBC3-4315-9F62-4CB3F31F7002}">
      <dgm:prSet phldrT="[Text]"/>
      <dgm:spPr/>
      <dgm:t>
        <a:bodyPr/>
        <a:lstStyle/>
        <a:p>
          <a:r>
            <a:rPr lang="en-US" dirty="0" smtClean="0"/>
            <a:t>2006</a:t>
          </a:r>
          <a:endParaRPr lang="en-US" dirty="0"/>
        </a:p>
      </dgm:t>
    </dgm:pt>
    <dgm:pt modelId="{DAD5B707-D115-498D-B721-439292427F2D}" type="parTrans" cxnId="{8C98B45F-EF48-4314-8E70-EC65D0F1281B}">
      <dgm:prSet/>
      <dgm:spPr/>
      <dgm:t>
        <a:bodyPr/>
        <a:lstStyle/>
        <a:p>
          <a:endParaRPr lang="en-US"/>
        </a:p>
      </dgm:t>
    </dgm:pt>
    <dgm:pt modelId="{4BD64723-E222-4FB4-AA68-F5CCE6421567}" type="sibTrans" cxnId="{8C98B45F-EF48-4314-8E70-EC65D0F1281B}">
      <dgm:prSet/>
      <dgm:spPr/>
      <dgm:t>
        <a:bodyPr/>
        <a:lstStyle/>
        <a:p>
          <a:endParaRPr lang="en-US"/>
        </a:p>
      </dgm:t>
    </dgm:pt>
    <dgm:pt modelId="{9B81A648-C775-4A9F-A747-BD34A5A63124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C6FCE7DD-F0B4-4D1D-8178-04D73D39A28F}" type="parTrans" cxnId="{1917C9AD-D1DD-4A28-AD15-AC8DC13EB6C3}">
      <dgm:prSet/>
      <dgm:spPr/>
      <dgm:t>
        <a:bodyPr/>
        <a:lstStyle/>
        <a:p>
          <a:endParaRPr lang="en-US"/>
        </a:p>
      </dgm:t>
    </dgm:pt>
    <dgm:pt modelId="{847C3B09-8FB4-454E-8AF8-434F66755913}" type="sibTrans" cxnId="{1917C9AD-D1DD-4A28-AD15-AC8DC13EB6C3}">
      <dgm:prSet/>
      <dgm:spPr/>
      <dgm:t>
        <a:bodyPr/>
        <a:lstStyle/>
        <a:p>
          <a:endParaRPr lang="en-US"/>
        </a:p>
      </dgm:t>
    </dgm:pt>
    <dgm:pt modelId="{AAE97A17-79C8-4D54-A3EF-C5FD42DE983B}">
      <dgm:prSet phldrT="[Text]"/>
      <dgm:spPr/>
      <dgm:t>
        <a:bodyPr/>
        <a:lstStyle/>
        <a:p>
          <a:r>
            <a:rPr lang="en-US" dirty="0" smtClean="0"/>
            <a:t>Analysis of critical websites characteristics : A cross category study of successful websites</a:t>
          </a:r>
          <a:endParaRPr lang="en-US" dirty="0"/>
        </a:p>
      </dgm:t>
    </dgm:pt>
    <dgm:pt modelId="{7999BEB1-1EBE-41AD-BDD0-D569A82B5FBA}" type="parTrans" cxnId="{2438A593-58D0-46E3-AB9B-B5EE7721DEEF}">
      <dgm:prSet/>
      <dgm:spPr/>
      <dgm:t>
        <a:bodyPr/>
        <a:lstStyle/>
        <a:p>
          <a:endParaRPr lang="en-US"/>
        </a:p>
      </dgm:t>
    </dgm:pt>
    <dgm:pt modelId="{EF351E2A-91C6-42BF-8B36-FA44ABA8E4D4}" type="sibTrans" cxnId="{2438A593-58D0-46E3-AB9B-B5EE7721DEEF}">
      <dgm:prSet/>
      <dgm:spPr/>
      <dgm:t>
        <a:bodyPr/>
        <a:lstStyle/>
        <a:p>
          <a:endParaRPr lang="en-US"/>
        </a:p>
      </dgm:t>
    </dgm:pt>
    <dgm:pt modelId="{C74A62FE-6B98-422E-BEEF-8C6B3BDB1F24}">
      <dgm:prSet phldrT="[Text]"/>
      <dgm:spPr/>
      <dgm:t>
        <a:bodyPr/>
        <a:lstStyle/>
        <a:p>
          <a:r>
            <a:rPr lang="en-US" dirty="0" smtClean="0"/>
            <a:t>User’s and web designer’s perspective</a:t>
          </a:r>
          <a:endParaRPr lang="en-US" dirty="0"/>
        </a:p>
      </dgm:t>
    </dgm:pt>
    <dgm:pt modelId="{7AE5EE1F-025B-4F01-A5FE-BEFD3E00C209}" type="parTrans" cxnId="{9435EE34-566F-4156-822B-714A7D3DCB4E}">
      <dgm:prSet/>
      <dgm:spPr/>
      <dgm:t>
        <a:bodyPr/>
        <a:lstStyle/>
        <a:p>
          <a:endParaRPr lang="en-US"/>
        </a:p>
      </dgm:t>
    </dgm:pt>
    <dgm:pt modelId="{BD5A8863-77A7-4193-B7F5-7CF3ECD2BE4A}" type="sibTrans" cxnId="{9435EE34-566F-4156-822B-714A7D3DCB4E}">
      <dgm:prSet/>
      <dgm:spPr/>
      <dgm:t>
        <a:bodyPr/>
        <a:lstStyle/>
        <a:p>
          <a:endParaRPr lang="en-US"/>
        </a:p>
      </dgm:t>
    </dgm:pt>
    <dgm:pt modelId="{8C98EF52-DCD9-4DC5-B015-470CDE28B9EC}">
      <dgm:prSet phldrT="[Text]"/>
      <dgm:spPr/>
      <dgm:t>
        <a:bodyPr/>
        <a:lstStyle/>
        <a:p>
          <a:r>
            <a:rPr lang="en-US" dirty="0" smtClean="0"/>
            <a:t>Web site practices : A comparison between the top 1000 companies in the US and Taiwan, Liao C.</a:t>
          </a:r>
          <a:endParaRPr lang="en-US" dirty="0"/>
        </a:p>
      </dgm:t>
    </dgm:pt>
    <dgm:pt modelId="{2E6F916A-4C97-4EFD-AF2B-8A372B7E43FB}" type="parTrans" cxnId="{B276FFF0-0C29-4D90-BD10-CDCBC470D3DB}">
      <dgm:prSet/>
      <dgm:spPr/>
      <dgm:t>
        <a:bodyPr/>
        <a:lstStyle/>
        <a:p>
          <a:endParaRPr lang="en-US"/>
        </a:p>
      </dgm:t>
    </dgm:pt>
    <dgm:pt modelId="{7AB5B614-BF5B-41BD-99C7-5E054DED34CE}" type="sibTrans" cxnId="{B276FFF0-0C29-4D90-BD10-CDCBC470D3DB}">
      <dgm:prSet/>
      <dgm:spPr/>
      <dgm:t>
        <a:bodyPr/>
        <a:lstStyle/>
        <a:p>
          <a:endParaRPr lang="en-US"/>
        </a:p>
      </dgm:t>
    </dgm:pt>
    <dgm:pt modelId="{22B6C3AD-C8BE-447E-9356-0DE0C6258BA0}">
      <dgm:prSet phldrT="[Text]"/>
      <dgm:spPr/>
      <dgm:t>
        <a:bodyPr/>
        <a:lstStyle/>
        <a:p>
          <a:r>
            <a:rPr lang="en-US" dirty="0" smtClean="0"/>
            <a:t>Factors driving website success : the key role of Internet customization and the influence of website design quality and Internet marketing strategy, Wei-Shang F.</a:t>
          </a:r>
          <a:endParaRPr lang="en-US" dirty="0"/>
        </a:p>
      </dgm:t>
    </dgm:pt>
    <dgm:pt modelId="{D0EC527C-B3D7-439C-9337-16F84E53DF3C}" type="parTrans" cxnId="{621F62F6-A6A4-4263-A05B-12E02B6272C0}">
      <dgm:prSet/>
      <dgm:spPr/>
      <dgm:t>
        <a:bodyPr/>
        <a:lstStyle/>
        <a:p>
          <a:endParaRPr lang="en-US"/>
        </a:p>
      </dgm:t>
    </dgm:pt>
    <dgm:pt modelId="{1A8CDE09-F788-4770-835D-71230AC58BE4}" type="sibTrans" cxnId="{621F62F6-A6A4-4263-A05B-12E02B6272C0}">
      <dgm:prSet/>
      <dgm:spPr/>
      <dgm:t>
        <a:bodyPr/>
        <a:lstStyle/>
        <a:p>
          <a:endParaRPr lang="en-US"/>
        </a:p>
      </dgm:t>
    </dgm:pt>
    <dgm:pt modelId="{B90E3FDE-10D1-42A5-9729-E0BD90D349C9}" type="pres">
      <dgm:prSet presAssocID="{16D291DE-E383-4587-BEA1-88345292B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C058EFC9-28F5-4946-959D-453E47BC63D1}" type="pres">
      <dgm:prSet presAssocID="{20CB3624-CF36-4946-89FF-BC967435A019}" presName="linNode" presStyleCnt="0"/>
      <dgm:spPr/>
    </dgm:pt>
    <dgm:pt modelId="{96577892-718B-427C-AAE7-C482FF822B31}" type="pres">
      <dgm:prSet presAssocID="{20CB3624-CF36-4946-89FF-BC967435A019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4C4FFCF-7E51-4A81-815A-C4D4682AD9F6}" type="pres">
      <dgm:prSet presAssocID="{20CB3624-CF36-4946-89FF-BC967435A019}" presName="bracket" presStyleLbl="parChTrans1D1" presStyleIdx="0" presStyleCnt="6"/>
      <dgm:spPr/>
    </dgm:pt>
    <dgm:pt modelId="{E107E68F-C09E-4E52-A050-0D753A0C9074}" type="pres">
      <dgm:prSet presAssocID="{20CB3624-CF36-4946-89FF-BC967435A019}" presName="spH" presStyleCnt="0"/>
      <dgm:spPr/>
    </dgm:pt>
    <dgm:pt modelId="{799FB644-7F02-4377-AF2C-8510F9FC581A}" type="pres">
      <dgm:prSet presAssocID="{20CB3624-CF36-4946-89FF-BC967435A019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66846CD-1094-49BC-9238-B9403499AEFB}" type="pres">
      <dgm:prSet presAssocID="{243AA999-BC29-43DC-8E38-091993BBE3D4}" presName="spV" presStyleCnt="0"/>
      <dgm:spPr/>
    </dgm:pt>
    <dgm:pt modelId="{2D3650D1-B634-4DDB-921A-16B0A26F511F}" type="pres">
      <dgm:prSet presAssocID="{15F16EF7-4A40-4A9A-993A-336B0E1FF99D}" presName="linNode" presStyleCnt="0"/>
      <dgm:spPr/>
    </dgm:pt>
    <dgm:pt modelId="{B4E1F552-72CD-4E93-9E85-FED36D3ADD02}" type="pres">
      <dgm:prSet presAssocID="{15F16EF7-4A40-4A9A-993A-336B0E1FF99D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DD70E83-9925-4BAA-AE3C-8E7C59830502}" type="pres">
      <dgm:prSet presAssocID="{15F16EF7-4A40-4A9A-993A-336B0E1FF99D}" presName="bracket" presStyleLbl="parChTrans1D1" presStyleIdx="1" presStyleCnt="6"/>
      <dgm:spPr/>
    </dgm:pt>
    <dgm:pt modelId="{6BFD8F0E-29DB-43C9-B747-9742B4028A19}" type="pres">
      <dgm:prSet presAssocID="{15F16EF7-4A40-4A9A-993A-336B0E1FF99D}" presName="spH" presStyleCnt="0"/>
      <dgm:spPr/>
    </dgm:pt>
    <dgm:pt modelId="{2A331B10-CFFF-4871-A0C5-A35CA95738D9}" type="pres">
      <dgm:prSet presAssocID="{15F16EF7-4A40-4A9A-993A-336B0E1FF99D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5D79ACB-ECAC-4DBB-A021-BFEAE1DDBFD0}" type="pres">
      <dgm:prSet presAssocID="{499D95BB-7D0D-45BF-9F78-36D688F4D356}" presName="spV" presStyleCnt="0"/>
      <dgm:spPr/>
    </dgm:pt>
    <dgm:pt modelId="{7E41B412-0B8C-4B25-9463-922D48CB8085}" type="pres">
      <dgm:prSet presAssocID="{A92AFA8A-9519-4F4B-AC68-118D2012E456}" presName="linNode" presStyleCnt="0"/>
      <dgm:spPr/>
    </dgm:pt>
    <dgm:pt modelId="{0F3DFF6B-F552-4400-8382-044020057130}" type="pres">
      <dgm:prSet presAssocID="{A92AFA8A-9519-4F4B-AC68-118D2012E456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1B92B21-1F89-4468-8424-24066DD2F535}" type="pres">
      <dgm:prSet presAssocID="{A92AFA8A-9519-4F4B-AC68-118D2012E456}" presName="bracket" presStyleLbl="parChTrans1D1" presStyleIdx="2" presStyleCnt="6"/>
      <dgm:spPr/>
    </dgm:pt>
    <dgm:pt modelId="{05FAF4DC-A6DF-4D21-9044-98391A401BC9}" type="pres">
      <dgm:prSet presAssocID="{A92AFA8A-9519-4F4B-AC68-118D2012E456}" presName="spH" presStyleCnt="0"/>
      <dgm:spPr/>
    </dgm:pt>
    <dgm:pt modelId="{1EDE0881-57C3-4AFD-8D20-62BF7D45A97B}" type="pres">
      <dgm:prSet presAssocID="{A92AFA8A-9519-4F4B-AC68-118D2012E456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99E9B00-C90F-4A25-9F91-B6B9EAFBAE45}" type="pres">
      <dgm:prSet presAssocID="{6089A5AC-B9E4-46DD-8961-690582E6727D}" presName="spV" presStyleCnt="0"/>
      <dgm:spPr/>
    </dgm:pt>
    <dgm:pt modelId="{EBB4544A-FD62-46BB-8D7D-15B9F79C6E18}" type="pres">
      <dgm:prSet presAssocID="{0BBE58C7-AD9B-48E4-9777-5E9FBFE60786}" presName="linNode" presStyleCnt="0"/>
      <dgm:spPr/>
    </dgm:pt>
    <dgm:pt modelId="{021DB837-397F-454F-BB5C-14B2CDDC6C64}" type="pres">
      <dgm:prSet presAssocID="{0BBE58C7-AD9B-48E4-9777-5E9FBFE60786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B76918A-26CC-414E-B923-5302736D9C8C}" type="pres">
      <dgm:prSet presAssocID="{0BBE58C7-AD9B-48E4-9777-5E9FBFE60786}" presName="bracket" presStyleLbl="parChTrans1D1" presStyleIdx="3" presStyleCnt="6"/>
      <dgm:spPr/>
    </dgm:pt>
    <dgm:pt modelId="{E62BAFAB-5F00-4F37-99B5-88549C963337}" type="pres">
      <dgm:prSet presAssocID="{0BBE58C7-AD9B-48E4-9777-5E9FBFE60786}" presName="spH" presStyleCnt="0"/>
      <dgm:spPr/>
    </dgm:pt>
    <dgm:pt modelId="{275A4BF8-407D-4566-97AE-905DE6D1C2D0}" type="pres">
      <dgm:prSet presAssocID="{0BBE58C7-AD9B-48E4-9777-5E9FBFE60786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15B68AF-AB47-4A90-A047-1A3FBEA06F38}" type="pres">
      <dgm:prSet presAssocID="{8A8E2EFD-FF59-4B6D-B7E6-7F5588DAD22C}" presName="spV" presStyleCnt="0"/>
      <dgm:spPr/>
    </dgm:pt>
    <dgm:pt modelId="{5B08084D-0B92-4AD4-BC05-A86FD6CEEDEF}" type="pres">
      <dgm:prSet presAssocID="{86D9F4B6-FBC3-4315-9F62-4CB3F31F7002}" presName="linNode" presStyleCnt="0"/>
      <dgm:spPr/>
    </dgm:pt>
    <dgm:pt modelId="{1A9F5390-3D56-4F05-844B-B3E7DA455D1E}" type="pres">
      <dgm:prSet presAssocID="{86D9F4B6-FBC3-4315-9F62-4CB3F31F7002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0FA45EA-1043-4314-AEA0-C259117334FF}" type="pres">
      <dgm:prSet presAssocID="{86D9F4B6-FBC3-4315-9F62-4CB3F31F7002}" presName="bracket" presStyleLbl="parChTrans1D1" presStyleIdx="4" presStyleCnt="6"/>
      <dgm:spPr/>
    </dgm:pt>
    <dgm:pt modelId="{B5050A2E-E609-4F79-BD83-4F723F6B05C8}" type="pres">
      <dgm:prSet presAssocID="{86D9F4B6-FBC3-4315-9F62-4CB3F31F7002}" presName="spH" presStyleCnt="0"/>
      <dgm:spPr/>
    </dgm:pt>
    <dgm:pt modelId="{12EED001-F239-4CD8-A7AA-57EF9F464DC6}" type="pres">
      <dgm:prSet presAssocID="{86D9F4B6-FBC3-4315-9F62-4CB3F31F7002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390E396-9C5D-4CED-811C-971AB5A9B64A}" type="pres">
      <dgm:prSet presAssocID="{4BD64723-E222-4FB4-AA68-F5CCE6421567}" presName="spV" presStyleCnt="0"/>
      <dgm:spPr/>
    </dgm:pt>
    <dgm:pt modelId="{1038FE08-C4B8-4930-99FE-963FCEB0A282}" type="pres">
      <dgm:prSet presAssocID="{9B81A648-C775-4A9F-A747-BD34A5A63124}" presName="linNode" presStyleCnt="0"/>
      <dgm:spPr/>
    </dgm:pt>
    <dgm:pt modelId="{68A2B4B2-7E75-4D15-878F-B3064E3DA9C7}" type="pres">
      <dgm:prSet presAssocID="{9B81A648-C775-4A9F-A747-BD34A5A63124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07CE10B-2F4B-49BB-82A6-809049DC4CC4}" type="pres">
      <dgm:prSet presAssocID="{9B81A648-C775-4A9F-A747-BD34A5A63124}" presName="bracket" presStyleLbl="parChTrans1D1" presStyleIdx="5" presStyleCnt="6"/>
      <dgm:spPr/>
    </dgm:pt>
    <dgm:pt modelId="{56456EFA-1387-43DA-BCF2-8CB69A51A87D}" type="pres">
      <dgm:prSet presAssocID="{9B81A648-C775-4A9F-A747-BD34A5A63124}" presName="spH" presStyleCnt="0"/>
      <dgm:spPr/>
    </dgm:pt>
    <dgm:pt modelId="{E40840A7-5191-469A-BA69-52E00AF053A9}" type="pres">
      <dgm:prSet presAssocID="{9B81A648-C775-4A9F-A747-BD34A5A63124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1C69A123-EDB1-4F7D-BA5B-37A21AE6B452}" type="presOf" srcId="{A92AFA8A-9519-4F4B-AC68-118D2012E456}" destId="{0F3DFF6B-F552-4400-8382-044020057130}" srcOrd="0" destOrd="0" presId="urn:diagrams.loki3.com/BracketList"/>
    <dgm:cxn modelId="{5FD28C6B-26CF-487E-8825-1B326CB0BABA}" srcId="{16D291DE-E383-4587-BEA1-88345292B0F1}" destId="{0BBE58C7-AD9B-48E4-9777-5E9FBFE60786}" srcOrd="3" destOrd="0" parTransId="{74C11CD4-CEE5-486E-B00F-C25DA2D7C479}" sibTransId="{8A8E2EFD-FF59-4B6D-B7E6-7F5588DAD22C}"/>
    <dgm:cxn modelId="{CE0CEC62-A23C-4967-9AD1-B12A174ED66B}" srcId="{15F16EF7-4A40-4A9A-993A-336B0E1FF99D}" destId="{DBEC6B7C-011E-4758-A258-2218F5506369}" srcOrd="0" destOrd="0" parTransId="{3375D647-3035-4489-98FE-5D3B18D413E2}" sibTransId="{CAC861D0-ACCF-49AC-9110-C57C76AFA1ED}"/>
    <dgm:cxn modelId="{9D6CA8E3-D831-4882-8EDD-EC263F80A42D}" srcId="{16D291DE-E383-4587-BEA1-88345292B0F1}" destId="{A92AFA8A-9519-4F4B-AC68-118D2012E456}" srcOrd="2" destOrd="0" parTransId="{D59ACCD2-7C3A-4406-B2E0-E272212335D0}" sibTransId="{6089A5AC-B9E4-46DD-8961-690582E6727D}"/>
    <dgm:cxn modelId="{621F62F6-A6A4-4263-A05B-12E02B6272C0}" srcId="{9B81A648-C775-4A9F-A747-BD34A5A63124}" destId="{22B6C3AD-C8BE-447E-9356-0DE0C6258BA0}" srcOrd="0" destOrd="0" parTransId="{D0EC527C-B3D7-439C-9337-16F84E53DF3C}" sibTransId="{1A8CDE09-F788-4770-835D-71230AC58BE4}"/>
    <dgm:cxn modelId="{40F41F07-B444-40FF-998D-76AEA9699293}" type="presOf" srcId="{22B6C3AD-C8BE-447E-9356-0DE0C6258BA0}" destId="{E40840A7-5191-469A-BA69-52E00AF053A9}" srcOrd="0" destOrd="0" presId="urn:diagrams.loki3.com/BracketList"/>
    <dgm:cxn modelId="{2438A593-58D0-46E3-AB9B-B5EE7721DEEF}" srcId="{0BBE58C7-AD9B-48E4-9777-5E9FBFE60786}" destId="{AAE97A17-79C8-4D54-A3EF-C5FD42DE983B}" srcOrd="0" destOrd="0" parTransId="{7999BEB1-1EBE-41AD-BDD0-D569A82B5FBA}" sibTransId="{EF351E2A-91C6-42BF-8B36-FA44ABA8E4D4}"/>
    <dgm:cxn modelId="{3E0A6DE1-4415-448C-AE49-3EBE850EC5F1}" type="presOf" srcId="{AAE97A17-79C8-4D54-A3EF-C5FD42DE983B}" destId="{275A4BF8-407D-4566-97AE-905DE6D1C2D0}" srcOrd="0" destOrd="0" presId="urn:diagrams.loki3.com/BracketList"/>
    <dgm:cxn modelId="{D4887143-A36B-4229-A95A-5B8AF6F92C0E}" srcId="{20CB3624-CF36-4946-89FF-BC967435A019}" destId="{25B9A0A5-8ADC-433F-B2C6-512A19135464}" srcOrd="0" destOrd="0" parTransId="{66D86512-0068-41D6-A3AA-435A4A3B3422}" sibTransId="{DCC2B176-58B9-49A7-9B7A-858C6DDF45B8}"/>
    <dgm:cxn modelId="{0D001CCD-70DC-4B0E-BD85-070F457A8C3E}" srcId="{A92AFA8A-9519-4F4B-AC68-118D2012E456}" destId="{931A4A7D-9F0B-40C5-B00E-E2410178A0FB}" srcOrd="0" destOrd="0" parTransId="{6379DF23-5E2D-40A9-BC8F-D33FC89B79E4}" sibTransId="{B14AC6EB-0F26-4B76-8B73-2F277FD59614}"/>
    <dgm:cxn modelId="{CC5392B9-FF50-4B1D-80EE-05D06CF7ABF6}" srcId="{20CB3624-CF36-4946-89FF-BC967435A019}" destId="{761281B4-790E-4FB8-969F-8573B6426075}" srcOrd="1" destOrd="0" parTransId="{01C84A31-6D04-4919-9F5A-8F294261CB55}" sibTransId="{E49910F6-B38B-4CC3-9900-E14657A54600}"/>
    <dgm:cxn modelId="{BA991F88-F8A3-4554-8688-AB6A755ADD1F}" type="presOf" srcId="{1610D5E6-4052-4BF1-A6F2-59FB076E9944}" destId="{2A331B10-CFFF-4871-A0C5-A35CA95738D9}" srcOrd="0" destOrd="1" presId="urn:diagrams.loki3.com/BracketList"/>
    <dgm:cxn modelId="{782E6FE3-7FAB-4228-A8B3-CA8697FD55D1}" type="presOf" srcId="{761281B4-790E-4FB8-969F-8573B6426075}" destId="{799FB644-7F02-4377-AF2C-8510F9FC581A}" srcOrd="0" destOrd="1" presId="urn:diagrams.loki3.com/BracketList"/>
    <dgm:cxn modelId="{487B9751-D613-4368-8CCF-981439E1344D}" srcId="{20CB3624-CF36-4946-89FF-BC967435A019}" destId="{D83FAA51-5CAB-43DE-AABD-D2E08D94533C}" srcOrd="2" destOrd="0" parTransId="{87800932-5723-48AF-A632-C230CCDF45D4}" sibTransId="{7DE936D6-5A33-468B-A768-6C8AE6287CF3}"/>
    <dgm:cxn modelId="{37C6D5D4-62C2-4573-B852-8794D0890A34}" type="presOf" srcId="{931A4A7D-9F0B-40C5-B00E-E2410178A0FB}" destId="{1EDE0881-57C3-4AFD-8D20-62BF7D45A97B}" srcOrd="0" destOrd="0" presId="urn:diagrams.loki3.com/BracketList"/>
    <dgm:cxn modelId="{83AA3791-AE20-4F4B-AA61-A81162F84968}" type="presOf" srcId="{DBEC6B7C-011E-4758-A258-2218F5506369}" destId="{2A331B10-CFFF-4871-A0C5-A35CA95738D9}" srcOrd="0" destOrd="0" presId="urn:diagrams.loki3.com/BracketList"/>
    <dgm:cxn modelId="{C698736F-4A2B-4503-AC2C-C31AB11E370E}" srcId="{16D291DE-E383-4587-BEA1-88345292B0F1}" destId="{15F16EF7-4A40-4A9A-993A-336B0E1FF99D}" srcOrd="1" destOrd="0" parTransId="{A7C01387-C889-4D5B-9452-6CFD73D120CA}" sibTransId="{499D95BB-7D0D-45BF-9F78-36D688F4D356}"/>
    <dgm:cxn modelId="{849271CA-C604-4FB4-8E89-CA81AAA5ABC4}" type="presOf" srcId="{8C98EF52-DCD9-4DC5-B015-470CDE28B9EC}" destId="{12EED001-F239-4CD8-A7AA-57EF9F464DC6}" srcOrd="0" destOrd="0" presId="urn:diagrams.loki3.com/BracketList"/>
    <dgm:cxn modelId="{9435EE34-566F-4156-822B-714A7D3DCB4E}" srcId="{0BBE58C7-AD9B-48E4-9777-5E9FBFE60786}" destId="{C74A62FE-6B98-422E-BEEF-8C6B3BDB1F24}" srcOrd="1" destOrd="0" parTransId="{7AE5EE1F-025B-4F01-A5FE-BEFD3E00C209}" sibTransId="{BD5A8863-77A7-4193-B7F5-7CF3ECD2BE4A}"/>
    <dgm:cxn modelId="{9140F7C5-99CD-48E5-8787-60DC0010C6FC}" type="presOf" srcId="{25B9A0A5-8ADC-433F-B2C6-512A19135464}" destId="{799FB644-7F02-4377-AF2C-8510F9FC581A}" srcOrd="0" destOrd="0" presId="urn:diagrams.loki3.com/BracketList"/>
    <dgm:cxn modelId="{624F7992-1910-4DBE-8F11-D73B9FAA4924}" type="presOf" srcId="{D83FAA51-5CAB-43DE-AABD-D2E08D94533C}" destId="{799FB644-7F02-4377-AF2C-8510F9FC581A}" srcOrd="0" destOrd="2" presId="urn:diagrams.loki3.com/BracketList"/>
    <dgm:cxn modelId="{DB954C1D-D49A-4A25-91A5-836FCDDFEA28}" type="presOf" srcId="{20CB3624-CF36-4946-89FF-BC967435A019}" destId="{96577892-718B-427C-AAE7-C482FF822B31}" srcOrd="0" destOrd="0" presId="urn:diagrams.loki3.com/BracketList"/>
    <dgm:cxn modelId="{91DD7B88-9C8D-487A-BE2E-3FE0A4B79F65}" type="presOf" srcId="{9B81A648-C775-4A9F-A747-BD34A5A63124}" destId="{68A2B4B2-7E75-4D15-878F-B3064E3DA9C7}" srcOrd="0" destOrd="0" presId="urn:diagrams.loki3.com/BracketList"/>
    <dgm:cxn modelId="{2C0EB041-2FDA-4E5B-BF50-98A6BE5F3742}" type="presOf" srcId="{0BBE58C7-AD9B-48E4-9777-5E9FBFE60786}" destId="{021DB837-397F-454F-BB5C-14B2CDDC6C64}" srcOrd="0" destOrd="0" presId="urn:diagrams.loki3.com/BracketList"/>
    <dgm:cxn modelId="{086E2BE0-09D8-47B9-86F2-536960B5F06B}" srcId="{16D291DE-E383-4587-BEA1-88345292B0F1}" destId="{20CB3624-CF36-4946-89FF-BC967435A019}" srcOrd="0" destOrd="0" parTransId="{E127455F-C3C8-4369-AF55-C19BCA763D8F}" sibTransId="{243AA999-BC29-43DC-8E38-091993BBE3D4}"/>
    <dgm:cxn modelId="{1AF15BEE-EC86-4E2B-80C6-B6BD1B1AF34D}" type="presOf" srcId="{C74A62FE-6B98-422E-BEEF-8C6B3BDB1F24}" destId="{275A4BF8-407D-4566-97AE-905DE6D1C2D0}" srcOrd="0" destOrd="1" presId="urn:diagrams.loki3.com/BracketList"/>
    <dgm:cxn modelId="{DA0EB15F-0419-486B-B54A-6A9EDE9529E1}" type="presOf" srcId="{16D291DE-E383-4587-BEA1-88345292B0F1}" destId="{B90E3FDE-10D1-42A5-9729-E0BD90D349C9}" srcOrd="0" destOrd="0" presId="urn:diagrams.loki3.com/BracketList"/>
    <dgm:cxn modelId="{B276FFF0-0C29-4D90-BD10-CDCBC470D3DB}" srcId="{86D9F4B6-FBC3-4315-9F62-4CB3F31F7002}" destId="{8C98EF52-DCD9-4DC5-B015-470CDE28B9EC}" srcOrd="0" destOrd="0" parTransId="{2E6F916A-4C97-4EFD-AF2B-8A372B7E43FB}" sibTransId="{7AB5B614-BF5B-41BD-99C7-5E054DED34CE}"/>
    <dgm:cxn modelId="{D04B952C-0B44-4F6F-AC11-15EF554D7146}" type="presOf" srcId="{15F16EF7-4A40-4A9A-993A-336B0E1FF99D}" destId="{B4E1F552-72CD-4E93-9E85-FED36D3ADD02}" srcOrd="0" destOrd="0" presId="urn:diagrams.loki3.com/BracketList"/>
    <dgm:cxn modelId="{D4349354-074D-4344-8D8E-5F09E005FED5}" srcId="{15F16EF7-4A40-4A9A-993A-336B0E1FF99D}" destId="{1610D5E6-4052-4BF1-A6F2-59FB076E9944}" srcOrd="1" destOrd="0" parTransId="{3CFCE2F2-2EE0-46F6-A956-71F05E784DDC}" sibTransId="{9BF54C54-D421-4DA6-AEC8-9DB08B541C6D}"/>
    <dgm:cxn modelId="{EAFE331D-3CC3-416A-A329-AD7E5CBBDF9C}" type="presOf" srcId="{86D9F4B6-FBC3-4315-9F62-4CB3F31F7002}" destId="{1A9F5390-3D56-4F05-844B-B3E7DA455D1E}" srcOrd="0" destOrd="0" presId="urn:diagrams.loki3.com/BracketList"/>
    <dgm:cxn modelId="{1917C9AD-D1DD-4A28-AD15-AC8DC13EB6C3}" srcId="{16D291DE-E383-4587-BEA1-88345292B0F1}" destId="{9B81A648-C775-4A9F-A747-BD34A5A63124}" srcOrd="5" destOrd="0" parTransId="{C6FCE7DD-F0B4-4D1D-8178-04D73D39A28F}" sibTransId="{847C3B09-8FB4-454E-8AF8-434F66755913}"/>
    <dgm:cxn modelId="{8C98B45F-EF48-4314-8E70-EC65D0F1281B}" srcId="{16D291DE-E383-4587-BEA1-88345292B0F1}" destId="{86D9F4B6-FBC3-4315-9F62-4CB3F31F7002}" srcOrd="4" destOrd="0" parTransId="{DAD5B707-D115-498D-B721-439292427F2D}" sibTransId="{4BD64723-E222-4FB4-AA68-F5CCE6421567}"/>
    <dgm:cxn modelId="{FF6D117D-61D8-4108-A3F9-DC5AAB6AD4BB}" type="presParOf" srcId="{B90E3FDE-10D1-42A5-9729-E0BD90D349C9}" destId="{C058EFC9-28F5-4946-959D-453E47BC63D1}" srcOrd="0" destOrd="0" presId="urn:diagrams.loki3.com/BracketList"/>
    <dgm:cxn modelId="{F970D2CB-6780-4214-A3AF-14F94649B04F}" type="presParOf" srcId="{C058EFC9-28F5-4946-959D-453E47BC63D1}" destId="{96577892-718B-427C-AAE7-C482FF822B31}" srcOrd="0" destOrd="0" presId="urn:diagrams.loki3.com/BracketList"/>
    <dgm:cxn modelId="{B8A65458-C502-4D0A-A122-949F9BDA70FE}" type="presParOf" srcId="{C058EFC9-28F5-4946-959D-453E47BC63D1}" destId="{94C4FFCF-7E51-4A81-815A-C4D4682AD9F6}" srcOrd="1" destOrd="0" presId="urn:diagrams.loki3.com/BracketList"/>
    <dgm:cxn modelId="{2F1592A6-DA70-4BA6-BD79-D409E3F0C859}" type="presParOf" srcId="{C058EFC9-28F5-4946-959D-453E47BC63D1}" destId="{E107E68F-C09E-4E52-A050-0D753A0C9074}" srcOrd="2" destOrd="0" presId="urn:diagrams.loki3.com/BracketList"/>
    <dgm:cxn modelId="{0E310032-756D-4B12-896E-4B14D60FD772}" type="presParOf" srcId="{C058EFC9-28F5-4946-959D-453E47BC63D1}" destId="{799FB644-7F02-4377-AF2C-8510F9FC581A}" srcOrd="3" destOrd="0" presId="urn:diagrams.loki3.com/BracketList"/>
    <dgm:cxn modelId="{CC6FA44B-4FDB-4F4E-88AF-39CB79EA44F8}" type="presParOf" srcId="{B90E3FDE-10D1-42A5-9729-E0BD90D349C9}" destId="{166846CD-1094-49BC-9238-B9403499AEFB}" srcOrd="1" destOrd="0" presId="urn:diagrams.loki3.com/BracketList"/>
    <dgm:cxn modelId="{5511F199-ECB4-4EAD-9F6E-ED75670AA3E0}" type="presParOf" srcId="{B90E3FDE-10D1-42A5-9729-E0BD90D349C9}" destId="{2D3650D1-B634-4DDB-921A-16B0A26F511F}" srcOrd="2" destOrd="0" presId="urn:diagrams.loki3.com/BracketList"/>
    <dgm:cxn modelId="{8A38805F-BD52-4F20-B1E6-FEE91561423C}" type="presParOf" srcId="{2D3650D1-B634-4DDB-921A-16B0A26F511F}" destId="{B4E1F552-72CD-4E93-9E85-FED36D3ADD02}" srcOrd="0" destOrd="0" presId="urn:diagrams.loki3.com/BracketList"/>
    <dgm:cxn modelId="{7BC7DE15-75A0-411F-9568-D5A53B6741DD}" type="presParOf" srcId="{2D3650D1-B634-4DDB-921A-16B0A26F511F}" destId="{3DD70E83-9925-4BAA-AE3C-8E7C59830502}" srcOrd="1" destOrd="0" presId="urn:diagrams.loki3.com/BracketList"/>
    <dgm:cxn modelId="{AA20D87E-F29C-4FA4-9A66-6E1573B52EB0}" type="presParOf" srcId="{2D3650D1-B634-4DDB-921A-16B0A26F511F}" destId="{6BFD8F0E-29DB-43C9-B747-9742B4028A19}" srcOrd="2" destOrd="0" presId="urn:diagrams.loki3.com/BracketList"/>
    <dgm:cxn modelId="{2C1786D3-13C9-4E0E-83BE-B881DB40E872}" type="presParOf" srcId="{2D3650D1-B634-4DDB-921A-16B0A26F511F}" destId="{2A331B10-CFFF-4871-A0C5-A35CA95738D9}" srcOrd="3" destOrd="0" presId="urn:diagrams.loki3.com/BracketList"/>
    <dgm:cxn modelId="{6D5BAF11-BC9D-4FAE-9172-C179A941AFD4}" type="presParOf" srcId="{B90E3FDE-10D1-42A5-9729-E0BD90D349C9}" destId="{C5D79ACB-ECAC-4DBB-A021-BFEAE1DDBFD0}" srcOrd="3" destOrd="0" presId="urn:diagrams.loki3.com/BracketList"/>
    <dgm:cxn modelId="{B78435E8-5065-425F-8A30-A2D78F91BB16}" type="presParOf" srcId="{B90E3FDE-10D1-42A5-9729-E0BD90D349C9}" destId="{7E41B412-0B8C-4B25-9463-922D48CB8085}" srcOrd="4" destOrd="0" presId="urn:diagrams.loki3.com/BracketList"/>
    <dgm:cxn modelId="{CF076B51-9258-4E75-903B-7F360EBCC02D}" type="presParOf" srcId="{7E41B412-0B8C-4B25-9463-922D48CB8085}" destId="{0F3DFF6B-F552-4400-8382-044020057130}" srcOrd="0" destOrd="0" presId="urn:diagrams.loki3.com/BracketList"/>
    <dgm:cxn modelId="{F94500A3-A4E6-4716-94A3-A1544C5A88CD}" type="presParOf" srcId="{7E41B412-0B8C-4B25-9463-922D48CB8085}" destId="{91B92B21-1F89-4468-8424-24066DD2F535}" srcOrd="1" destOrd="0" presId="urn:diagrams.loki3.com/BracketList"/>
    <dgm:cxn modelId="{9BEBAC26-3211-4262-A925-C6838AFB7411}" type="presParOf" srcId="{7E41B412-0B8C-4B25-9463-922D48CB8085}" destId="{05FAF4DC-A6DF-4D21-9044-98391A401BC9}" srcOrd="2" destOrd="0" presId="urn:diagrams.loki3.com/BracketList"/>
    <dgm:cxn modelId="{20A2CBF2-C2BA-4C14-AE97-1A7AF1CB5775}" type="presParOf" srcId="{7E41B412-0B8C-4B25-9463-922D48CB8085}" destId="{1EDE0881-57C3-4AFD-8D20-62BF7D45A97B}" srcOrd="3" destOrd="0" presId="urn:diagrams.loki3.com/BracketList"/>
    <dgm:cxn modelId="{468B2767-390F-43DB-A7BB-CDF8DB407D6F}" type="presParOf" srcId="{B90E3FDE-10D1-42A5-9729-E0BD90D349C9}" destId="{D99E9B00-C90F-4A25-9F91-B6B9EAFBAE45}" srcOrd="5" destOrd="0" presId="urn:diagrams.loki3.com/BracketList"/>
    <dgm:cxn modelId="{D9CB700D-F69C-4F98-8CA4-8B2F32ABF7A1}" type="presParOf" srcId="{B90E3FDE-10D1-42A5-9729-E0BD90D349C9}" destId="{EBB4544A-FD62-46BB-8D7D-15B9F79C6E18}" srcOrd="6" destOrd="0" presId="urn:diagrams.loki3.com/BracketList"/>
    <dgm:cxn modelId="{847C601A-7EAB-4344-B91F-44221418E4DB}" type="presParOf" srcId="{EBB4544A-FD62-46BB-8D7D-15B9F79C6E18}" destId="{021DB837-397F-454F-BB5C-14B2CDDC6C64}" srcOrd="0" destOrd="0" presId="urn:diagrams.loki3.com/BracketList"/>
    <dgm:cxn modelId="{04220E9E-9D81-449E-A873-9531BB9EB92E}" type="presParOf" srcId="{EBB4544A-FD62-46BB-8D7D-15B9F79C6E18}" destId="{1B76918A-26CC-414E-B923-5302736D9C8C}" srcOrd="1" destOrd="0" presId="urn:diagrams.loki3.com/BracketList"/>
    <dgm:cxn modelId="{49BE2148-72AC-4043-85B2-5F368182D298}" type="presParOf" srcId="{EBB4544A-FD62-46BB-8D7D-15B9F79C6E18}" destId="{E62BAFAB-5F00-4F37-99B5-88549C963337}" srcOrd="2" destOrd="0" presId="urn:diagrams.loki3.com/BracketList"/>
    <dgm:cxn modelId="{0379AFDC-C9C1-4DAA-A0FB-EFC6FBBB103A}" type="presParOf" srcId="{EBB4544A-FD62-46BB-8D7D-15B9F79C6E18}" destId="{275A4BF8-407D-4566-97AE-905DE6D1C2D0}" srcOrd="3" destOrd="0" presId="urn:diagrams.loki3.com/BracketList"/>
    <dgm:cxn modelId="{9F0C1DF9-4CEC-4D29-8759-FD551B8F409F}" type="presParOf" srcId="{B90E3FDE-10D1-42A5-9729-E0BD90D349C9}" destId="{115B68AF-AB47-4A90-A047-1A3FBEA06F38}" srcOrd="7" destOrd="0" presId="urn:diagrams.loki3.com/BracketList"/>
    <dgm:cxn modelId="{69C12F83-B131-4968-B7A9-D8C0D96AFA44}" type="presParOf" srcId="{B90E3FDE-10D1-42A5-9729-E0BD90D349C9}" destId="{5B08084D-0B92-4AD4-BC05-A86FD6CEEDEF}" srcOrd="8" destOrd="0" presId="urn:diagrams.loki3.com/BracketList"/>
    <dgm:cxn modelId="{050B6ED9-2A23-450B-BFF2-4194B9AB7DA7}" type="presParOf" srcId="{5B08084D-0B92-4AD4-BC05-A86FD6CEEDEF}" destId="{1A9F5390-3D56-4F05-844B-B3E7DA455D1E}" srcOrd="0" destOrd="0" presId="urn:diagrams.loki3.com/BracketList"/>
    <dgm:cxn modelId="{2C4617C6-F5D0-4E12-81FD-E7BC16E723BC}" type="presParOf" srcId="{5B08084D-0B92-4AD4-BC05-A86FD6CEEDEF}" destId="{F0FA45EA-1043-4314-AEA0-C259117334FF}" srcOrd="1" destOrd="0" presId="urn:diagrams.loki3.com/BracketList"/>
    <dgm:cxn modelId="{2DAEA571-CCE1-478A-A67D-F3FBBD59EA9C}" type="presParOf" srcId="{5B08084D-0B92-4AD4-BC05-A86FD6CEEDEF}" destId="{B5050A2E-E609-4F79-BD83-4F723F6B05C8}" srcOrd="2" destOrd="0" presId="urn:diagrams.loki3.com/BracketList"/>
    <dgm:cxn modelId="{368E8A26-274A-43B1-9D8F-677EAE6A71E9}" type="presParOf" srcId="{5B08084D-0B92-4AD4-BC05-A86FD6CEEDEF}" destId="{12EED001-F239-4CD8-A7AA-57EF9F464DC6}" srcOrd="3" destOrd="0" presId="urn:diagrams.loki3.com/BracketList"/>
    <dgm:cxn modelId="{878A71BA-FE0B-4B34-A774-35001F179C59}" type="presParOf" srcId="{B90E3FDE-10D1-42A5-9729-E0BD90D349C9}" destId="{A390E396-9C5D-4CED-811C-971AB5A9B64A}" srcOrd="9" destOrd="0" presId="urn:diagrams.loki3.com/BracketList"/>
    <dgm:cxn modelId="{4B21BB42-AE01-4459-8405-829B5012A6EB}" type="presParOf" srcId="{B90E3FDE-10D1-42A5-9729-E0BD90D349C9}" destId="{1038FE08-C4B8-4930-99FE-963FCEB0A282}" srcOrd="10" destOrd="0" presId="urn:diagrams.loki3.com/BracketList"/>
    <dgm:cxn modelId="{6F43FC46-AC6D-4DEA-92BF-1BE778BF2923}" type="presParOf" srcId="{1038FE08-C4B8-4930-99FE-963FCEB0A282}" destId="{68A2B4B2-7E75-4D15-878F-B3064E3DA9C7}" srcOrd="0" destOrd="0" presId="urn:diagrams.loki3.com/BracketList"/>
    <dgm:cxn modelId="{5BD110EC-5560-499A-891C-E454D1A13D7B}" type="presParOf" srcId="{1038FE08-C4B8-4930-99FE-963FCEB0A282}" destId="{A07CE10B-2F4B-49BB-82A6-809049DC4CC4}" srcOrd="1" destOrd="0" presId="urn:diagrams.loki3.com/BracketList"/>
    <dgm:cxn modelId="{9A6A0FFE-4061-417A-BF83-6F2D2E57AB20}" type="presParOf" srcId="{1038FE08-C4B8-4930-99FE-963FCEB0A282}" destId="{56456EFA-1387-43DA-BCF2-8CB69A51A87D}" srcOrd="2" destOrd="0" presId="urn:diagrams.loki3.com/BracketList"/>
    <dgm:cxn modelId="{1039DD95-B66C-4DB1-AF80-97A5105827B0}" type="presParOf" srcId="{1038FE08-C4B8-4930-99FE-963FCEB0A282}" destId="{E40840A7-5191-469A-BA69-52E00AF053A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EAA85-A825-492A-BD37-6EC3696364CC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1FF74958-1946-4743-90DA-51FC3E518C17}">
      <dgm:prSet phldrT="[Text]" custT="1"/>
      <dgm:spPr/>
      <dgm:t>
        <a:bodyPr/>
        <a:lstStyle/>
        <a:p>
          <a:r>
            <a:rPr lang="en-US" sz="1800" dirty="0" smtClean="0"/>
            <a:t>Fortune 500 companies</a:t>
          </a:r>
          <a:endParaRPr lang="el-GR" sz="1800" dirty="0"/>
        </a:p>
      </dgm:t>
    </dgm:pt>
    <dgm:pt modelId="{904C5C0C-1C7D-4709-B5ED-F65EC7990CF6}" type="parTrans" cxnId="{CF158978-90BE-4744-99AF-AC600A6A7EB3}">
      <dgm:prSet/>
      <dgm:spPr/>
      <dgm:t>
        <a:bodyPr/>
        <a:lstStyle/>
        <a:p>
          <a:endParaRPr lang="el-GR"/>
        </a:p>
      </dgm:t>
    </dgm:pt>
    <dgm:pt modelId="{844DB9E9-47F3-48DF-BB7B-93A35FF1E4EE}" type="sibTrans" cxnId="{CF158978-90BE-4744-99AF-AC600A6A7EB3}">
      <dgm:prSet/>
      <dgm:spPr/>
      <dgm:t>
        <a:bodyPr/>
        <a:lstStyle/>
        <a:p>
          <a:endParaRPr lang="el-GR"/>
        </a:p>
      </dgm:t>
    </dgm:pt>
    <dgm:pt modelId="{EFB6E792-33A3-4AFC-830B-53C6764CDABF}">
      <dgm:prSet phldrT="[Text]"/>
      <dgm:spPr/>
      <dgm:t>
        <a:bodyPr/>
        <a:lstStyle/>
        <a:p>
          <a:r>
            <a:rPr lang="en-US" dirty="0" smtClean="0"/>
            <a:t>Different industries</a:t>
          </a:r>
          <a:endParaRPr lang="el-GR" dirty="0"/>
        </a:p>
      </dgm:t>
    </dgm:pt>
    <dgm:pt modelId="{2690ED08-F0A3-47E4-B41F-6A6814A5F170}" type="parTrans" cxnId="{51BEEB62-8A9D-4674-9B05-36206FEB2B2D}">
      <dgm:prSet/>
      <dgm:spPr/>
      <dgm:t>
        <a:bodyPr/>
        <a:lstStyle/>
        <a:p>
          <a:endParaRPr lang="el-GR"/>
        </a:p>
      </dgm:t>
    </dgm:pt>
    <dgm:pt modelId="{44872BD0-414F-464E-A85D-3ED6CE97DD3C}" type="sibTrans" cxnId="{51BEEB62-8A9D-4674-9B05-36206FEB2B2D}">
      <dgm:prSet/>
      <dgm:spPr/>
      <dgm:t>
        <a:bodyPr/>
        <a:lstStyle/>
        <a:p>
          <a:endParaRPr lang="el-GR"/>
        </a:p>
      </dgm:t>
    </dgm:pt>
    <dgm:pt modelId="{01BFAE60-4949-4CA6-A4DF-BD27BA1F5640}">
      <dgm:prSet phldrT="[Text]"/>
      <dgm:spPr/>
      <dgm:t>
        <a:bodyPr/>
        <a:lstStyle/>
        <a:p>
          <a:r>
            <a:rPr lang="en-US" dirty="0" smtClean="0"/>
            <a:t>Different products</a:t>
          </a:r>
          <a:endParaRPr lang="el-GR" dirty="0"/>
        </a:p>
      </dgm:t>
    </dgm:pt>
    <dgm:pt modelId="{655D9E22-C10D-4B27-A812-34C3B0FB2964}" type="parTrans" cxnId="{9410091C-CC06-41D4-9D33-32F8A1E3E351}">
      <dgm:prSet/>
      <dgm:spPr/>
      <dgm:t>
        <a:bodyPr/>
        <a:lstStyle/>
        <a:p>
          <a:endParaRPr lang="el-GR"/>
        </a:p>
      </dgm:t>
    </dgm:pt>
    <dgm:pt modelId="{9AE78217-F328-43F5-A84C-19828C6F2988}" type="sibTrans" cxnId="{9410091C-CC06-41D4-9D33-32F8A1E3E351}">
      <dgm:prSet/>
      <dgm:spPr/>
      <dgm:t>
        <a:bodyPr/>
        <a:lstStyle/>
        <a:p>
          <a:endParaRPr lang="el-GR"/>
        </a:p>
      </dgm:t>
    </dgm:pt>
    <dgm:pt modelId="{D343D65A-09B3-4254-96C3-5279875A552D}">
      <dgm:prSet phldrT="[Text]"/>
      <dgm:spPr/>
      <dgm:t>
        <a:bodyPr/>
        <a:lstStyle/>
        <a:p>
          <a:r>
            <a:rPr lang="en-US" dirty="0" smtClean="0"/>
            <a:t>Different consumer needs</a:t>
          </a:r>
          <a:endParaRPr lang="el-GR" dirty="0"/>
        </a:p>
      </dgm:t>
    </dgm:pt>
    <dgm:pt modelId="{D5FF495C-063F-4A82-8528-25DDEB6DC591}" type="parTrans" cxnId="{4F06BA63-B3B4-4D59-8B62-6B88A4D1BED5}">
      <dgm:prSet/>
      <dgm:spPr/>
      <dgm:t>
        <a:bodyPr/>
        <a:lstStyle/>
        <a:p>
          <a:endParaRPr lang="el-GR"/>
        </a:p>
      </dgm:t>
    </dgm:pt>
    <dgm:pt modelId="{D09A615A-8C10-4F2B-B5AE-AB441CFC8CAC}" type="sibTrans" cxnId="{4F06BA63-B3B4-4D59-8B62-6B88A4D1BED5}">
      <dgm:prSet/>
      <dgm:spPr/>
      <dgm:t>
        <a:bodyPr/>
        <a:lstStyle/>
        <a:p>
          <a:endParaRPr lang="el-GR"/>
        </a:p>
      </dgm:t>
    </dgm:pt>
    <dgm:pt modelId="{8CE8A128-B0D9-4182-9246-32FCF3C3096D}" type="pres">
      <dgm:prSet presAssocID="{339EAA85-A825-492A-BD37-6EC3696364C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25B2B636-A1FD-4AC9-91B3-507E312E97F2}" type="pres">
      <dgm:prSet presAssocID="{1FF74958-1946-4743-90DA-51FC3E518C17}" presName="centerShape" presStyleLbl="node0" presStyleIdx="0" presStyleCnt="1"/>
      <dgm:spPr/>
      <dgm:t>
        <a:bodyPr/>
        <a:lstStyle/>
        <a:p>
          <a:endParaRPr lang="el-GR"/>
        </a:p>
      </dgm:t>
    </dgm:pt>
    <dgm:pt modelId="{E1E0114B-9D77-4849-BF63-D67F615C59D4}" type="pres">
      <dgm:prSet presAssocID="{EFB6E792-33A3-4AFC-830B-53C6764CDA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6752390-74BA-4E73-B7D0-05114930AC10}" type="pres">
      <dgm:prSet presAssocID="{EFB6E792-33A3-4AFC-830B-53C6764CDABF}" presName="dummy" presStyleCnt="0"/>
      <dgm:spPr/>
    </dgm:pt>
    <dgm:pt modelId="{AA2AC130-D473-43E8-8EAD-9DED9DEF084B}" type="pres">
      <dgm:prSet presAssocID="{44872BD0-414F-464E-A85D-3ED6CE97DD3C}" presName="sibTrans" presStyleLbl="sibTrans2D1" presStyleIdx="0" presStyleCnt="3"/>
      <dgm:spPr/>
      <dgm:t>
        <a:bodyPr/>
        <a:lstStyle/>
        <a:p>
          <a:endParaRPr lang="el-GR"/>
        </a:p>
      </dgm:t>
    </dgm:pt>
    <dgm:pt modelId="{BEB2361C-C4AC-49F1-8589-9B2D9EEBA2FB}" type="pres">
      <dgm:prSet presAssocID="{01BFAE60-4949-4CA6-A4DF-BD27BA1F56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912091-3870-4345-BEFF-C0BD7E6F6575}" type="pres">
      <dgm:prSet presAssocID="{01BFAE60-4949-4CA6-A4DF-BD27BA1F5640}" presName="dummy" presStyleCnt="0"/>
      <dgm:spPr/>
    </dgm:pt>
    <dgm:pt modelId="{B6B2A9B9-446A-4CF0-858B-C08C665147DA}" type="pres">
      <dgm:prSet presAssocID="{9AE78217-F328-43F5-A84C-19828C6F2988}" presName="sibTrans" presStyleLbl="sibTrans2D1" presStyleIdx="1" presStyleCnt="3"/>
      <dgm:spPr/>
      <dgm:t>
        <a:bodyPr/>
        <a:lstStyle/>
        <a:p>
          <a:endParaRPr lang="el-GR"/>
        </a:p>
      </dgm:t>
    </dgm:pt>
    <dgm:pt modelId="{D5B8F3BA-C6E5-483A-82F4-62A34302F3C4}" type="pres">
      <dgm:prSet presAssocID="{D343D65A-09B3-4254-96C3-5279875A55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1EF030B-1E6C-4E3D-BB96-4A2B48D27B36}" type="pres">
      <dgm:prSet presAssocID="{D343D65A-09B3-4254-96C3-5279875A552D}" presName="dummy" presStyleCnt="0"/>
      <dgm:spPr/>
    </dgm:pt>
    <dgm:pt modelId="{C553B9B6-A598-46F2-97B7-5ADB52455089}" type="pres">
      <dgm:prSet presAssocID="{D09A615A-8C10-4F2B-B5AE-AB441CFC8CAC}" presName="sibTrans" presStyleLbl="sibTrans2D1" presStyleIdx="2" presStyleCnt="3"/>
      <dgm:spPr/>
      <dgm:t>
        <a:bodyPr/>
        <a:lstStyle/>
        <a:p>
          <a:endParaRPr lang="el-GR"/>
        </a:p>
      </dgm:t>
    </dgm:pt>
  </dgm:ptLst>
  <dgm:cxnLst>
    <dgm:cxn modelId="{6C84557A-104B-47D1-B097-AF98AEA7005A}" type="presOf" srcId="{01BFAE60-4949-4CA6-A4DF-BD27BA1F5640}" destId="{BEB2361C-C4AC-49F1-8589-9B2D9EEBA2FB}" srcOrd="0" destOrd="0" presId="urn:microsoft.com/office/officeart/2005/8/layout/radial6"/>
    <dgm:cxn modelId="{9410091C-CC06-41D4-9D33-32F8A1E3E351}" srcId="{1FF74958-1946-4743-90DA-51FC3E518C17}" destId="{01BFAE60-4949-4CA6-A4DF-BD27BA1F5640}" srcOrd="1" destOrd="0" parTransId="{655D9E22-C10D-4B27-A812-34C3B0FB2964}" sibTransId="{9AE78217-F328-43F5-A84C-19828C6F2988}"/>
    <dgm:cxn modelId="{AB7D5CC8-5630-4414-A0F9-17F25103158A}" type="presOf" srcId="{D343D65A-09B3-4254-96C3-5279875A552D}" destId="{D5B8F3BA-C6E5-483A-82F4-62A34302F3C4}" srcOrd="0" destOrd="0" presId="urn:microsoft.com/office/officeart/2005/8/layout/radial6"/>
    <dgm:cxn modelId="{3825A3A9-E3FB-4379-BF01-918D8C863E2C}" type="presOf" srcId="{44872BD0-414F-464E-A85D-3ED6CE97DD3C}" destId="{AA2AC130-D473-43E8-8EAD-9DED9DEF084B}" srcOrd="0" destOrd="0" presId="urn:microsoft.com/office/officeart/2005/8/layout/radial6"/>
    <dgm:cxn modelId="{C71C90F1-45CD-4392-A8AB-0B361AF986C8}" type="presOf" srcId="{1FF74958-1946-4743-90DA-51FC3E518C17}" destId="{25B2B636-A1FD-4AC9-91B3-507E312E97F2}" srcOrd="0" destOrd="0" presId="urn:microsoft.com/office/officeart/2005/8/layout/radial6"/>
    <dgm:cxn modelId="{4F06BA63-B3B4-4D59-8B62-6B88A4D1BED5}" srcId="{1FF74958-1946-4743-90DA-51FC3E518C17}" destId="{D343D65A-09B3-4254-96C3-5279875A552D}" srcOrd="2" destOrd="0" parTransId="{D5FF495C-063F-4A82-8528-25DDEB6DC591}" sibTransId="{D09A615A-8C10-4F2B-B5AE-AB441CFC8CAC}"/>
    <dgm:cxn modelId="{A8A3126A-00F9-40B2-B125-D98E92CCF3CB}" type="presOf" srcId="{D09A615A-8C10-4F2B-B5AE-AB441CFC8CAC}" destId="{C553B9B6-A598-46F2-97B7-5ADB52455089}" srcOrd="0" destOrd="0" presId="urn:microsoft.com/office/officeart/2005/8/layout/radial6"/>
    <dgm:cxn modelId="{DDB6B107-4AF8-46F7-B0A0-ECF8E83C3D3D}" type="presOf" srcId="{339EAA85-A825-492A-BD37-6EC3696364CC}" destId="{8CE8A128-B0D9-4182-9246-32FCF3C3096D}" srcOrd="0" destOrd="0" presId="urn:microsoft.com/office/officeart/2005/8/layout/radial6"/>
    <dgm:cxn modelId="{CF158978-90BE-4744-99AF-AC600A6A7EB3}" srcId="{339EAA85-A825-492A-BD37-6EC3696364CC}" destId="{1FF74958-1946-4743-90DA-51FC3E518C17}" srcOrd="0" destOrd="0" parTransId="{904C5C0C-1C7D-4709-B5ED-F65EC7990CF6}" sibTransId="{844DB9E9-47F3-48DF-BB7B-93A35FF1E4EE}"/>
    <dgm:cxn modelId="{30B5F1E2-B5C6-4C83-B0BF-7545649BAC02}" type="presOf" srcId="{EFB6E792-33A3-4AFC-830B-53C6764CDABF}" destId="{E1E0114B-9D77-4849-BF63-D67F615C59D4}" srcOrd="0" destOrd="0" presId="urn:microsoft.com/office/officeart/2005/8/layout/radial6"/>
    <dgm:cxn modelId="{0A0F34A5-C0A5-416A-AC9E-1E48445EEB6F}" type="presOf" srcId="{9AE78217-F328-43F5-A84C-19828C6F2988}" destId="{B6B2A9B9-446A-4CF0-858B-C08C665147DA}" srcOrd="0" destOrd="0" presId="urn:microsoft.com/office/officeart/2005/8/layout/radial6"/>
    <dgm:cxn modelId="{51BEEB62-8A9D-4674-9B05-36206FEB2B2D}" srcId="{1FF74958-1946-4743-90DA-51FC3E518C17}" destId="{EFB6E792-33A3-4AFC-830B-53C6764CDABF}" srcOrd="0" destOrd="0" parTransId="{2690ED08-F0A3-47E4-B41F-6A6814A5F170}" sibTransId="{44872BD0-414F-464E-A85D-3ED6CE97DD3C}"/>
    <dgm:cxn modelId="{ADAFD2C1-82E9-4295-A78A-F40DA0E78569}" type="presParOf" srcId="{8CE8A128-B0D9-4182-9246-32FCF3C3096D}" destId="{25B2B636-A1FD-4AC9-91B3-507E312E97F2}" srcOrd="0" destOrd="0" presId="urn:microsoft.com/office/officeart/2005/8/layout/radial6"/>
    <dgm:cxn modelId="{52E6BA35-047B-4988-B58B-73940F4B6F01}" type="presParOf" srcId="{8CE8A128-B0D9-4182-9246-32FCF3C3096D}" destId="{E1E0114B-9D77-4849-BF63-D67F615C59D4}" srcOrd="1" destOrd="0" presId="urn:microsoft.com/office/officeart/2005/8/layout/radial6"/>
    <dgm:cxn modelId="{F356BD7B-8DC6-43C5-B6AA-9EF0C949B9F4}" type="presParOf" srcId="{8CE8A128-B0D9-4182-9246-32FCF3C3096D}" destId="{66752390-74BA-4E73-B7D0-05114930AC10}" srcOrd="2" destOrd="0" presId="urn:microsoft.com/office/officeart/2005/8/layout/radial6"/>
    <dgm:cxn modelId="{602C12D0-1BAA-4767-8DAE-AA0B078562DB}" type="presParOf" srcId="{8CE8A128-B0D9-4182-9246-32FCF3C3096D}" destId="{AA2AC130-D473-43E8-8EAD-9DED9DEF084B}" srcOrd="3" destOrd="0" presId="urn:microsoft.com/office/officeart/2005/8/layout/radial6"/>
    <dgm:cxn modelId="{75C63E60-18A2-412B-AD77-0A3A9FA1DCFC}" type="presParOf" srcId="{8CE8A128-B0D9-4182-9246-32FCF3C3096D}" destId="{BEB2361C-C4AC-49F1-8589-9B2D9EEBA2FB}" srcOrd="4" destOrd="0" presId="urn:microsoft.com/office/officeart/2005/8/layout/radial6"/>
    <dgm:cxn modelId="{FCA3937A-E54D-48E7-B9EB-2C2808A8E11F}" type="presParOf" srcId="{8CE8A128-B0D9-4182-9246-32FCF3C3096D}" destId="{7C912091-3870-4345-BEFF-C0BD7E6F6575}" srcOrd="5" destOrd="0" presId="urn:microsoft.com/office/officeart/2005/8/layout/radial6"/>
    <dgm:cxn modelId="{BDB4C545-A16C-4AD4-9AEF-017C4F83D450}" type="presParOf" srcId="{8CE8A128-B0D9-4182-9246-32FCF3C3096D}" destId="{B6B2A9B9-446A-4CF0-858B-C08C665147DA}" srcOrd="6" destOrd="0" presId="urn:microsoft.com/office/officeart/2005/8/layout/radial6"/>
    <dgm:cxn modelId="{77BBF131-A4C6-4AFE-AC99-B72320DA0200}" type="presParOf" srcId="{8CE8A128-B0D9-4182-9246-32FCF3C3096D}" destId="{D5B8F3BA-C6E5-483A-82F4-62A34302F3C4}" srcOrd="7" destOrd="0" presId="urn:microsoft.com/office/officeart/2005/8/layout/radial6"/>
    <dgm:cxn modelId="{31A98EE7-0562-4CF6-A335-43A7E95C035C}" type="presParOf" srcId="{8CE8A128-B0D9-4182-9246-32FCF3C3096D}" destId="{D1EF030B-1E6C-4E3D-BB96-4A2B48D27B36}" srcOrd="8" destOrd="0" presId="urn:microsoft.com/office/officeart/2005/8/layout/radial6"/>
    <dgm:cxn modelId="{40955901-0351-4A3C-AD5A-A5F4FD0C94D7}" type="presParOf" srcId="{8CE8A128-B0D9-4182-9246-32FCF3C3096D}" destId="{C553B9B6-A598-46F2-97B7-5ADB5245508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61AF5-4C49-4088-9B4E-78B67BFAF507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0BC54756-34BA-4691-8664-0783CA43BE4F}">
      <dgm:prSet phldrT="[Text]"/>
      <dgm:spPr/>
      <dgm:t>
        <a:bodyPr/>
        <a:lstStyle/>
        <a:p>
          <a:r>
            <a:rPr lang="en-US" dirty="0" smtClean="0"/>
            <a:t>High-level programming language</a:t>
          </a:r>
          <a:endParaRPr lang="el-GR" dirty="0"/>
        </a:p>
      </dgm:t>
    </dgm:pt>
    <dgm:pt modelId="{E153A81C-60F2-4298-A950-7ACC221D9369}" type="parTrans" cxnId="{42575E43-AFED-4CF2-A028-41FE1562FAF3}">
      <dgm:prSet/>
      <dgm:spPr/>
      <dgm:t>
        <a:bodyPr/>
        <a:lstStyle/>
        <a:p>
          <a:endParaRPr lang="el-GR"/>
        </a:p>
      </dgm:t>
    </dgm:pt>
    <dgm:pt modelId="{D06746FB-5487-40AC-8627-C26289628032}" type="sibTrans" cxnId="{42575E43-AFED-4CF2-A028-41FE1562FAF3}">
      <dgm:prSet/>
      <dgm:spPr/>
      <dgm:t>
        <a:bodyPr/>
        <a:lstStyle/>
        <a:p>
          <a:endParaRPr lang="el-GR"/>
        </a:p>
      </dgm:t>
    </dgm:pt>
    <dgm:pt modelId="{1C26901E-744B-4649-84B4-87962C8D191E}">
      <dgm:prSet phldrT="[Text]"/>
      <dgm:spPr/>
      <dgm:t>
        <a:bodyPr/>
        <a:lstStyle/>
        <a:p>
          <a:r>
            <a:rPr lang="en-US" dirty="0" smtClean="0"/>
            <a:t>Convenient syntax</a:t>
          </a:r>
          <a:endParaRPr lang="el-GR" dirty="0"/>
        </a:p>
      </dgm:t>
    </dgm:pt>
    <dgm:pt modelId="{7042BC7C-E38A-44EA-BDC0-303360D0E1C9}" type="parTrans" cxnId="{FBCF0995-7DBF-489D-A509-7B2AD4D9A3D9}">
      <dgm:prSet/>
      <dgm:spPr/>
      <dgm:t>
        <a:bodyPr/>
        <a:lstStyle/>
        <a:p>
          <a:endParaRPr lang="el-GR"/>
        </a:p>
      </dgm:t>
    </dgm:pt>
    <dgm:pt modelId="{8168C722-CBD4-434C-B320-EDEBD653E711}" type="sibTrans" cxnId="{FBCF0995-7DBF-489D-A509-7B2AD4D9A3D9}">
      <dgm:prSet/>
      <dgm:spPr/>
      <dgm:t>
        <a:bodyPr/>
        <a:lstStyle/>
        <a:p>
          <a:endParaRPr lang="el-GR"/>
        </a:p>
      </dgm:t>
    </dgm:pt>
    <dgm:pt modelId="{7A8A4245-961A-4262-AB95-BA798F2242A7}">
      <dgm:prSet phldrT="[Text]"/>
      <dgm:spPr/>
      <dgm:t>
        <a:bodyPr/>
        <a:lstStyle/>
        <a:p>
          <a:r>
            <a:rPr lang="en-US" dirty="0" smtClean="0"/>
            <a:t>Easily readable</a:t>
          </a:r>
          <a:endParaRPr lang="el-GR" dirty="0"/>
        </a:p>
      </dgm:t>
    </dgm:pt>
    <dgm:pt modelId="{8852F913-3262-4E43-8C93-E68140954182}" type="parTrans" cxnId="{8048B4E7-3D76-447E-98F8-7320D0ED1B89}">
      <dgm:prSet/>
      <dgm:spPr/>
      <dgm:t>
        <a:bodyPr/>
        <a:lstStyle/>
        <a:p>
          <a:endParaRPr lang="el-GR"/>
        </a:p>
      </dgm:t>
    </dgm:pt>
    <dgm:pt modelId="{5DD4A94F-7310-43C9-83F3-4BEE3A3980BE}" type="sibTrans" cxnId="{8048B4E7-3D76-447E-98F8-7320D0ED1B89}">
      <dgm:prSet/>
      <dgm:spPr/>
      <dgm:t>
        <a:bodyPr/>
        <a:lstStyle/>
        <a:p>
          <a:endParaRPr lang="el-GR"/>
        </a:p>
      </dgm:t>
    </dgm:pt>
    <dgm:pt modelId="{D6FF2CBD-72AE-4CBA-9D18-20C6979B9209}" type="pres">
      <dgm:prSet presAssocID="{AE561AF5-4C49-4088-9B4E-78B67BFAF5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DF5F78-5BC7-4AB5-989E-2FE845A4A773}" type="pres">
      <dgm:prSet presAssocID="{0BC54756-34BA-4691-8664-0783CA43BE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C87D5-54A7-4BC2-A7A3-26A5D10C6812}" type="pres">
      <dgm:prSet presAssocID="{D06746FB-5487-40AC-8627-C26289628032}" presName="sibTrans" presStyleCnt="0"/>
      <dgm:spPr/>
    </dgm:pt>
    <dgm:pt modelId="{614B248D-3DE3-423E-8816-0D3B5CDDFC48}" type="pres">
      <dgm:prSet presAssocID="{1C26901E-744B-4649-84B4-87962C8D19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1E83-B3AC-4D6B-92D1-127D7A6A1591}" type="pres">
      <dgm:prSet presAssocID="{8168C722-CBD4-434C-B320-EDEBD653E711}" presName="sibTrans" presStyleCnt="0"/>
      <dgm:spPr/>
    </dgm:pt>
    <dgm:pt modelId="{DF161405-6DC8-4DFB-A811-35C2E203A83A}" type="pres">
      <dgm:prSet presAssocID="{7A8A4245-961A-4262-AB95-BA798F2242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75E43-AFED-4CF2-A028-41FE1562FAF3}" srcId="{AE561AF5-4C49-4088-9B4E-78B67BFAF507}" destId="{0BC54756-34BA-4691-8664-0783CA43BE4F}" srcOrd="0" destOrd="0" parTransId="{E153A81C-60F2-4298-A950-7ACC221D9369}" sibTransId="{D06746FB-5487-40AC-8627-C26289628032}"/>
    <dgm:cxn modelId="{7D74A207-C98E-4EE4-964D-E19EACC3EEBE}" type="presOf" srcId="{7A8A4245-961A-4262-AB95-BA798F2242A7}" destId="{DF161405-6DC8-4DFB-A811-35C2E203A83A}" srcOrd="0" destOrd="0" presId="urn:microsoft.com/office/officeart/2005/8/layout/hList6"/>
    <dgm:cxn modelId="{B461C11B-5301-4301-A74D-D22749D50458}" type="presOf" srcId="{1C26901E-744B-4649-84B4-87962C8D191E}" destId="{614B248D-3DE3-423E-8816-0D3B5CDDFC48}" srcOrd="0" destOrd="0" presId="urn:microsoft.com/office/officeart/2005/8/layout/hList6"/>
    <dgm:cxn modelId="{326BC1F2-C494-4D9C-8BA0-B3D4A981524C}" type="presOf" srcId="{AE561AF5-4C49-4088-9B4E-78B67BFAF507}" destId="{D6FF2CBD-72AE-4CBA-9D18-20C6979B9209}" srcOrd="0" destOrd="0" presId="urn:microsoft.com/office/officeart/2005/8/layout/hList6"/>
    <dgm:cxn modelId="{FBCF0995-7DBF-489D-A509-7B2AD4D9A3D9}" srcId="{AE561AF5-4C49-4088-9B4E-78B67BFAF507}" destId="{1C26901E-744B-4649-84B4-87962C8D191E}" srcOrd="1" destOrd="0" parTransId="{7042BC7C-E38A-44EA-BDC0-303360D0E1C9}" sibTransId="{8168C722-CBD4-434C-B320-EDEBD653E711}"/>
    <dgm:cxn modelId="{6B4854CF-D2BC-491F-9586-ED59C122B65F}" type="presOf" srcId="{0BC54756-34BA-4691-8664-0783CA43BE4F}" destId="{A3DF5F78-5BC7-4AB5-989E-2FE845A4A773}" srcOrd="0" destOrd="0" presId="urn:microsoft.com/office/officeart/2005/8/layout/hList6"/>
    <dgm:cxn modelId="{8048B4E7-3D76-447E-98F8-7320D0ED1B89}" srcId="{AE561AF5-4C49-4088-9B4E-78B67BFAF507}" destId="{7A8A4245-961A-4262-AB95-BA798F2242A7}" srcOrd="2" destOrd="0" parTransId="{8852F913-3262-4E43-8C93-E68140954182}" sibTransId="{5DD4A94F-7310-43C9-83F3-4BEE3A3980BE}"/>
    <dgm:cxn modelId="{39BCC339-8D39-4DE7-9DF3-D9BAFEF96839}" type="presParOf" srcId="{D6FF2CBD-72AE-4CBA-9D18-20C6979B9209}" destId="{A3DF5F78-5BC7-4AB5-989E-2FE845A4A773}" srcOrd="0" destOrd="0" presId="urn:microsoft.com/office/officeart/2005/8/layout/hList6"/>
    <dgm:cxn modelId="{9C72E363-0DCE-4298-B002-C1739DAEA77A}" type="presParOf" srcId="{D6FF2CBD-72AE-4CBA-9D18-20C6979B9209}" destId="{4C3C87D5-54A7-4BC2-A7A3-26A5D10C6812}" srcOrd="1" destOrd="0" presId="urn:microsoft.com/office/officeart/2005/8/layout/hList6"/>
    <dgm:cxn modelId="{EC80FD8B-F91E-4C61-92C0-1CB48C0BB5DE}" type="presParOf" srcId="{D6FF2CBD-72AE-4CBA-9D18-20C6979B9209}" destId="{614B248D-3DE3-423E-8816-0D3B5CDDFC48}" srcOrd="2" destOrd="0" presId="urn:microsoft.com/office/officeart/2005/8/layout/hList6"/>
    <dgm:cxn modelId="{E1C8AA75-B8BF-43A0-AEBD-03022CB5BB31}" type="presParOf" srcId="{D6FF2CBD-72AE-4CBA-9D18-20C6979B9209}" destId="{6A8F1E83-B3AC-4D6B-92D1-127D7A6A1591}" srcOrd="3" destOrd="0" presId="urn:microsoft.com/office/officeart/2005/8/layout/hList6"/>
    <dgm:cxn modelId="{7393D67F-DD7F-420C-B486-C871E537BBF8}" type="presParOf" srcId="{D6FF2CBD-72AE-4CBA-9D18-20C6979B9209}" destId="{DF161405-6DC8-4DFB-A811-35C2E203A83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F6ACCF-38F7-48C9-BF9A-0CBF92E2908F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A2540BD5-0A0D-4FC2-BDFB-1FEA010DE74A}">
      <dgm:prSet phldrT="[Text]"/>
      <dgm:spPr/>
      <dgm:t>
        <a:bodyPr/>
        <a:lstStyle/>
        <a:p>
          <a:r>
            <a:rPr lang="en-US" dirty="0" smtClean="0"/>
            <a:t>14 different scripts</a:t>
          </a:r>
          <a:endParaRPr lang="el-GR" dirty="0"/>
        </a:p>
      </dgm:t>
    </dgm:pt>
    <dgm:pt modelId="{4200077A-7C4A-401C-9302-7B9C49E59AAA}" type="parTrans" cxnId="{3F5F69A3-63C7-46D4-B0B2-35E1C1A40BC9}">
      <dgm:prSet/>
      <dgm:spPr/>
      <dgm:t>
        <a:bodyPr/>
        <a:lstStyle/>
        <a:p>
          <a:endParaRPr lang="el-GR"/>
        </a:p>
      </dgm:t>
    </dgm:pt>
    <dgm:pt modelId="{CA827184-317D-4368-84FB-911976A97197}" type="sibTrans" cxnId="{3F5F69A3-63C7-46D4-B0B2-35E1C1A40BC9}">
      <dgm:prSet/>
      <dgm:spPr/>
      <dgm:t>
        <a:bodyPr/>
        <a:lstStyle/>
        <a:p>
          <a:endParaRPr lang="el-GR"/>
        </a:p>
      </dgm:t>
    </dgm:pt>
    <dgm:pt modelId="{EFCE38BE-A70A-44DF-9790-56E7C3559413}">
      <dgm:prSet/>
      <dgm:spPr/>
      <dgm:t>
        <a:bodyPr/>
        <a:lstStyle/>
        <a:p>
          <a:r>
            <a:rPr lang="en-US" dirty="0" smtClean="0"/>
            <a:t>38 variables obtained</a:t>
          </a:r>
        </a:p>
      </dgm:t>
    </dgm:pt>
    <dgm:pt modelId="{C24B8185-321E-4126-AC35-E3C28ADFBBF8}" type="parTrans" cxnId="{D5950F9B-87EA-4A08-A3C3-9EACF21E705F}">
      <dgm:prSet/>
      <dgm:spPr/>
      <dgm:t>
        <a:bodyPr/>
        <a:lstStyle/>
        <a:p>
          <a:endParaRPr lang="el-GR"/>
        </a:p>
      </dgm:t>
    </dgm:pt>
    <dgm:pt modelId="{C550F632-EEE2-43E9-9893-67A76FD18B3D}" type="sibTrans" cxnId="{D5950F9B-87EA-4A08-A3C3-9EACF21E705F}">
      <dgm:prSet/>
      <dgm:spPr/>
      <dgm:t>
        <a:bodyPr/>
        <a:lstStyle/>
        <a:p>
          <a:endParaRPr lang="el-GR"/>
        </a:p>
      </dgm:t>
    </dgm:pt>
    <dgm:pt modelId="{92023FB9-286B-477B-9C16-62451C82FE66}">
      <dgm:prSet/>
      <dgm:spPr/>
      <dgm:t>
        <a:bodyPr/>
        <a:lstStyle/>
        <a:p>
          <a:r>
            <a:rPr lang="en-US" dirty="0" smtClean="0"/>
            <a:t>500 observations obtained</a:t>
          </a:r>
        </a:p>
      </dgm:t>
    </dgm:pt>
    <dgm:pt modelId="{04A685C1-52EF-44ED-89B5-C3D4EA2CCE26}" type="parTrans" cxnId="{7AA31C45-2DF4-483D-B072-AA50E1BABB43}">
      <dgm:prSet/>
      <dgm:spPr/>
      <dgm:t>
        <a:bodyPr/>
        <a:lstStyle/>
        <a:p>
          <a:endParaRPr lang="el-GR"/>
        </a:p>
      </dgm:t>
    </dgm:pt>
    <dgm:pt modelId="{D05DF6B3-4795-46F1-88B2-408331B79E83}" type="sibTrans" cxnId="{7AA31C45-2DF4-483D-B072-AA50E1BABB43}">
      <dgm:prSet/>
      <dgm:spPr/>
      <dgm:t>
        <a:bodyPr/>
        <a:lstStyle/>
        <a:p>
          <a:endParaRPr lang="el-GR"/>
        </a:p>
      </dgm:t>
    </dgm:pt>
    <dgm:pt modelId="{8D585CC4-D015-4718-B1B3-BCA277689B69}" type="pres">
      <dgm:prSet presAssocID="{FDF6ACCF-38F7-48C9-BF9A-0CBF92E2908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121ADB-B639-43E4-95DC-23E6862E6EEB}" type="pres">
      <dgm:prSet presAssocID="{FDF6ACCF-38F7-48C9-BF9A-0CBF92E2908F}" presName="wedge1" presStyleLbl="node1" presStyleIdx="0" presStyleCnt="3"/>
      <dgm:spPr/>
      <dgm:t>
        <a:bodyPr/>
        <a:lstStyle/>
        <a:p>
          <a:endParaRPr lang="en-US"/>
        </a:p>
      </dgm:t>
    </dgm:pt>
    <dgm:pt modelId="{7DA7FCE0-FA24-4A1F-B04B-E398B187DF31}" type="pres">
      <dgm:prSet presAssocID="{FDF6ACCF-38F7-48C9-BF9A-0CBF92E2908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8E24C-475A-48ED-A74E-A424D13AE919}" type="pres">
      <dgm:prSet presAssocID="{FDF6ACCF-38F7-48C9-BF9A-0CBF92E2908F}" presName="wedge2" presStyleLbl="node1" presStyleIdx="1" presStyleCnt="3"/>
      <dgm:spPr/>
      <dgm:t>
        <a:bodyPr/>
        <a:lstStyle/>
        <a:p>
          <a:endParaRPr lang="en-US"/>
        </a:p>
      </dgm:t>
    </dgm:pt>
    <dgm:pt modelId="{C6458E89-4226-4497-B850-554D66448C05}" type="pres">
      <dgm:prSet presAssocID="{FDF6ACCF-38F7-48C9-BF9A-0CBF92E2908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27714-3A23-4161-A482-CE461DCA0392}" type="pres">
      <dgm:prSet presAssocID="{FDF6ACCF-38F7-48C9-BF9A-0CBF92E2908F}" presName="wedge3" presStyleLbl="node1" presStyleIdx="2" presStyleCnt="3"/>
      <dgm:spPr/>
      <dgm:t>
        <a:bodyPr/>
        <a:lstStyle/>
        <a:p>
          <a:endParaRPr lang="en-US"/>
        </a:p>
      </dgm:t>
    </dgm:pt>
    <dgm:pt modelId="{7BEB8BA3-0F5D-4F9F-BEEA-E1E81612AD59}" type="pres">
      <dgm:prSet presAssocID="{FDF6ACCF-38F7-48C9-BF9A-0CBF92E2908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5F69A3-63C7-46D4-B0B2-35E1C1A40BC9}" srcId="{FDF6ACCF-38F7-48C9-BF9A-0CBF92E2908F}" destId="{A2540BD5-0A0D-4FC2-BDFB-1FEA010DE74A}" srcOrd="0" destOrd="0" parTransId="{4200077A-7C4A-401C-9302-7B9C49E59AAA}" sibTransId="{CA827184-317D-4368-84FB-911976A97197}"/>
    <dgm:cxn modelId="{58F19DBB-ED8B-4C1C-B758-ADB7B6D9D4F4}" type="presOf" srcId="{A2540BD5-0A0D-4FC2-BDFB-1FEA010DE74A}" destId="{E7121ADB-B639-43E4-95DC-23E6862E6EEB}" srcOrd="0" destOrd="0" presId="urn:microsoft.com/office/officeart/2005/8/layout/chart3"/>
    <dgm:cxn modelId="{D5950F9B-87EA-4A08-A3C3-9EACF21E705F}" srcId="{FDF6ACCF-38F7-48C9-BF9A-0CBF92E2908F}" destId="{EFCE38BE-A70A-44DF-9790-56E7C3559413}" srcOrd="1" destOrd="0" parTransId="{C24B8185-321E-4126-AC35-E3C28ADFBBF8}" sibTransId="{C550F632-EEE2-43E9-9893-67A76FD18B3D}"/>
    <dgm:cxn modelId="{51330825-1F60-4A59-BA70-82F91BDC6D5E}" type="presOf" srcId="{EFCE38BE-A70A-44DF-9790-56E7C3559413}" destId="{3788E24C-475A-48ED-A74E-A424D13AE919}" srcOrd="0" destOrd="0" presId="urn:microsoft.com/office/officeart/2005/8/layout/chart3"/>
    <dgm:cxn modelId="{C832D094-0E73-4286-9140-124AA3014498}" type="presOf" srcId="{A2540BD5-0A0D-4FC2-BDFB-1FEA010DE74A}" destId="{7DA7FCE0-FA24-4A1F-B04B-E398B187DF31}" srcOrd="1" destOrd="0" presId="urn:microsoft.com/office/officeart/2005/8/layout/chart3"/>
    <dgm:cxn modelId="{0102430F-A33B-4D39-A4CF-5869D02B4581}" type="presOf" srcId="{92023FB9-286B-477B-9C16-62451C82FE66}" destId="{1A827714-3A23-4161-A482-CE461DCA0392}" srcOrd="0" destOrd="0" presId="urn:microsoft.com/office/officeart/2005/8/layout/chart3"/>
    <dgm:cxn modelId="{D0AE221A-90F1-4159-B62B-D71E7DF75CF6}" type="presOf" srcId="{92023FB9-286B-477B-9C16-62451C82FE66}" destId="{7BEB8BA3-0F5D-4F9F-BEEA-E1E81612AD59}" srcOrd="1" destOrd="0" presId="urn:microsoft.com/office/officeart/2005/8/layout/chart3"/>
    <dgm:cxn modelId="{7E606C04-5605-4FCD-8E01-041FE1948DEB}" type="presOf" srcId="{FDF6ACCF-38F7-48C9-BF9A-0CBF92E2908F}" destId="{8D585CC4-D015-4718-B1B3-BCA277689B69}" srcOrd="0" destOrd="0" presId="urn:microsoft.com/office/officeart/2005/8/layout/chart3"/>
    <dgm:cxn modelId="{493541B7-D4B9-48CB-8818-E5829B0F5004}" type="presOf" srcId="{EFCE38BE-A70A-44DF-9790-56E7C3559413}" destId="{C6458E89-4226-4497-B850-554D66448C05}" srcOrd="1" destOrd="0" presId="urn:microsoft.com/office/officeart/2005/8/layout/chart3"/>
    <dgm:cxn modelId="{7AA31C45-2DF4-483D-B072-AA50E1BABB43}" srcId="{FDF6ACCF-38F7-48C9-BF9A-0CBF92E2908F}" destId="{92023FB9-286B-477B-9C16-62451C82FE66}" srcOrd="2" destOrd="0" parTransId="{04A685C1-52EF-44ED-89B5-C3D4EA2CCE26}" sibTransId="{D05DF6B3-4795-46F1-88B2-408331B79E83}"/>
    <dgm:cxn modelId="{ED5C5DE9-9302-47D6-BB88-85B764E1EDE0}" type="presParOf" srcId="{8D585CC4-D015-4718-B1B3-BCA277689B69}" destId="{E7121ADB-B639-43E4-95DC-23E6862E6EEB}" srcOrd="0" destOrd="0" presId="urn:microsoft.com/office/officeart/2005/8/layout/chart3"/>
    <dgm:cxn modelId="{6D92D6A5-9684-460F-B1A1-703C18BF5D21}" type="presParOf" srcId="{8D585CC4-D015-4718-B1B3-BCA277689B69}" destId="{7DA7FCE0-FA24-4A1F-B04B-E398B187DF31}" srcOrd="1" destOrd="0" presId="urn:microsoft.com/office/officeart/2005/8/layout/chart3"/>
    <dgm:cxn modelId="{1637FF5A-7C7A-44B2-9F7C-27C70849A543}" type="presParOf" srcId="{8D585CC4-D015-4718-B1B3-BCA277689B69}" destId="{3788E24C-475A-48ED-A74E-A424D13AE919}" srcOrd="2" destOrd="0" presId="urn:microsoft.com/office/officeart/2005/8/layout/chart3"/>
    <dgm:cxn modelId="{DFFC6A1E-75B6-4B19-BACB-CFB1CBC155F9}" type="presParOf" srcId="{8D585CC4-D015-4718-B1B3-BCA277689B69}" destId="{C6458E89-4226-4497-B850-554D66448C05}" srcOrd="3" destOrd="0" presId="urn:microsoft.com/office/officeart/2005/8/layout/chart3"/>
    <dgm:cxn modelId="{98762470-9FCD-44F2-884B-02ED022B1BE4}" type="presParOf" srcId="{8D585CC4-D015-4718-B1B3-BCA277689B69}" destId="{1A827714-3A23-4161-A482-CE461DCA0392}" srcOrd="4" destOrd="0" presId="urn:microsoft.com/office/officeart/2005/8/layout/chart3"/>
    <dgm:cxn modelId="{C72D2040-DBE2-43C2-BC36-E8D040996918}" type="presParOf" srcId="{8D585CC4-D015-4718-B1B3-BCA277689B69}" destId="{7BEB8BA3-0F5D-4F9F-BEEA-E1E81612AD5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FB308-AFEF-446C-95A6-1850D62D2CF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DBAA291D-17FA-4686-9495-591B2AC8CBC5}">
      <dgm:prSet phldrT="[Text]" custT="1"/>
      <dgm:spPr/>
      <dgm:t>
        <a:bodyPr/>
        <a:lstStyle/>
        <a:p>
          <a:r>
            <a:rPr lang="en-US" sz="1400" dirty="0" smtClean="0"/>
            <a:t>Crawling websites</a:t>
          </a:r>
          <a:endParaRPr lang="el-GR" sz="1400" dirty="0"/>
        </a:p>
      </dgm:t>
    </dgm:pt>
    <dgm:pt modelId="{8C260897-3145-4348-97E5-A2C224C8144A}" type="parTrans" cxnId="{B3BDE297-86B6-4BEA-B269-A8AA7E9E29F0}">
      <dgm:prSet/>
      <dgm:spPr/>
      <dgm:t>
        <a:bodyPr/>
        <a:lstStyle/>
        <a:p>
          <a:endParaRPr lang="el-GR" sz="1800"/>
        </a:p>
      </dgm:t>
    </dgm:pt>
    <dgm:pt modelId="{A03E46C3-8DF4-4B97-B9BC-96290C389A37}" type="sibTrans" cxnId="{B3BDE297-86B6-4BEA-B269-A8AA7E9E29F0}">
      <dgm:prSet/>
      <dgm:spPr/>
      <dgm:t>
        <a:bodyPr/>
        <a:lstStyle/>
        <a:p>
          <a:endParaRPr lang="el-GR" sz="1800"/>
        </a:p>
      </dgm:t>
    </dgm:pt>
    <dgm:pt modelId="{7DE6B212-1112-4699-8D89-58CB0C9DE373}">
      <dgm:prSet phldrT="[Text]" custT="1"/>
      <dgm:spPr/>
      <dgm:t>
        <a:bodyPr/>
        <a:lstStyle/>
        <a:p>
          <a:r>
            <a:rPr lang="en-US" sz="1400" dirty="0" smtClean="0"/>
            <a:t>Create a fake browser </a:t>
          </a:r>
          <a:endParaRPr lang="el-GR" sz="1400" dirty="0"/>
        </a:p>
      </dgm:t>
    </dgm:pt>
    <dgm:pt modelId="{84CCAB54-1A3B-4E40-9719-E65B310E3CE6}" type="parTrans" cxnId="{DF30D647-5F71-4227-BBF0-653007D21C08}">
      <dgm:prSet/>
      <dgm:spPr/>
      <dgm:t>
        <a:bodyPr/>
        <a:lstStyle/>
        <a:p>
          <a:endParaRPr lang="el-GR" sz="1800"/>
        </a:p>
      </dgm:t>
    </dgm:pt>
    <dgm:pt modelId="{79AA3910-A0D5-4AFF-916A-065C7C417438}" type="sibTrans" cxnId="{DF30D647-5F71-4227-BBF0-653007D21C08}">
      <dgm:prSet/>
      <dgm:spPr/>
      <dgm:t>
        <a:bodyPr/>
        <a:lstStyle/>
        <a:p>
          <a:endParaRPr lang="el-GR" sz="1800"/>
        </a:p>
      </dgm:t>
    </dgm:pt>
    <dgm:pt modelId="{BF0C8C0C-A2FA-4328-9D94-1C77CF62E083}">
      <dgm:prSet phldrT="[Text]" custT="1"/>
      <dgm:spPr/>
      <dgm:t>
        <a:bodyPr/>
        <a:lstStyle/>
        <a:p>
          <a:r>
            <a:rPr lang="en-US" sz="1400" dirty="0" smtClean="0"/>
            <a:t>Open the page and downloaded with urllib2</a:t>
          </a:r>
          <a:endParaRPr lang="el-GR" sz="1400" dirty="0"/>
        </a:p>
      </dgm:t>
    </dgm:pt>
    <dgm:pt modelId="{B36A7A2E-B786-47AB-9335-268313ACEDD2}" type="parTrans" cxnId="{7358444C-27BF-49A3-BFEF-2B97ECE41C49}">
      <dgm:prSet/>
      <dgm:spPr/>
      <dgm:t>
        <a:bodyPr/>
        <a:lstStyle/>
        <a:p>
          <a:endParaRPr lang="el-GR" sz="1800"/>
        </a:p>
      </dgm:t>
    </dgm:pt>
    <dgm:pt modelId="{73EB83E2-BD06-4380-B6B8-C7CA519AB508}" type="sibTrans" cxnId="{7358444C-27BF-49A3-BFEF-2B97ECE41C49}">
      <dgm:prSet/>
      <dgm:spPr/>
      <dgm:t>
        <a:bodyPr/>
        <a:lstStyle/>
        <a:p>
          <a:endParaRPr lang="el-GR" sz="1800"/>
        </a:p>
      </dgm:t>
    </dgm:pt>
    <dgm:pt modelId="{915F3E8E-4B16-4014-86DE-0B8F7D4F5954}">
      <dgm:prSet phldrT="[Text]" custT="1"/>
      <dgm:spPr/>
      <dgm:t>
        <a:bodyPr/>
        <a:lstStyle/>
        <a:p>
          <a:r>
            <a:rPr lang="en-US" sz="1400" dirty="0" smtClean="0"/>
            <a:t>Keeping specific data</a:t>
          </a:r>
          <a:endParaRPr lang="el-GR" sz="1400" dirty="0"/>
        </a:p>
      </dgm:t>
    </dgm:pt>
    <dgm:pt modelId="{4C980281-1B0C-4D61-A430-02EE4184A8A9}" type="parTrans" cxnId="{2002B865-2B00-492D-AA7F-3A82230D8F0F}">
      <dgm:prSet/>
      <dgm:spPr/>
      <dgm:t>
        <a:bodyPr/>
        <a:lstStyle/>
        <a:p>
          <a:endParaRPr lang="el-GR" sz="1800"/>
        </a:p>
      </dgm:t>
    </dgm:pt>
    <dgm:pt modelId="{827AC7DB-B9C8-4E3B-92AE-3396928099D7}" type="sibTrans" cxnId="{2002B865-2B00-492D-AA7F-3A82230D8F0F}">
      <dgm:prSet/>
      <dgm:spPr/>
      <dgm:t>
        <a:bodyPr/>
        <a:lstStyle/>
        <a:p>
          <a:endParaRPr lang="el-GR" sz="1800"/>
        </a:p>
      </dgm:t>
    </dgm:pt>
    <dgm:pt modelId="{1000E55E-8843-4B94-BE70-6A4A33154EB3}">
      <dgm:prSet phldrT="[Text]" custT="1"/>
      <dgm:spPr/>
      <dgm:t>
        <a:bodyPr/>
        <a:lstStyle/>
        <a:p>
          <a:r>
            <a:rPr lang="en-US" sz="1400" dirty="0" smtClean="0"/>
            <a:t>regex</a:t>
          </a:r>
          <a:endParaRPr lang="el-GR" sz="1400" dirty="0"/>
        </a:p>
      </dgm:t>
    </dgm:pt>
    <dgm:pt modelId="{C5A91464-BDE2-4E66-B53B-92144C6B99EF}" type="parTrans" cxnId="{F2D8E4F6-15AC-4B19-B17D-DC50F6BAF82E}">
      <dgm:prSet/>
      <dgm:spPr/>
      <dgm:t>
        <a:bodyPr/>
        <a:lstStyle/>
        <a:p>
          <a:endParaRPr lang="el-GR" sz="1800"/>
        </a:p>
      </dgm:t>
    </dgm:pt>
    <dgm:pt modelId="{000376A1-252D-4648-BBCB-0EE91FA9AB33}" type="sibTrans" cxnId="{F2D8E4F6-15AC-4B19-B17D-DC50F6BAF82E}">
      <dgm:prSet/>
      <dgm:spPr/>
      <dgm:t>
        <a:bodyPr/>
        <a:lstStyle/>
        <a:p>
          <a:endParaRPr lang="el-GR" sz="1800"/>
        </a:p>
      </dgm:t>
    </dgm:pt>
    <dgm:pt modelId="{FBFFEA59-A426-4D60-8F73-9B5E1D0803AA}">
      <dgm:prSet phldrT="[Text]" custT="1"/>
      <dgm:spPr/>
      <dgm:t>
        <a:bodyPr/>
        <a:lstStyle/>
        <a:p>
          <a:r>
            <a:rPr lang="en-US" sz="1400" dirty="0" smtClean="0"/>
            <a:t>Use time library to leave time space between different openings</a:t>
          </a:r>
          <a:endParaRPr lang="el-GR" sz="1400" dirty="0"/>
        </a:p>
      </dgm:t>
    </dgm:pt>
    <dgm:pt modelId="{01EF4679-9CE6-4869-9BD2-78B45958A64A}" type="parTrans" cxnId="{8BEA310E-CA43-4EEF-9751-2D26118EBBB1}">
      <dgm:prSet/>
      <dgm:spPr/>
      <dgm:t>
        <a:bodyPr/>
        <a:lstStyle/>
        <a:p>
          <a:endParaRPr lang="el-GR" sz="1800"/>
        </a:p>
      </dgm:t>
    </dgm:pt>
    <dgm:pt modelId="{D7366F25-BD07-47FB-97C6-AB1DA2BDEC78}" type="sibTrans" cxnId="{8BEA310E-CA43-4EEF-9751-2D26118EBBB1}">
      <dgm:prSet/>
      <dgm:spPr/>
      <dgm:t>
        <a:bodyPr/>
        <a:lstStyle/>
        <a:p>
          <a:endParaRPr lang="el-GR" sz="1800"/>
        </a:p>
      </dgm:t>
    </dgm:pt>
    <dgm:pt modelId="{9EFE53A9-BC32-4237-AB9D-EC80C09C04BC}">
      <dgm:prSet custT="1"/>
      <dgm:spPr/>
      <dgm:t>
        <a:bodyPr/>
        <a:lstStyle/>
        <a:p>
          <a:r>
            <a:rPr lang="en-US" sz="1400" dirty="0" err="1" smtClean="0"/>
            <a:t>soup.HTML.body.findAll</a:t>
          </a:r>
          <a:r>
            <a:rPr lang="en-US" sz="1400" smtClean="0"/>
            <a:t>()</a:t>
          </a:r>
          <a:endParaRPr lang="en-US" sz="1400" dirty="0" smtClean="0"/>
        </a:p>
      </dgm:t>
    </dgm:pt>
    <dgm:pt modelId="{68900C84-48AC-4F80-8ECF-F99F7635C7BB}" type="parTrans" cxnId="{27E6DFC0-1DAF-4730-8EF5-6B795466120D}">
      <dgm:prSet/>
      <dgm:spPr/>
      <dgm:t>
        <a:bodyPr/>
        <a:lstStyle/>
        <a:p>
          <a:endParaRPr lang="el-GR" sz="1800"/>
        </a:p>
      </dgm:t>
    </dgm:pt>
    <dgm:pt modelId="{F5164D56-77E1-459D-822F-10803D9CC19C}" type="sibTrans" cxnId="{27E6DFC0-1DAF-4730-8EF5-6B795466120D}">
      <dgm:prSet/>
      <dgm:spPr/>
      <dgm:t>
        <a:bodyPr/>
        <a:lstStyle/>
        <a:p>
          <a:endParaRPr lang="el-GR" sz="1800"/>
        </a:p>
      </dgm:t>
    </dgm:pt>
    <dgm:pt modelId="{7F17AF27-884C-47CE-9086-C6B555DB1921}">
      <dgm:prSet custT="1"/>
      <dgm:spPr/>
      <dgm:t>
        <a:bodyPr/>
        <a:lstStyle/>
        <a:p>
          <a:r>
            <a:rPr lang="en-US" sz="1400" dirty="0" smtClean="0"/>
            <a:t>split</a:t>
          </a:r>
        </a:p>
      </dgm:t>
    </dgm:pt>
    <dgm:pt modelId="{68F39530-F369-4C35-AA2E-C5FCA2EB3CA8}" type="parTrans" cxnId="{5F01386C-65D4-4B6D-B758-3D04D1705D3C}">
      <dgm:prSet/>
      <dgm:spPr/>
      <dgm:t>
        <a:bodyPr/>
        <a:lstStyle/>
        <a:p>
          <a:endParaRPr lang="el-GR" sz="1800"/>
        </a:p>
      </dgm:t>
    </dgm:pt>
    <dgm:pt modelId="{D5D8B5BA-40DF-437C-89F6-D53594E3C161}" type="sibTrans" cxnId="{5F01386C-65D4-4B6D-B758-3D04D1705D3C}">
      <dgm:prSet/>
      <dgm:spPr/>
      <dgm:t>
        <a:bodyPr/>
        <a:lstStyle/>
        <a:p>
          <a:endParaRPr lang="el-GR" sz="1800"/>
        </a:p>
      </dgm:t>
    </dgm:pt>
    <dgm:pt modelId="{9A878C8F-7FC1-4D9E-B093-7C7D42FD8637}">
      <dgm:prSet custT="1"/>
      <dgm:spPr/>
      <dgm:t>
        <a:bodyPr/>
        <a:lstStyle/>
        <a:p>
          <a:r>
            <a:rPr lang="pt-BR" sz="1400" dirty="0" smtClean="0"/>
            <a:t>re.findall</a:t>
          </a:r>
          <a:endParaRPr lang="en-US" sz="1400" dirty="0" smtClean="0"/>
        </a:p>
      </dgm:t>
    </dgm:pt>
    <dgm:pt modelId="{8D064408-8F92-48D2-9C39-FD878D52376A}" type="parTrans" cxnId="{2851CCB7-31D9-495B-BBC8-6D6F55C8797B}">
      <dgm:prSet/>
      <dgm:spPr/>
      <dgm:t>
        <a:bodyPr/>
        <a:lstStyle/>
        <a:p>
          <a:endParaRPr lang="el-GR" sz="1800"/>
        </a:p>
      </dgm:t>
    </dgm:pt>
    <dgm:pt modelId="{27B86EFB-5D04-4A90-931A-D36EE322F377}" type="sibTrans" cxnId="{2851CCB7-31D9-495B-BBC8-6D6F55C8797B}">
      <dgm:prSet/>
      <dgm:spPr/>
      <dgm:t>
        <a:bodyPr/>
        <a:lstStyle/>
        <a:p>
          <a:endParaRPr lang="el-GR" sz="1800"/>
        </a:p>
      </dgm:t>
    </dgm:pt>
    <dgm:pt modelId="{501EECA1-DCDF-499C-993C-7E70CF72535A}">
      <dgm:prSet custT="1"/>
      <dgm:spPr/>
      <dgm:t>
        <a:bodyPr/>
        <a:lstStyle/>
        <a:p>
          <a:r>
            <a:rPr lang="en-US" sz="1400" dirty="0" smtClean="0"/>
            <a:t>Libraries</a:t>
          </a:r>
        </a:p>
      </dgm:t>
    </dgm:pt>
    <dgm:pt modelId="{82D0B659-CA9E-4DD6-851D-B99054142801}" type="parTrans" cxnId="{A2A70366-48AD-4902-8428-6CF1C06D6568}">
      <dgm:prSet/>
      <dgm:spPr/>
      <dgm:t>
        <a:bodyPr/>
        <a:lstStyle/>
        <a:p>
          <a:endParaRPr lang="el-GR" sz="1800"/>
        </a:p>
      </dgm:t>
    </dgm:pt>
    <dgm:pt modelId="{52288CC3-6263-4A64-9538-D149B02C72D0}" type="sibTrans" cxnId="{A2A70366-48AD-4902-8428-6CF1C06D6568}">
      <dgm:prSet/>
      <dgm:spPr/>
      <dgm:t>
        <a:bodyPr/>
        <a:lstStyle/>
        <a:p>
          <a:endParaRPr lang="el-GR" sz="1800"/>
        </a:p>
      </dgm:t>
    </dgm:pt>
    <dgm:pt modelId="{F7D34528-D36D-4A8C-913A-EA6966B77291}">
      <dgm:prSet custT="1"/>
      <dgm:spPr/>
      <dgm:t>
        <a:bodyPr/>
        <a:lstStyle/>
        <a:p>
          <a:r>
            <a:rPr lang="en-US" sz="1400" dirty="0" smtClean="0"/>
            <a:t>pandas</a:t>
          </a:r>
        </a:p>
      </dgm:t>
    </dgm:pt>
    <dgm:pt modelId="{E7C99F1B-16D1-46BB-A049-13F1BE387F0B}" type="parTrans" cxnId="{2CFE6DC9-E47C-497B-B899-9D5AE5DCA0EA}">
      <dgm:prSet/>
      <dgm:spPr/>
      <dgm:t>
        <a:bodyPr/>
        <a:lstStyle/>
        <a:p>
          <a:endParaRPr lang="el-GR" sz="1800"/>
        </a:p>
      </dgm:t>
    </dgm:pt>
    <dgm:pt modelId="{359E2531-9FD5-466C-A329-0C218499AECB}" type="sibTrans" cxnId="{2CFE6DC9-E47C-497B-B899-9D5AE5DCA0EA}">
      <dgm:prSet/>
      <dgm:spPr/>
      <dgm:t>
        <a:bodyPr/>
        <a:lstStyle/>
        <a:p>
          <a:endParaRPr lang="el-GR" sz="1800"/>
        </a:p>
      </dgm:t>
    </dgm:pt>
    <dgm:pt modelId="{7994A0DD-92A2-459A-8F7B-6A0A5FCA568B}">
      <dgm:prSet custT="1"/>
      <dgm:spPr/>
      <dgm:t>
        <a:bodyPr/>
        <a:lstStyle/>
        <a:p>
          <a:r>
            <a:rPr lang="en-US" sz="1400" dirty="0" smtClean="0"/>
            <a:t>beautiful soup</a:t>
          </a:r>
        </a:p>
      </dgm:t>
    </dgm:pt>
    <dgm:pt modelId="{251FCB79-F24A-4311-BBAE-95398F3AA31D}" type="parTrans" cxnId="{1E6E0988-9D9A-47B4-9257-7D58A570CC4F}">
      <dgm:prSet/>
      <dgm:spPr/>
      <dgm:t>
        <a:bodyPr/>
        <a:lstStyle/>
        <a:p>
          <a:endParaRPr lang="el-GR" sz="1800"/>
        </a:p>
      </dgm:t>
    </dgm:pt>
    <dgm:pt modelId="{C2B669BE-BA82-457A-A831-0D7AA907AFEA}" type="sibTrans" cxnId="{1E6E0988-9D9A-47B4-9257-7D58A570CC4F}">
      <dgm:prSet/>
      <dgm:spPr/>
      <dgm:t>
        <a:bodyPr/>
        <a:lstStyle/>
        <a:p>
          <a:endParaRPr lang="el-GR" sz="1800"/>
        </a:p>
      </dgm:t>
    </dgm:pt>
    <dgm:pt modelId="{A2B5AA82-9B01-4D25-A8E5-2B07637C2394}">
      <dgm:prSet custT="1"/>
      <dgm:spPr/>
      <dgm:t>
        <a:bodyPr/>
        <a:lstStyle/>
        <a:p>
          <a:r>
            <a:rPr lang="en-US" sz="1400" dirty="0" smtClean="0"/>
            <a:t>time</a:t>
          </a:r>
        </a:p>
      </dgm:t>
    </dgm:pt>
    <dgm:pt modelId="{CF0F44A0-AB5F-4CA8-86A8-B71A92ADFAFF}" type="parTrans" cxnId="{81F4714D-C63F-4CC2-92B7-E5BF246DB837}">
      <dgm:prSet/>
      <dgm:spPr/>
      <dgm:t>
        <a:bodyPr/>
        <a:lstStyle/>
        <a:p>
          <a:endParaRPr lang="el-GR" sz="1800"/>
        </a:p>
      </dgm:t>
    </dgm:pt>
    <dgm:pt modelId="{0432DD46-8A6E-4A67-871B-D213EF79AFFD}" type="sibTrans" cxnId="{81F4714D-C63F-4CC2-92B7-E5BF246DB837}">
      <dgm:prSet/>
      <dgm:spPr/>
      <dgm:t>
        <a:bodyPr/>
        <a:lstStyle/>
        <a:p>
          <a:endParaRPr lang="el-GR" sz="1800"/>
        </a:p>
      </dgm:t>
    </dgm:pt>
    <dgm:pt modelId="{5004B8B4-D921-47AA-923B-4E552116D77E}">
      <dgm:prSet custT="1"/>
      <dgm:spPr/>
      <dgm:t>
        <a:bodyPr/>
        <a:lstStyle/>
        <a:p>
          <a:r>
            <a:rPr lang="en-US" sz="1400" dirty="0" smtClean="0"/>
            <a:t>urllib2</a:t>
          </a:r>
        </a:p>
      </dgm:t>
    </dgm:pt>
    <dgm:pt modelId="{A1802C9D-5929-400D-906B-906FAE2FC8BA}" type="parTrans" cxnId="{35E7462D-125C-4530-AFDA-D08936D211C9}">
      <dgm:prSet/>
      <dgm:spPr/>
      <dgm:t>
        <a:bodyPr/>
        <a:lstStyle/>
        <a:p>
          <a:endParaRPr lang="el-GR" sz="1800"/>
        </a:p>
      </dgm:t>
    </dgm:pt>
    <dgm:pt modelId="{0EEFA625-0AF8-4FA3-A87C-31EA74C6BC3F}" type="sibTrans" cxnId="{35E7462D-125C-4530-AFDA-D08936D211C9}">
      <dgm:prSet/>
      <dgm:spPr/>
      <dgm:t>
        <a:bodyPr/>
        <a:lstStyle/>
        <a:p>
          <a:endParaRPr lang="el-GR" sz="1800"/>
        </a:p>
      </dgm:t>
    </dgm:pt>
    <dgm:pt modelId="{83690CF7-A75A-4244-B9F8-1FCFA5713D57}">
      <dgm:prSet custT="1"/>
      <dgm:spPr/>
      <dgm:t>
        <a:bodyPr/>
        <a:lstStyle/>
        <a:p>
          <a:r>
            <a:rPr lang="en-US" sz="1400" dirty="0" smtClean="0"/>
            <a:t>re</a:t>
          </a:r>
        </a:p>
      </dgm:t>
    </dgm:pt>
    <dgm:pt modelId="{9C418354-1B19-4755-B2CB-6E39A3DD57D8}" type="parTrans" cxnId="{DE3B5D41-55AD-4995-BB72-E1EDF97CD845}">
      <dgm:prSet/>
      <dgm:spPr/>
      <dgm:t>
        <a:bodyPr/>
        <a:lstStyle/>
        <a:p>
          <a:endParaRPr lang="el-GR" sz="1800"/>
        </a:p>
      </dgm:t>
    </dgm:pt>
    <dgm:pt modelId="{F8D7E852-941C-4FF4-A79B-E4070D739FBE}" type="sibTrans" cxnId="{DE3B5D41-55AD-4995-BB72-E1EDF97CD845}">
      <dgm:prSet/>
      <dgm:spPr/>
      <dgm:t>
        <a:bodyPr/>
        <a:lstStyle/>
        <a:p>
          <a:endParaRPr lang="el-GR" sz="1800"/>
        </a:p>
      </dgm:t>
    </dgm:pt>
    <dgm:pt modelId="{3D40B9AC-B399-405D-BCC6-5121C1BD36AC}">
      <dgm:prSet custT="1"/>
      <dgm:spPr/>
      <dgm:t>
        <a:bodyPr/>
        <a:lstStyle/>
        <a:p>
          <a:r>
            <a:rPr lang="en-US" sz="1400" dirty="0" smtClean="0"/>
            <a:t>Validators</a:t>
          </a:r>
        </a:p>
      </dgm:t>
    </dgm:pt>
    <dgm:pt modelId="{65D36DB6-2C31-431A-93FB-3B16EE170D90}" type="parTrans" cxnId="{63AB3D54-A50D-4872-969F-7179DC243BFA}">
      <dgm:prSet/>
      <dgm:spPr/>
      <dgm:t>
        <a:bodyPr/>
        <a:lstStyle/>
        <a:p>
          <a:endParaRPr lang="el-GR" sz="1800"/>
        </a:p>
      </dgm:t>
    </dgm:pt>
    <dgm:pt modelId="{3C9C4029-6CD2-4A6C-87A3-91404331B165}" type="sibTrans" cxnId="{63AB3D54-A50D-4872-969F-7179DC243BFA}">
      <dgm:prSet/>
      <dgm:spPr/>
      <dgm:t>
        <a:bodyPr/>
        <a:lstStyle/>
        <a:p>
          <a:endParaRPr lang="el-GR" sz="1800"/>
        </a:p>
      </dgm:t>
    </dgm:pt>
    <dgm:pt modelId="{E34E75ED-1505-44AE-845F-2CD6A40D8A65}">
      <dgm:prSet custT="1"/>
      <dgm:spPr/>
      <dgm:t>
        <a:bodyPr/>
        <a:lstStyle/>
        <a:p>
          <a:r>
            <a:rPr lang="en-US" sz="1400" dirty="0" smtClean="0"/>
            <a:t>Other websites used</a:t>
          </a:r>
        </a:p>
      </dgm:t>
    </dgm:pt>
    <dgm:pt modelId="{B81EE6A1-5959-404F-81E1-45C93198EF1C}" type="parTrans" cxnId="{2D260F48-54E3-406F-8AE8-7F90EEF4E4C1}">
      <dgm:prSet/>
      <dgm:spPr/>
      <dgm:t>
        <a:bodyPr/>
        <a:lstStyle/>
        <a:p>
          <a:endParaRPr lang="en-US" sz="1600"/>
        </a:p>
      </dgm:t>
    </dgm:pt>
    <dgm:pt modelId="{BD767A11-54B4-4F5B-BB3D-E6E788AFD761}" type="sibTrans" cxnId="{2D260F48-54E3-406F-8AE8-7F90EEF4E4C1}">
      <dgm:prSet/>
      <dgm:spPr/>
      <dgm:t>
        <a:bodyPr/>
        <a:lstStyle/>
        <a:p>
          <a:endParaRPr lang="en-US" sz="1600"/>
        </a:p>
      </dgm:t>
    </dgm:pt>
    <dgm:pt modelId="{5F5FD82A-9DA6-4E99-8665-D24391B32F07}">
      <dgm:prSet custT="1"/>
      <dgm:spPr/>
      <dgm:t>
        <a:bodyPr/>
        <a:lstStyle/>
        <a:p>
          <a:r>
            <a:rPr lang="en-US" sz="14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/>
            </a:rPr>
            <a:t>Html validator</a:t>
          </a:r>
          <a:endParaRPr lang="en-US" sz="1400" dirty="0" smtClean="0">
            <a:solidFill>
              <a:schemeClr val="accent1">
                <a:lumMod val="50000"/>
              </a:schemeClr>
            </a:solidFill>
          </a:endParaRPr>
        </a:p>
      </dgm:t>
    </dgm:pt>
    <dgm:pt modelId="{51FC1310-C652-4776-BCE8-FE59E0A174BB}" type="parTrans" cxnId="{A03E7B9C-1F8A-46DB-9BE7-41642F9973CB}">
      <dgm:prSet/>
      <dgm:spPr/>
      <dgm:t>
        <a:bodyPr/>
        <a:lstStyle/>
        <a:p>
          <a:endParaRPr lang="en-US" sz="1600"/>
        </a:p>
      </dgm:t>
    </dgm:pt>
    <dgm:pt modelId="{25BD8418-FBFD-4EA4-B9C1-86E100C50E18}" type="sibTrans" cxnId="{A03E7B9C-1F8A-46DB-9BE7-41642F9973CB}">
      <dgm:prSet/>
      <dgm:spPr/>
      <dgm:t>
        <a:bodyPr/>
        <a:lstStyle/>
        <a:p>
          <a:endParaRPr lang="en-US" sz="1600"/>
        </a:p>
      </dgm:t>
    </dgm:pt>
    <dgm:pt modelId="{E9F80DFE-157E-470D-9874-9F7BAE3180AF}">
      <dgm:prSet custT="1"/>
      <dgm:spPr/>
      <dgm:t>
        <a:bodyPr/>
        <a:lstStyle/>
        <a:p>
          <a:r>
            <a:rPr lang="en-US" sz="14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2"/>
            </a:rPr>
            <a:t>Readability tool</a:t>
          </a:r>
          <a:endParaRPr lang="en-US" sz="1400" dirty="0" smtClean="0">
            <a:solidFill>
              <a:schemeClr val="accent1">
                <a:lumMod val="50000"/>
              </a:schemeClr>
            </a:solidFill>
          </a:endParaRPr>
        </a:p>
      </dgm:t>
    </dgm:pt>
    <dgm:pt modelId="{FDA828E4-02D1-4B0B-89FD-41876D8679D8}" type="parTrans" cxnId="{D15ADF02-82A1-46B9-A0B1-8AD906CC91B9}">
      <dgm:prSet/>
      <dgm:spPr/>
      <dgm:t>
        <a:bodyPr/>
        <a:lstStyle/>
        <a:p>
          <a:endParaRPr lang="en-US" sz="1600"/>
        </a:p>
      </dgm:t>
    </dgm:pt>
    <dgm:pt modelId="{7FF6E31D-1EAD-44FF-975D-3FA506EA8DB0}" type="sibTrans" cxnId="{D15ADF02-82A1-46B9-A0B1-8AD906CC91B9}">
      <dgm:prSet/>
      <dgm:spPr/>
      <dgm:t>
        <a:bodyPr/>
        <a:lstStyle/>
        <a:p>
          <a:endParaRPr lang="en-US" sz="1600"/>
        </a:p>
      </dgm:t>
    </dgm:pt>
    <dgm:pt modelId="{0CC61507-025E-4E8D-AA28-F90931B4A865}">
      <dgm:prSet custT="1"/>
      <dgm:spPr/>
      <dgm:t>
        <a:bodyPr/>
        <a:lstStyle/>
        <a:p>
          <a:r>
            <a:rPr lang="en-US" sz="14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3"/>
            </a:rPr>
            <a:t>Fortune 500 list from article</a:t>
          </a:r>
          <a:endParaRPr lang="en-US" sz="1400" dirty="0" smtClean="0">
            <a:solidFill>
              <a:schemeClr val="accent1">
                <a:lumMod val="50000"/>
              </a:schemeClr>
            </a:solidFill>
          </a:endParaRPr>
        </a:p>
      </dgm:t>
    </dgm:pt>
    <dgm:pt modelId="{E8C49C79-88A1-4FA3-B361-F9F1AFA98EA8}" type="parTrans" cxnId="{E7B79A3A-7011-48B8-81C4-60D1E8FEC140}">
      <dgm:prSet/>
      <dgm:spPr/>
      <dgm:t>
        <a:bodyPr/>
        <a:lstStyle/>
        <a:p>
          <a:endParaRPr lang="en-US" sz="1600"/>
        </a:p>
      </dgm:t>
    </dgm:pt>
    <dgm:pt modelId="{49804E7A-5EC2-4BCE-99C0-F8488486F5A9}" type="sibTrans" cxnId="{E7B79A3A-7011-48B8-81C4-60D1E8FEC140}">
      <dgm:prSet/>
      <dgm:spPr/>
      <dgm:t>
        <a:bodyPr/>
        <a:lstStyle/>
        <a:p>
          <a:endParaRPr lang="en-US" sz="1600"/>
        </a:p>
      </dgm:t>
    </dgm:pt>
    <dgm:pt modelId="{D7490DBD-513E-4E8C-BB0D-46C944097FAF}" type="pres">
      <dgm:prSet presAssocID="{3CCFB308-AFEF-446C-95A6-1850D62D2C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8DE51C-B9DD-4749-BAE2-CDD72358B19D}" type="pres">
      <dgm:prSet presAssocID="{DBAA291D-17FA-4686-9495-591B2AC8CBC5}" presName="parentLin" presStyleCnt="0"/>
      <dgm:spPr/>
    </dgm:pt>
    <dgm:pt modelId="{6862E939-87A6-4B55-B08D-2357EE412F99}" type="pres">
      <dgm:prSet presAssocID="{DBAA291D-17FA-4686-9495-591B2AC8CB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47470F-4F60-4AAB-BEE7-54883D3DAB8E}" type="pres">
      <dgm:prSet presAssocID="{DBAA291D-17FA-4686-9495-591B2AC8CB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FF1B8-1AE3-48B0-B456-F83F805D03F1}" type="pres">
      <dgm:prSet presAssocID="{DBAA291D-17FA-4686-9495-591B2AC8CBC5}" presName="negativeSpace" presStyleCnt="0"/>
      <dgm:spPr/>
    </dgm:pt>
    <dgm:pt modelId="{BE4647E6-6BA0-4FC9-A909-35C7B6444BAC}" type="pres">
      <dgm:prSet presAssocID="{DBAA291D-17FA-4686-9495-591B2AC8CBC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006A4-92F8-4857-B75D-4C3550E559F1}" type="pres">
      <dgm:prSet presAssocID="{A03E46C3-8DF4-4B97-B9BC-96290C389A37}" presName="spaceBetweenRectangles" presStyleCnt="0"/>
      <dgm:spPr/>
    </dgm:pt>
    <dgm:pt modelId="{A32A2CCD-2FD4-4F3F-B7EF-89E8527C0462}" type="pres">
      <dgm:prSet presAssocID="{915F3E8E-4B16-4014-86DE-0B8F7D4F5954}" presName="parentLin" presStyleCnt="0"/>
      <dgm:spPr/>
    </dgm:pt>
    <dgm:pt modelId="{720403AD-0E69-4972-A41E-44132321A070}" type="pres">
      <dgm:prSet presAssocID="{915F3E8E-4B16-4014-86DE-0B8F7D4F595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A0786D9-028D-4D03-BA00-A00465E630E4}" type="pres">
      <dgm:prSet presAssocID="{915F3E8E-4B16-4014-86DE-0B8F7D4F59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3D94B-86F6-400A-B92E-B1AD9154A6FA}" type="pres">
      <dgm:prSet presAssocID="{915F3E8E-4B16-4014-86DE-0B8F7D4F5954}" presName="negativeSpace" presStyleCnt="0"/>
      <dgm:spPr/>
    </dgm:pt>
    <dgm:pt modelId="{40211880-3DEA-4963-A190-BA4A38980C05}" type="pres">
      <dgm:prSet presAssocID="{915F3E8E-4B16-4014-86DE-0B8F7D4F595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6B94-73C5-4323-AEC0-A80584566E9A}" type="pres">
      <dgm:prSet presAssocID="{827AC7DB-B9C8-4E3B-92AE-3396928099D7}" presName="spaceBetweenRectangles" presStyleCnt="0"/>
      <dgm:spPr/>
    </dgm:pt>
    <dgm:pt modelId="{A4FF1201-1BCA-4CD3-A015-0C2943B4FEC6}" type="pres">
      <dgm:prSet presAssocID="{501EECA1-DCDF-499C-993C-7E70CF72535A}" presName="parentLin" presStyleCnt="0"/>
      <dgm:spPr/>
    </dgm:pt>
    <dgm:pt modelId="{A7C72F65-D425-4E01-BB9D-55CE117DBA69}" type="pres">
      <dgm:prSet presAssocID="{501EECA1-DCDF-499C-993C-7E70CF72535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32CC3D2-3177-43DA-90E6-2DAA9D0F3A26}" type="pres">
      <dgm:prSet presAssocID="{501EECA1-DCDF-499C-993C-7E70CF72535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4D693-FDDF-4D1C-AFD6-377DEDBF7E1E}" type="pres">
      <dgm:prSet presAssocID="{501EECA1-DCDF-499C-993C-7E70CF72535A}" presName="negativeSpace" presStyleCnt="0"/>
      <dgm:spPr/>
    </dgm:pt>
    <dgm:pt modelId="{991856B0-AF4E-49BE-AAA0-59815C4EAF6A}" type="pres">
      <dgm:prSet presAssocID="{501EECA1-DCDF-499C-993C-7E70CF72535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7DED2-73FC-46FE-9F79-E972C09A4C69}" type="pres">
      <dgm:prSet presAssocID="{52288CC3-6263-4A64-9538-D149B02C72D0}" presName="spaceBetweenRectangles" presStyleCnt="0"/>
      <dgm:spPr/>
    </dgm:pt>
    <dgm:pt modelId="{D34D35FE-9FD3-4DC5-8A1D-C83A8F01CD37}" type="pres">
      <dgm:prSet presAssocID="{E34E75ED-1505-44AE-845F-2CD6A40D8A65}" presName="parentLin" presStyleCnt="0"/>
      <dgm:spPr/>
    </dgm:pt>
    <dgm:pt modelId="{0A09ADDA-73ED-4043-B50D-916B8DC0DB4C}" type="pres">
      <dgm:prSet presAssocID="{E34E75ED-1505-44AE-845F-2CD6A40D8A6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5CCE8EC-7B28-4E86-94DE-FD37256F004D}" type="pres">
      <dgm:prSet presAssocID="{E34E75ED-1505-44AE-845F-2CD6A40D8A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9287A-11B9-4735-88D7-184B7EA3F316}" type="pres">
      <dgm:prSet presAssocID="{E34E75ED-1505-44AE-845F-2CD6A40D8A65}" presName="negativeSpace" presStyleCnt="0"/>
      <dgm:spPr/>
    </dgm:pt>
    <dgm:pt modelId="{B493E048-A033-4D13-B6D2-4D71825C7063}" type="pres">
      <dgm:prSet presAssocID="{E34E75ED-1505-44AE-845F-2CD6A40D8A6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E6DC9-E47C-497B-B899-9D5AE5DCA0EA}" srcId="{501EECA1-DCDF-499C-993C-7E70CF72535A}" destId="{F7D34528-D36D-4A8C-913A-EA6966B77291}" srcOrd="0" destOrd="0" parTransId="{E7C99F1B-16D1-46BB-A049-13F1BE387F0B}" sibTransId="{359E2531-9FD5-466C-A329-0C218499AECB}"/>
    <dgm:cxn modelId="{6FF7D181-7F6D-4EBC-B2EA-B2A5AFBF8F63}" type="presOf" srcId="{E34E75ED-1505-44AE-845F-2CD6A40D8A65}" destId="{0A09ADDA-73ED-4043-B50D-916B8DC0DB4C}" srcOrd="0" destOrd="0" presId="urn:microsoft.com/office/officeart/2005/8/layout/list1"/>
    <dgm:cxn modelId="{63FC00EA-0456-4B8D-B006-4D736D384879}" type="presOf" srcId="{1000E55E-8843-4B94-BE70-6A4A33154EB3}" destId="{40211880-3DEA-4963-A190-BA4A38980C05}" srcOrd="0" destOrd="0" presId="urn:microsoft.com/office/officeart/2005/8/layout/list1"/>
    <dgm:cxn modelId="{2CC68300-CCED-42ED-9747-EC579E0616A5}" type="presOf" srcId="{915F3E8E-4B16-4014-86DE-0B8F7D4F5954}" destId="{720403AD-0E69-4972-A41E-44132321A070}" srcOrd="0" destOrd="0" presId="urn:microsoft.com/office/officeart/2005/8/layout/list1"/>
    <dgm:cxn modelId="{81F4714D-C63F-4CC2-92B7-E5BF246DB837}" srcId="{501EECA1-DCDF-499C-993C-7E70CF72535A}" destId="{A2B5AA82-9B01-4D25-A8E5-2B07637C2394}" srcOrd="2" destOrd="0" parTransId="{CF0F44A0-AB5F-4CA8-86A8-B71A92ADFAFF}" sibTransId="{0432DD46-8A6E-4A67-871B-D213EF79AFFD}"/>
    <dgm:cxn modelId="{F2D8E4F6-15AC-4B19-B17D-DC50F6BAF82E}" srcId="{915F3E8E-4B16-4014-86DE-0B8F7D4F5954}" destId="{1000E55E-8843-4B94-BE70-6A4A33154EB3}" srcOrd="0" destOrd="0" parTransId="{C5A91464-BDE2-4E66-B53B-92144C6B99EF}" sibTransId="{000376A1-252D-4648-BBCB-0EE91FA9AB33}"/>
    <dgm:cxn modelId="{D15ADF02-82A1-46B9-A0B1-8AD906CC91B9}" srcId="{E34E75ED-1505-44AE-845F-2CD6A40D8A65}" destId="{E9F80DFE-157E-470D-9874-9F7BAE3180AF}" srcOrd="1" destOrd="0" parTransId="{FDA828E4-02D1-4B0B-89FD-41876D8679D8}" sibTransId="{7FF6E31D-1EAD-44FF-975D-3FA506EA8DB0}"/>
    <dgm:cxn modelId="{952C8776-06B4-406B-8391-8757E402CFC8}" type="presOf" srcId="{E34E75ED-1505-44AE-845F-2CD6A40D8A65}" destId="{05CCE8EC-7B28-4E86-94DE-FD37256F004D}" srcOrd="1" destOrd="0" presId="urn:microsoft.com/office/officeart/2005/8/layout/list1"/>
    <dgm:cxn modelId="{A54E23CB-3C16-453C-BC28-8641BFFA1B98}" type="presOf" srcId="{9A878C8F-7FC1-4D9E-B093-7C7D42FD8637}" destId="{40211880-3DEA-4963-A190-BA4A38980C05}" srcOrd="0" destOrd="3" presId="urn:microsoft.com/office/officeart/2005/8/layout/list1"/>
    <dgm:cxn modelId="{2911AD28-4E1D-4DF1-8C04-23C1277B9027}" type="presOf" srcId="{A2B5AA82-9B01-4D25-A8E5-2B07637C2394}" destId="{991856B0-AF4E-49BE-AAA0-59815C4EAF6A}" srcOrd="0" destOrd="2" presId="urn:microsoft.com/office/officeart/2005/8/layout/list1"/>
    <dgm:cxn modelId="{F44F6040-5092-4AEC-920E-B99BE6B63A89}" type="presOf" srcId="{5F5FD82A-9DA6-4E99-8665-D24391B32F07}" destId="{B493E048-A033-4D13-B6D2-4D71825C7063}" srcOrd="0" destOrd="0" presId="urn:microsoft.com/office/officeart/2005/8/layout/list1"/>
    <dgm:cxn modelId="{E32605FD-F91E-44AC-B4F8-A54DF3D051BA}" type="presOf" srcId="{E9F80DFE-157E-470D-9874-9F7BAE3180AF}" destId="{B493E048-A033-4D13-B6D2-4D71825C7063}" srcOrd="0" destOrd="1" presId="urn:microsoft.com/office/officeart/2005/8/layout/list1"/>
    <dgm:cxn modelId="{A19C26B8-4236-4276-9CD8-B2B42BEAA8A3}" type="presOf" srcId="{9EFE53A9-BC32-4237-AB9D-EC80C09C04BC}" destId="{40211880-3DEA-4963-A190-BA4A38980C05}" srcOrd="0" destOrd="1" presId="urn:microsoft.com/office/officeart/2005/8/layout/list1"/>
    <dgm:cxn modelId="{67A88ED3-6C2B-41A2-B555-0F3AE21BCA35}" type="presOf" srcId="{DBAA291D-17FA-4686-9495-591B2AC8CBC5}" destId="{6862E939-87A6-4B55-B08D-2357EE412F99}" srcOrd="0" destOrd="0" presId="urn:microsoft.com/office/officeart/2005/8/layout/list1"/>
    <dgm:cxn modelId="{8BEA310E-CA43-4EEF-9751-2D26118EBBB1}" srcId="{DBAA291D-17FA-4686-9495-591B2AC8CBC5}" destId="{FBFFEA59-A426-4D60-8F73-9B5E1D0803AA}" srcOrd="2" destOrd="0" parTransId="{01EF4679-9CE6-4869-9BD2-78B45958A64A}" sibTransId="{D7366F25-BD07-47FB-97C6-AB1DA2BDEC78}"/>
    <dgm:cxn modelId="{7BE2C068-0713-4C7A-90FB-919C5C0971EE}" type="presOf" srcId="{7994A0DD-92A2-459A-8F7B-6A0A5FCA568B}" destId="{991856B0-AF4E-49BE-AAA0-59815C4EAF6A}" srcOrd="0" destOrd="1" presId="urn:microsoft.com/office/officeart/2005/8/layout/list1"/>
    <dgm:cxn modelId="{27E6DFC0-1DAF-4730-8EF5-6B795466120D}" srcId="{915F3E8E-4B16-4014-86DE-0B8F7D4F5954}" destId="{9EFE53A9-BC32-4237-AB9D-EC80C09C04BC}" srcOrd="1" destOrd="0" parTransId="{68900C84-48AC-4F80-8ECF-F99F7635C7BB}" sibTransId="{F5164D56-77E1-459D-822F-10803D9CC19C}"/>
    <dgm:cxn modelId="{8B54B088-E317-4163-B833-41FE1E1DE832}" type="presOf" srcId="{BF0C8C0C-A2FA-4328-9D94-1C77CF62E083}" destId="{BE4647E6-6BA0-4FC9-A909-35C7B6444BAC}" srcOrd="0" destOrd="1" presId="urn:microsoft.com/office/officeart/2005/8/layout/list1"/>
    <dgm:cxn modelId="{DE3B5D41-55AD-4995-BB72-E1EDF97CD845}" srcId="{501EECA1-DCDF-499C-993C-7E70CF72535A}" destId="{83690CF7-A75A-4244-B9F8-1FCFA5713D57}" srcOrd="4" destOrd="0" parTransId="{9C418354-1B19-4755-B2CB-6E39A3DD57D8}" sibTransId="{F8D7E852-941C-4FF4-A79B-E4070D739FBE}"/>
    <dgm:cxn modelId="{2851CCB7-31D9-495B-BBC8-6D6F55C8797B}" srcId="{915F3E8E-4B16-4014-86DE-0B8F7D4F5954}" destId="{9A878C8F-7FC1-4D9E-B093-7C7D42FD8637}" srcOrd="3" destOrd="0" parTransId="{8D064408-8F92-48D2-9C39-FD878D52376A}" sibTransId="{27B86EFB-5D04-4A90-931A-D36EE322F377}"/>
    <dgm:cxn modelId="{75CF1BD5-9B58-46FB-B98E-1585296F3FAE}" type="presOf" srcId="{83690CF7-A75A-4244-B9F8-1FCFA5713D57}" destId="{991856B0-AF4E-49BE-AAA0-59815C4EAF6A}" srcOrd="0" destOrd="4" presId="urn:microsoft.com/office/officeart/2005/8/layout/list1"/>
    <dgm:cxn modelId="{7358444C-27BF-49A3-BFEF-2B97ECE41C49}" srcId="{DBAA291D-17FA-4686-9495-591B2AC8CBC5}" destId="{BF0C8C0C-A2FA-4328-9D94-1C77CF62E083}" srcOrd="1" destOrd="0" parTransId="{B36A7A2E-B786-47AB-9335-268313ACEDD2}" sibTransId="{73EB83E2-BD06-4380-B6B8-C7CA519AB508}"/>
    <dgm:cxn modelId="{2D260F48-54E3-406F-8AE8-7F90EEF4E4C1}" srcId="{3CCFB308-AFEF-446C-95A6-1850D62D2CFA}" destId="{E34E75ED-1505-44AE-845F-2CD6A40D8A65}" srcOrd="3" destOrd="0" parTransId="{B81EE6A1-5959-404F-81E1-45C93198EF1C}" sibTransId="{BD767A11-54B4-4F5B-BB3D-E6E788AFD761}"/>
    <dgm:cxn modelId="{5208E1EF-C8E1-473C-8362-6C5CFB8D50F7}" type="presOf" srcId="{0CC61507-025E-4E8D-AA28-F90931B4A865}" destId="{B493E048-A033-4D13-B6D2-4D71825C7063}" srcOrd="0" destOrd="2" presId="urn:microsoft.com/office/officeart/2005/8/layout/list1"/>
    <dgm:cxn modelId="{1DF30859-B3D5-4F3A-B191-B844CD66FC69}" type="presOf" srcId="{3CCFB308-AFEF-446C-95A6-1850D62D2CFA}" destId="{D7490DBD-513E-4E8C-BB0D-46C944097FAF}" srcOrd="0" destOrd="0" presId="urn:microsoft.com/office/officeart/2005/8/layout/list1"/>
    <dgm:cxn modelId="{35E7462D-125C-4530-AFDA-D08936D211C9}" srcId="{501EECA1-DCDF-499C-993C-7E70CF72535A}" destId="{5004B8B4-D921-47AA-923B-4E552116D77E}" srcOrd="3" destOrd="0" parTransId="{A1802C9D-5929-400D-906B-906FAE2FC8BA}" sibTransId="{0EEFA625-0AF8-4FA3-A87C-31EA74C6BC3F}"/>
    <dgm:cxn modelId="{48AC878C-CBDE-493C-95A2-C0B53AAC0CD3}" type="presOf" srcId="{F7D34528-D36D-4A8C-913A-EA6966B77291}" destId="{991856B0-AF4E-49BE-AAA0-59815C4EAF6A}" srcOrd="0" destOrd="0" presId="urn:microsoft.com/office/officeart/2005/8/layout/list1"/>
    <dgm:cxn modelId="{75FCFD3D-546A-4598-94DC-2FD2345FE752}" type="presOf" srcId="{7DE6B212-1112-4699-8D89-58CB0C9DE373}" destId="{BE4647E6-6BA0-4FC9-A909-35C7B6444BAC}" srcOrd="0" destOrd="0" presId="urn:microsoft.com/office/officeart/2005/8/layout/list1"/>
    <dgm:cxn modelId="{B3BDE297-86B6-4BEA-B269-A8AA7E9E29F0}" srcId="{3CCFB308-AFEF-446C-95A6-1850D62D2CFA}" destId="{DBAA291D-17FA-4686-9495-591B2AC8CBC5}" srcOrd="0" destOrd="0" parTransId="{8C260897-3145-4348-97E5-A2C224C8144A}" sibTransId="{A03E46C3-8DF4-4B97-B9BC-96290C389A37}"/>
    <dgm:cxn modelId="{F9357790-AF46-419F-BBA4-4EE4DD8F37F0}" type="presOf" srcId="{501EECA1-DCDF-499C-993C-7E70CF72535A}" destId="{632CC3D2-3177-43DA-90E6-2DAA9D0F3A26}" srcOrd="1" destOrd="0" presId="urn:microsoft.com/office/officeart/2005/8/layout/list1"/>
    <dgm:cxn modelId="{335071B2-9C64-4DC3-BF19-CF2DF35C44C7}" type="presOf" srcId="{3D40B9AC-B399-405D-BCC6-5121C1BD36AC}" destId="{991856B0-AF4E-49BE-AAA0-59815C4EAF6A}" srcOrd="0" destOrd="5" presId="urn:microsoft.com/office/officeart/2005/8/layout/list1"/>
    <dgm:cxn modelId="{72FA9172-12F1-4A6D-8599-4133693C6757}" type="presOf" srcId="{915F3E8E-4B16-4014-86DE-0B8F7D4F5954}" destId="{0A0786D9-028D-4D03-BA00-A00465E630E4}" srcOrd="1" destOrd="0" presId="urn:microsoft.com/office/officeart/2005/8/layout/list1"/>
    <dgm:cxn modelId="{E7B79A3A-7011-48B8-81C4-60D1E8FEC140}" srcId="{E34E75ED-1505-44AE-845F-2CD6A40D8A65}" destId="{0CC61507-025E-4E8D-AA28-F90931B4A865}" srcOrd="2" destOrd="0" parTransId="{E8C49C79-88A1-4FA3-B361-F9F1AFA98EA8}" sibTransId="{49804E7A-5EC2-4BCE-99C0-F8488486F5A9}"/>
    <dgm:cxn modelId="{2002B865-2B00-492D-AA7F-3A82230D8F0F}" srcId="{3CCFB308-AFEF-446C-95A6-1850D62D2CFA}" destId="{915F3E8E-4B16-4014-86DE-0B8F7D4F5954}" srcOrd="1" destOrd="0" parTransId="{4C980281-1B0C-4D61-A430-02EE4184A8A9}" sibTransId="{827AC7DB-B9C8-4E3B-92AE-3396928099D7}"/>
    <dgm:cxn modelId="{1C25103B-CBAD-4998-ACE2-D34196023E7E}" type="presOf" srcId="{5004B8B4-D921-47AA-923B-4E552116D77E}" destId="{991856B0-AF4E-49BE-AAA0-59815C4EAF6A}" srcOrd="0" destOrd="3" presId="urn:microsoft.com/office/officeart/2005/8/layout/list1"/>
    <dgm:cxn modelId="{E3419BDC-BBF7-42BB-B898-C16390A8F1ED}" type="presOf" srcId="{7F17AF27-884C-47CE-9086-C6B555DB1921}" destId="{40211880-3DEA-4963-A190-BA4A38980C05}" srcOrd="0" destOrd="2" presId="urn:microsoft.com/office/officeart/2005/8/layout/list1"/>
    <dgm:cxn modelId="{DCADC2E1-68BB-438F-B91A-B7C238FE70BC}" type="presOf" srcId="{501EECA1-DCDF-499C-993C-7E70CF72535A}" destId="{A7C72F65-D425-4E01-BB9D-55CE117DBA69}" srcOrd="0" destOrd="0" presId="urn:microsoft.com/office/officeart/2005/8/layout/list1"/>
    <dgm:cxn modelId="{A2A70366-48AD-4902-8428-6CF1C06D6568}" srcId="{3CCFB308-AFEF-446C-95A6-1850D62D2CFA}" destId="{501EECA1-DCDF-499C-993C-7E70CF72535A}" srcOrd="2" destOrd="0" parTransId="{82D0B659-CA9E-4DD6-851D-B99054142801}" sibTransId="{52288CC3-6263-4A64-9538-D149B02C72D0}"/>
    <dgm:cxn modelId="{63AB3D54-A50D-4872-969F-7179DC243BFA}" srcId="{501EECA1-DCDF-499C-993C-7E70CF72535A}" destId="{3D40B9AC-B399-405D-BCC6-5121C1BD36AC}" srcOrd="5" destOrd="0" parTransId="{65D36DB6-2C31-431A-93FB-3B16EE170D90}" sibTransId="{3C9C4029-6CD2-4A6C-87A3-91404331B165}"/>
    <dgm:cxn modelId="{B013AD32-A1FD-4102-8846-1E06EE117921}" type="presOf" srcId="{DBAA291D-17FA-4686-9495-591B2AC8CBC5}" destId="{B047470F-4F60-4AAB-BEE7-54883D3DAB8E}" srcOrd="1" destOrd="0" presId="urn:microsoft.com/office/officeart/2005/8/layout/list1"/>
    <dgm:cxn modelId="{1E6E0988-9D9A-47B4-9257-7D58A570CC4F}" srcId="{501EECA1-DCDF-499C-993C-7E70CF72535A}" destId="{7994A0DD-92A2-459A-8F7B-6A0A5FCA568B}" srcOrd="1" destOrd="0" parTransId="{251FCB79-F24A-4311-BBAE-95398F3AA31D}" sibTransId="{C2B669BE-BA82-457A-A831-0D7AA907AFEA}"/>
    <dgm:cxn modelId="{5F01386C-65D4-4B6D-B758-3D04D1705D3C}" srcId="{915F3E8E-4B16-4014-86DE-0B8F7D4F5954}" destId="{7F17AF27-884C-47CE-9086-C6B555DB1921}" srcOrd="2" destOrd="0" parTransId="{68F39530-F369-4C35-AA2E-C5FCA2EB3CA8}" sibTransId="{D5D8B5BA-40DF-437C-89F6-D53594E3C161}"/>
    <dgm:cxn modelId="{DF30D647-5F71-4227-BBF0-653007D21C08}" srcId="{DBAA291D-17FA-4686-9495-591B2AC8CBC5}" destId="{7DE6B212-1112-4699-8D89-58CB0C9DE373}" srcOrd="0" destOrd="0" parTransId="{84CCAB54-1A3B-4E40-9719-E65B310E3CE6}" sibTransId="{79AA3910-A0D5-4AFF-916A-065C7C417438}"/>
    <dgm:cxn modelId="{A03E7B9C-1F8A-46DB-9BE7-41642F9973CB}" srcId="{E34E75ED-1505-44AE-845F-2CD6A40D8A65}" destId="{5F5FD82A-9DA6-4E99-8665-D24391B32F07}" srcOrd="0" destOrd="0" parTransId="{51FC1310-C652-4776-BCE8-FE59E0A174BB}" sibTransId="{25BD8418-FBFD-4EA4-B9C1-86E100C50E18}"/>
    <dgm:cxn modelId="{86BC70F6-852B-441F-88FB-3A72B79A3FAD}" type="presOf" srcId="{FBFFEA59-A426-4D60-8F73-9B5E1D0803AA}" destId="{BE4647E6-6BA0-4FC9-A909-35C7B6444BAC}" srcOrd="0" destOrd="2" presId="urn:microsoft.com/office/officeart/2005/8/layout/list1"/>
    <dgm:cxn modelId="{D5E73233-DC4D-4BC9-9021-23B390DE3004}" type="presParOf" srcId="{D7490DBD-513E-4E8C-BB0D-46C944097FAF}" destId="{3D8DE51C-B9DD-4749-BAE2-CDD72358B19D}" srcOrd="0" destOrd="0" presId="urn:microsoft.com/office/officeart/2005/8/layout/list1"/>
    <dgm:cxn modelId="{80AA55C8-3F0D-4B36-BCB4-72F0CBE3C72F}" type="presParOf" srcId="{3D8DE51C-B9DD-4749-BAE2-CDD72358B19D}" destId="{6862E939-87A6-4B55-B08D-2357EE412F99}" srcOrd="0" destOrd="0" presId="urn:microsoft.com/office/officeart/2005/8/layout/list1"/>
    <dgm:cxn modelId="{69B88E3B-9EF2-4D31-8728-B3591174ED79}" type="presParOf" srcId="{3D8DE51C-B9DD-4749-BAE2-CDD72358B19D}" destId="{B047470F-4F60-4AAB-BEE7-54883D3DAB8E}" srcOrd="1" destOrd="0" presId="urn:microsoft.com/office/officeart/2005/8/layout/list1"/>
    <dgm:cxn modelId="{A0325975-9867-42DF-8F9D-44E45BBD3BEA}" type="presParOf" srcId="{D7490DBD-513E-4E8C-BB0D-46C944097FAF}" destId="{823FF1B8-1AE3-48B0-B456-F83F805D03F1}" srcOrd="1" destOrd="0" presId="urn:microsoft.com/office/officeart/2005/8/layout/list1"/>
    <dgm:cxn modelId="{08F433C0-A465-4B9F-A020-3698BFB49ACA}" type="presParOf" srcId="{D7490DBD-513E-4E8C-BB0D-46C944097FAF}" destId="{BE4647E6-6BA0-4FC9-A909-35C7B6444BAC}" srcOrd="2" destOrd="0" presId="urn:microsoft.com/office/officeart/2005/8/layout/list1"/>
    <dgm:cxn modelId="{84966609-551F-450A-86D5-91BDD55D9EFB}" type="presParOf" srcId="{D7490DBD-513E-4E8C-BB0D-46C944097FAF}" destId="{7ED006A4-92F8-4857-B75D-4C3550E559F1}" srcOrd="3" destOrd="0" presId="urn:microsoft.com/office/officeart/2005/8/layout/list1"/>
    <dgm:cxn modelId="{F4A53BC8-DA9C-43D1-9F0D-F2A8D295A63D}" type="presParOf" srcId="{D7490DBD-513E-4E8C-BB0D-46C944097FAF}" destId="{A32A2CCD-2FD4-4F3F-B7EF-89E8527C0462}" srcOrd="4" destOrd="0" presId="urn:microsoft.com/office/officeart/2005/8/layout/list1"/>
    <dgm:cxn modelId="{982036C5-6F54-4518-AAF2-E441F3E6DE67}" type="presParOf" srcId="{A32A2CCD-2FD4-4F3F-B7EF-89E8527C0462}" destId="{720403AD-0E69-4972-A41E-44132321A070}" srcOrd="0" destOrd="0" presId="urn:microsoft.com/office/officeart/2005/8/layout/list1"/>
    <dgm:cxn modelId="{A572A537-06C4-4673-BFFF-DCB834B29D9E}" type="presParOf" srcId="{A32A2CCD-2FD4-4F3F-B7EF-89E8527C0462}" destId="{0A0786D9-028D-4D03-BA00-A00465E630E4}" srcOrd="1" destOrd="0" presId="urn:microsoft.com/office/officeart/2005/8/layout/list1"/>
    <dgm:cxn modelId="{E36BB6D8-43D8-4FB5-BA18-2734F0ABFAC0}" type="presParOf" srcId="{D7490DBD-513E-4E8C-BB0D-46C944097FAF}" destId="{89D3D94B-86F6-400A-B92E-B1AD9154A6FA}" srcOrd="5" destOrd="0" presId="urn:microsoft.com/office/officeart/2005/8/layout/list1"/>
    <dgm:cxn modelId="{BCA82DD0-6157-4443-8CB7-595C2266C71A}" type="presParOf" srcId="{D7490DBD-513E-4E8C-BB0D-46C944097FAF}" destId="{40211880-3DEA-4963-A190-BA4A38980C05}" srcOrd="6" destOrd="0" presId="urn:microsoft.com/office/officeart/2005/8/layout/list1"/>
    <dgm:cxn modelId="{94C1AC3E-8CC3-4F81-8842-04ECDD9EDDE8}" type="presParOf" srcId="{D7490DBD-513E-4E8C-BB0D-46C944097FAF}" destId="{F4BA6B94-73C5-4323-AEC0-A80584566E9A}" srcOrd="7" destOrd="0" presId="urn:microsoft.com/office/officeart/2005/8/layout/list1"/>
    <dgm:cxn modelId="{2DAE1774-3609-4178-9FDD-0C4C6812D60F}" type="presParOf" srcId="{D7490DBD-513E-4E8C-BB0D-46C944097FAF}" destId="{A4FF1201-1BCA-4CD3-A015-0C2943B4FEC6}" srcOrd="8" destOrd="0" presId="urn:microsoft.com/office/officeart/2005/8/layout/list1"/>
    <dgm:cxn modelId="{2AC82B71-E4E2-4EAE-B370-6F403C7D0A23}" type="presParOf" srcId="{A4FF1201-1BCA-4CD3-A015-0C2943B4FEC6}" destId="{A7C72F65-D425-4E01-BB9D-55CE117DBA69}" srcOrd="0" destOrd="0" presId="urn:microsoft.com/office/officeart/2005/8/layout/list1"/>
    <dgm:cxn modelId="{4D4A81E6-5567-4D57-A47B-78D63A012C67}" type="presParOf" srcId="{A4FF1201-1BCA-4CD3-A015-0C2943B4FEC6}" destId="{632CC3D2-3177-43DA-90E6-2DAA9D0F3A26}" srcOrd="1" destOrd="0" presId="urn:microsoft.com/office/officeart/2005/8/layout/list1"/>
    <dgm:cxn modelId="{83E0B697-6B67-464C-BB25-A454C6729F1E}" type="presParOf" srcId="{D7490DBD-513E-4E8C-BB0D-46C944097FAF}" destId="{4A04D693-FDDF-4D1C-AFD6-377DEDBF7E1E}" srcOrd="9" destOrd="0" presId="urn:microsoft.com/office/officeart/2005/8/layout/list1"/>
    <dgm:cxn modelId="{DF6DEAD8-9B2F-47B3-8965-A6E69A00D690}" type="presParOf" srcId="{D7490DBD-513E-4E8C-BB0D-46C944097FAF}" destId="{991856B0-AF4E-49BE-AAA0-59815C4EAF6A}" srcOrd="10" destOrd="0" presId="urn:microsoft.com/office/officeart/2005/8/layout/list1"/>
    <dgm:cxn modelId="{5263EF64-63ED-4DD4-9CC0-F2FDABF3D042}" type="presParOf" srcId="{D7490DBD-513E-4E8C-BB0D-46C944097FAF}" destId="{9627DED2-73FC-46FE-9F79-E972C09A4C69}" srcOrd="11" destOrd="0" presId="urn:microsoft.com/office/officeart/2005/8/layout/list1"/>
    <dgm:cxn modelId="{CF88F4EF-80FF-43DE-B874-63BE9F9BA786}" type="presParOf" srcId="{D7490DBD-513E-4E8C-BB0D-46C944097FAF}" destId="{D34D35FE-9FD3-4DC5-8A1D-C83A8F01CD37}" srcOrd="12" destOrd="0" presId="urn:microsoft.com/office/officeart/2005/8/layout/list1"/>
    <dgm:cxn modelId="{855AE54F-7079-4B3A-B3C9-D35AA6DD5452}" type="presParOf" srcId="{D34D35FE-9FD3-4DC5-8A1D-C83A8F01CD37}" destId="{0A09ADDA-73ED-4043-B50D-916B8DC0DB4C}" srcOrd="0" destOrd="0" presId="urn:microsoft.com/office/officeart/2005/8/layout/list1"/>
    <dgm:cxn modelId="{7E42D2F9-7567-40C0-BD2E-F907562530C2}" type="presParOf" srcId="{D34D35FE-9FD3-4DC5-8A1D-C83A8F01CD37}" destId="{05CCE8EC-7B28-4E86-94DE-FD37256F004D}" srcOrd="1" destOrd="0" presId="urn:microsoft.com/office/officeart/2005/8/layout/list1"/>
    <dgm:cxn modelId="{E48C2413-2966-4F4D-9586-5CD5A7FDA8C7}" type="presParOf" srcId="{D7490DBD-513E-4E8C-BB0D-46C944097FAF}" destId="{B789287A-11B9-4735-88D7-184B7EA3F316}" srcOrd="13" destOrd="0" presId="urn:microsoft.com/office/officeart/2005/8/layout/list1"/>
    <dgm:cxn modelId="{8384920C-34D3-45F7-9C08-A9A5E00E5E54}" type="presParOf" srcId="{D7490DBD-513E-4E8C-BB0D-46C944097FAF}" destId="{B493E048-A033-4D13-B6D2-4D71825C70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561AF5-4C49-4088-9B4E-78B67BFAF507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0BC54756-34BA-4691-8664-0783CA43BE4F}">
      <dgm:prSet phldrT="[Text]"/>
      <dgm:spPr/>
      <dgm:t>
        <a:bodyPr/>
        <a:lstStyle/>
        <a:p>
          <a:r>
            <a:rPr lang="en-US" dirty="0" smtClean="0"/>
            <a:t>Programming language</a:t>
          </a:r>
          <a:endParaRPr lang="el-GR" dirty="0"/>
        </a:p>
      </dgm:t>
    </dgm:pt>
    <dgm:pt modelId="{E153A81C-60F2-4298-A950-7ACC221D9369}" type="parTrans" cxnId="{42575E43-AFED-4CF2-A028-41FE1562FAF3}">
      <dgm:prSet/>
      <dgm:spPr/>
      <dgm:t>
        <a:bodyPr/>
        <a:lstStyle/>
        <a:p>
          <a:endParaRPr lang="el-GR"/>
        </a:p>
      </dgm:t>
    </dgm:pt>
    <dgm:pt modelId="{D06746FB-5487-40AC-8627-C26289628032}" type="sibTrans" cxnId="{42575E43-AFED-4CF2-A028-41FE1562FAF3}">
      <dgm:prSet/>
      <dgm:spPr/>
      <dgm:t>
        <a:bodyPr/>
        <a:lstStyle/>
        <a:p>
          <a:endParaRPr lang="el-GR"/>
        </a:p>
      </dgm:t>
    </dgm:pt>
    <dgm:pt modelId="{1C26901E-744B-4649-84B4-87962C8D191E}">
      <dgm:prSet phldrT="[Text]"/>
      <dgm:spPr/>
      <dgm:t>
        <a:bodyPr/>
        <a:lstStyle/>
        <a:p>
          <a:r>
            <a:rPr lang="en-US" dirty="0" smtClean="0"/>
            <a:t>Statistical computing and graphics</a:t>
          </a:r>
          <a:endParaRPr lang="el-GR" dirty="0"/>
        </a:p>
      </dgm:t>
    </dgm:pt>
    <dgm:pt modelId="{7042BC7C-E38A-44EA-BDC0-303360D0E1C9}" type="parTrans" cxnId="{FBCF0995-7DBF-489D-A509-7B2AD4D9A3D9}">
      <dgm:prSet/>
      <dgm:spPr/>
      <dgm:t>
        <a:bodyPr/>
        <a:lstStyle/>
        <a:p>
          <a:endParaRPr lang="el-GR"/>
        </a:p>
      </dgm:t>
    </dgm:pt>
    <dgm:pt modelId="{8168C722-CBD4-434C-B320-EDEBD653E711}" type="sibTrans" cxnId="{FBCF0995-7DBF-489D-A509-7B2AD4D9A3D9}">
      <dgm:prSet/>
      <dgm:spPr/>
      <dgm:t>
        <a:bodyPr/>
        <a:lstStyle/>
        <a:p>
          <a:endParaRPr lang="el-GR"/>
        </a:p>
      </dgm:t>
    </dgm:pt>
    <dgm:pt modelId="{7A8A4245-961A-4262-AB95-BA798F2242A7}">
      <dgm:prSet phldrT="[Text]"/>
      <dgm:spPr/>
      <dgm:t>
        <a:bodyPr/>
        <a:lstStyle/>
        <a:p>
          <a:r>
            <a:rPr lang="en-US" dirty="0" smtClean="0"/>
            <a:t>Available free</a:t>
          </a:r>
          <a:endParaRPr lang="el-GR" dirty="0"/>
        </a:p>
      </dgm:t>
    </dgm:pt>
    <dgm:pt modelId="{8852F913-3262-4E43-8C93-E68140954182}" type="parTrans" cxnId="{8048B4E7-3D76-447E-98F8-7320D0ED1B89}">
      <dgm:prSet/>
      <dgm:spPr/>
      <dgm:t>
        <a:bodyPr/>
        <a:lstStyle/>
        <a:p>
          <a:endParaRPr lang="el-GR"/>
        </a:p>
      </dgm:t>
    </dgm:pt>
    <dgm:pt modelId="{5DD4A94F-7310-43C9-83F3-4BEE3A3980BE}" type="sibTrans" cxnId="{8048B4E7-3D76-447E-98F8-7320D0ED1B89}">
      <dgm:prSet/>
      <dgm:spPr/>
      <dgm:t>
        <a:bodyPr/>
        <a:lstStyle/>
        <a:p>
          <a:endParaRPr lang="el-GR"/>
        </a:p>
      </dgm:t>
    </dgm:pt>
    <dgm:pt modelId="{C7F351A0-0DED-4476-A938-BECAD259FD83}" type="pres">
      <dgm:prSet presAssocID="{AE561AF5-4C49-4088-9B4E-78B67BFAF5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0CC1B-3266-432A-ABE0-600C831377AA}" type="pres">
      <dgm:prSet presAssocID="{0BC54756-34BA-4691-8664-0783CA43BE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C17E3-0890-46F5-9DBD-539BBD740FE8}" type="pres">
      <dgm:prSet presAssocID="{D06746FB-5487-40AC-8627-C26289628032}" presName="sibTrans" presStyleCnt="0"/>
      <dgm:spPr/>
    </dgm:pt>
    <dgm:pt modelId="{0BBB75B6-77BB-4B18-BB9F-A8A449D9517A}" type="pres">
      <dgm:prSet presAssocID="{1C26901E-744B-4649-84B4-87962C8D19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7B529-9B14-41F5-B14B-B9C24234BC64}" type="pres">
      <dgm:prSet presAssocID="{8168C722-CBD4-434C-B320-EDEBD653E711}" presName="sibTrans" presStyleCnt="0"/>
      <dgm:spPr/>
    </dgm:pt>
    <dgm:pt modelId="{D300D21C-3487-4675-9C56-588BD4FE79D1}" type="pres">
      <dgm:prSet presAssocID="{7A8A4245-961A-4262-AB95-BA798F2242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F61AB-A8A5-4D80-AACD-272230E3E047}" type="presOf" srcId="{7A8A4245-961A-4262-AB95-BA798F2242A7}" destId="{D300D21C-3487-4675-9C56-588BD4FE79D1}" srcOrd="0" destOrd="0" presId="urn:microsoft.com/office/officeart/2005/8/layout/hList6"/>
    <dgm:cxn modelId="{FBCF0995-7DBF-489D-A509-7B2AD4D9A3D9}" srcId="{AE561AF5-4C49-4088-9B4E-78B67BFAF507}" destId="{1C26901E-744B-4649-84B4-87962C8D191E}" srcOrd="1" destOrd="0" parTransId="{7042BC7C-E38A-44EA-BDC0-303360D0E1C9}" sibTransId="{8168C722-CBD4-434C-B320-EDEBD653E711}"/>
    <dgm:cxn modelId="{8048B4E7-3D76-447E-98F8-7320D0ED1B89}" srcId="{AE561AF5-4C49-4088-9B4E-78B67BFAF507}" destId="{7A8A4245-961A-4262-AB95-BA798F2242A7}" srcOrd="2" destOrd="0" parTransId="{8852F913-3262-4E43-8C93-E68140954182}" sibTransId="{5DD4A94F-7310-43C9-83F3-4BEE3A3980BE}"/>
    <dgm:cxn modelId="{EAD83D0A-CA50-4EB1-8E6E-322B329A5CA1}" type="presOf" srcId="{0BC54756-34BA-4691-8664-0783CA43BE4F}" destId="{AAC0CC1B-3266-432A-ABE0-600C831377AA}" srcOrd="0" destOrd="0" presId="urn:microsoft.com/office/officeart/2005/8/layout/hList6"/>
    <dgm:cxn modelId="{42575E43-AFED-4CF2-A028-41FE1562FAF3}" srcId="{AE561AF5-4C49-4088-9B4E-78B67BFAF507}" destId="{0BC54756-34BA-4691-8664-0783CA43BE4F}" srcOrd="0" destOrd="0" parTransId="{E153A81C-60F2-4298-A950-7ACC221D9369}" sibTransId="{D06746FB-5487-40AC-8627-C26289628032}"/>
    <dgm:cxn modelId="{4D064681-BF35-4BA3-81D3-621FD39983C7}" type="presOf" srcId="{AE561AF5-4C49-4088-9B4E-78B67BFAF507}" destId="{C7F351A0-0DED-4476-A938-BECAD259FD83}" srcOrd="0" destOrd="0" presId="urn:microsoft.com/office/officeart/2005/8/layout/hList6"/>
    <dgm:cxn modelId="{55A5ED19-25F7-44D4-963A-3505DFCDF299}" type="presOf" srcId="{1C26901E-744B-4649-84B4-87962C8D191E}" destId="{0BBB75B6-77BB-4B18-BB9F-A8A449D9517A}" srcOrd="0" destOrd="0" presId="urn:microsoft.com/office/officeart/2005/8/layout/hList6"/>
    <dgm:cxn modelId="{B0325236-8CFF-4A8B-B7D0-BEF678C4E692}" type="presParOf" srcId="{C7F351A0-0DED-4476-A938-BECAD259FD83}" destId="{AAC0CC1B-3266-432A-ABE0-600C831377AA}" srcOrd="0" destOrd="0" presId="urn:microsoft.com/office/officeart/2005/8/layout/hList6"/>
    <dgm:cxn modelId="{423028D0-AF2C-4476-AB22-05231F28586E}" type="presParOf" srcId="{C7F351A0-0DED-4476-A938-BECAD259FD83}" destId="{35DC17E3-0890-46F5-9DBD-539BBD740FE8}" srcOrd="1" destOrd="0" presId="urn:microsoft.com/office/officeart/2005/8/layout/hList6"/>
    <dgm:cxn modelId="{A7124607-0EC5-47A5-AC5F-FAAC405F811B}" type="presParOf" srcId="{C7F351A0-0DED-4476-A938-BECAD259FD83}" destId="{0BBB75B6-77BB-4B18-BB9F-A8A449D9517A}" srcOrd="2" destOrd="0" presId="urn:microsoft.com/office/officeart/2005/8/layout/hList6"/>
    <dgm:cxn modelId="{3A56F651-24C2-4F41-807F-A33AFAE9A637}" type="presParOf" srcId="{C7F351A0-0DED-4476-A938-BECAD259FD83}" destId="{1A57B529-9B14-41F5-B14B-B9C24234BC64}" srcOrd="3" destOrd="0" presId="urn:microsoft.com/office/officeart/2005/8/layout/hList6"/>
    <dgm:cxn modelId="{78617758-940D-4DFC-9625-6F61A97347C5}" type="presParOf" srcId="{C7F351A0-0DED-4476-A938-BECAD259FD83}" destId="{D300D21C-3487-4675-9C56-588BD4FE79D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5D8A0A-99F2-4E95-A8E2-C86FB9C90E8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EB19075A-A01D-41E4-9AED-027F8027B7D8}">
      <dgm:prSet phldrT="[Text]"/>
      <dgm:spPr/>
      <dgm:t>
        <a:bodyPr/>
        <a:lstStyle/>
        <a:p>
          <a:r>
            <a:rPr lang="en-US" dirty="0" smtClean="0"/>
            <a:t>Fix the decimal point</a:t>
          </a:r>
          <a:endParaRPr lang="el-GR" dirty="0"/>
        </a:p>
      </dgm:t>
    </dgm:pt>
    <dgm:pt modelId="{7D158F93-896B-4E2F-93DA-8F22C99C54C0}" type="parTrans" cxnId="{125AB2CA-8EE8-48C2-A02A-C00BA50A5C25}">
      <dgm:prSet/>
      <dgm:spPr/>
      <dgm:t>
        <a:bodyPr/>
        <a:lstStyle/>
        <a:p>
          <a:endParaRPr lang="el-GR"/>
        </a:p>
      </dgm:t>
    </dgm:pt>
    <dgm:pt modelId="{954D64D1-6729-428C-89E2-E4952EE464E1}" type="sibTrans" cxnId="{125AB2CA-8EE8-48C2-A02A-C00BA50A5C25}">
      <dgm:prSet/>
      <dgm:spPr/>
      <dgm:t>
        <a:bodyPr/>
        <a:lstStyle/>
        <a:p>
          <a:endParaRPr lang="el-GR"/>
        </a:p>
      </dgm:t>
    </dgm:pt>
    <dgm:pt modelId="{898BBA0E-EFA1-474B-9122-55E4933B6663}">
      <dgm:prSet phldrT="[Text]"/>
      <dgm:spPr/>
      <dgm:t>
        <a:bodyPr/>
        <a:lstStyle/>
        <a:p>
          <a:r>
            <a:rPr lang="en-US" dirty="0" smtClean="0"/>
            <a:t>Delete unnecessary variables</a:t>
          </a:r>
          <a:endParaRPr lang="el-GR" dirty="0"/>
        </a:p>
      </dgm:t>
    </dgm:pt>
    <dgm:pt modelId="{662866BE-FA67-4BEB-BB88-BB1245BB9274}" type="parTrans" cxnId="{B050A94A-849E-4F8C-9CB3-420116194CF8}">
      <dgm:prSet/>
      <dgm:spPr/>
      <dgm:t>
        <a:bodyPr/>
        <a:lstStyle/>
        <a:p>
          <a:endParaRPr lang="el-GR"/>
        </a:p>
      </dgm:t>
    </dgm:pt>
    <dgm:pt modelId="{A6BB8989-7236-4A6A-AD98-FB405B885E61}" type="sibTrans" cxnId="{B050A94A-849E-4F8C-9CB3-420116194CF8}">
      <dgm:prSet/>
      <dgm:spPr/>
      <dgm:t>
        <a:bodyPr/>
        <a:lstStyle/>
        <a:p>
          <a:endParaRPr lang="el-GR"/>
        </a:p>
      </dgm:t>
    </dgm:pt>
    <dgm:pt modelId="{0CA59829-AEDA-4AB0-AB6C-3CFC3D16C935}">
      <dgm:prSet phldrT="[Text]"/>
      <dgm:spPr/>
      <dgm:t>
        <a:bodyPr/>
        <a:lstStyle/>
        <a:p>
          <a:r>
            <a:rPr lang="en-US" dirty="0" smtClean="0"/>
            <a:t>Variables as numeric</a:t>
          </a:r>
          <a:endParaRPr lang="el-GR" dirty="0"/>
        </a:p>
      </dgm:t>
    </dgm:pt>
    <dgm:pt modelId="{93DA68E8-98EF-48D5-9A24-02B161A46973}" type="parTrans" cxnId="{97462F7D-AB8A-4C30-B04F-0576A8854A76}">
      <dgm:prSet/>
      <dgm:spPr/>
      <dgm:t>
        <a:bodyPr/>
        <a:lstStyle/>
        <a:p>
          <a:endParaRPr lang="el-GR"/>
        </a:p>
      </dgm:t>
    </dgm:pt>
    <dgm:pt modelId="{822A2DB4-576C-4812-B38B-7AADB8A8BE90}" type="sibTrans" cxnId="{97462F7D-AB8A-4C30-B04F-0576A8854A76}">
      <dgm:prSet/>
      <dgm:spPr/>
      <dgm:t>
        <a:bodyPr/>
        <a:lstStyle/>
        <a:p>
          <a:endParaRPr lang="el-GR"/>
        </a:p>
      </dgm:t>
    </dgm:pt>
    <dgm:pt modelId="{40131A6A-388A-416C-A4C1-3652BAB80EEB}">
      <dgm:prSet phldrT="[Text]"/>
      <dgm:spPr/>
      <dgm:t>
        <a:bodyPr/>
        <a:lstStyle/>
        <a:p>
          <a:r>
            <a:rPr lang="en-US" dirty="0" smtClean="0"/>
            <a:t>Omit NAs</a:t>
          </a:r>
          <a:endParaRPr lang="el-GR" dirty="0"/>
        </a:p>
      </dgm:t>
    </dgm:pt>
    <dgm:pt modelId="{EFE1C2AC-02A4-4141-A26F-F7A3905E1259}" type="parTrans" cxnId="{0AD9E8C2-13FE-400F-B995-75FD850ABF06}">
      <dgm:prSet/>
      <dgm:spPr/>
      <dgm:t>
        <a:bodyPr/>
        <a:lstStyle/>
        <a:p>
          <a:endParaRPr lang="el-GR"/>
        </a:p>
      </dgm:t>
    </dgm:pt>
    <dgm:pt modelId="{9487A106-0E5B-409F-AD36-B83BBEC5FC84}" type="sibTrans" cxnId="{0AD9E8C2-13FE-400F-B995-75FD850ABF06}">
      <dgm:prSet/>
      <dgm:spPr/>
      <dgm:t>
        <a:bodyPr/>
        <a:lstStyle/>
        <a:p>
          <a:endParaRPr lang="el-GR"/>
        </a:p>
      </dgm:t>
    </dgm:pt>
    <dgm:pt modelId="{627ECC11-3DED-4EA6-93A3-5D225F66A0A9}">
      <dgm:prSet phldrT="[Text]"/>
      <dgm:spPr/>
      <dgm:t>
        <a:bodyPr/>
        <a:lstStyle/>
        <a:p>
          <a:r>
            <a:rPr lang="en-US" dirty="0" smtClean="0"/>
            <a:t>Change names</a:t>
          </a:r>
          <a:endParaRPr lang="el-GR" dirty="0"/>
        </a:p>
      </dgm:t>
    </dgm:pt>
    <dgm:pt modelId="{20C38CF1-E8D6-4662-8CC1-1A5A25E29455}" type="parTrans" cxnId="{525BC07D-B7D5-4168-88A7-E00A1607C038}">
      <dgm:prSet/>
      <dgm:spPr/>
      <dgm:t>
        <a:bodyPr/>
        <a:lstStyle/>
        <a:p>
          <a:endParaRPr lang="el-GR"/>
        </a:p>
      </dgm:t>
    </dgm:pt>
    <dgm:pt modelId="{43A231E2-CAC0-4CB6-97A3-27C7E80DDA9B}" type="sibTrans" cxnId="{525BC07D-B7D5-4168-88A7-E00A1607C038}">
      <dgm:prSet/>
      <dgm:spPr/>
      <dgm:t>
        <a:bodyPr/>
        <a:lstStyle/>
        <a:p>
          <a:endParaRPr lang="el-GR"/>
        </a:p>
      </dgm:t>
    </dgm:pt>
    <dgm:pt modelId="{376ECC6C-90DD-466A-9B93-8BCC1FBA38AD}" type="pres">
      <dgm:prSet presAssocID="{C05D8A0A-99F2-4E95-A8E2-C86FB9C90E8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C1BE5B2-55D9-4D96-9A33-566B56147D34}" type="pres">
      <dgm:prSet presAssocID="{EB19075A-A01D-41E4-9AED-027F8027B7D8}" presName="composite" presStyleCnt="0"/>
      <dgm:spPr/>
    </dgm:pt>
    <dgm:pt modelId="{D1C35C42-B372-4124-9238-2D9B1542883B}" type="pres">
      <dgm:prSet presAssocID="{EB19075A-A01D-41E4-9AED-027F8027B7D8}" presName="bentUpArrow1" presStyleLbl="alignImgPlace1" presStyleIdx="0" presStyleCnt="4"/>
      <dgm:spPr/>
    </dgm:pt>
    <dgm:pt modelId="{6E7BCDC8-74ED-4303-BEAD-007682BE01BB}" type="pres">
      <dgm:prSet presAssocID="{EB19075A-A01D-41E4-9AED-027F8027B7D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B242B-D2E7-4FFF-AC74-D82E13F119F7}" type="pres">
      <dgm:prSet presAssocID="{EB19075A-A01D-41E4-9AED-027F8027B7D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75642A8-F76F-4ED0-B565-1EECFC5630C1}" type="pres">
      <dgm:prSet presAssocID="{954D64D1-6729-428C-89E2-E4952EE464E1}" presName="sibTrans" presStyleCnt="0"/>
      <dgm:spPr/>
    </dgm:pt>
    <dgm:pt modelId="{5A2A865F-9ABB-4661-BBDD-8AC7B8A3D922}" type="pres">
      <dgm:prSet presAssocID="{0CA59829-AEDA-4AB0-AB6C-3CFC3D16C935}" presName="composite" presStyleCnt="0"/>
      <dgm:spPr/>
    </dgm:pt>
    <dgm:pt modelId="{31E7EAA0-D057-4877-A2A0-889519B8A49B}" type="pres">
      <dgm:prSet presAssocID="{0CA59829-AEDA-4AB0-AB6C-3CFC3D16C935}" presName="bentUpArrow1" presStyleLbl="alignImgPlace1" presStyleIdx="1" presStyleCnt="4"/>
      <dgm:spPr/>
    </dgm:pt>
    <dgm:pt modelId="{6FA6DE58-BBC1-4B90-BAD9-9453BE663C45}" type="pres">
      <dgm:prSet presAssocID="{0CA59829-AEDA-4AB0-AB6C-3CFC3D16C93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6FAC1-627E-4B8C-85BA-4FAF1355F17C}" type="pres">
      <dgm:prSet presAssocID="{0CA59829-AEDA-4AB0-AB6C-3CFC3D16C93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650EDEF-B99D-424E-85F8-4A82A2014040}" type="pres">
      <dgm:prSet presAssocID="{822A2DB4-576C-4812-B38B-7AADB8A8BE90}" presName="sibTrans" presStyleCnt="0"/>
      <dgm:spPr/>
    </dgm:pt>
    <dgm:pt modelId="{6632F6D4-BD1F-41FC-ABA7-C650F4EDB7F9}" type="pres">
      <dgm:prSet presAssocID="{40131A6A-388A-416C-A4C1-3652BAB80EEB}" presName="composite" presStyleCnt="0"/>
      <dgm:spPr/>
    </dgm:pt>
    <dgm:pt modelId="{CF93E0C8-0C75-4220-91C8-660A301F2EB0}" type="pres">
      <dgm:prSet presAssocID="{40131A6A-388A-416C-A4C1-3652BAB80EEB}" presName="bentUpArrow1" presStyleLbl="alignImgPlace1" presStyleIdx="2" presStyleCnt="4"/>
      <dgm:spPr/>
    </dgm:pt>
    <dgm:pt modelId="{104CDC4D-38AF-403C-97C8-A694785DC1D1}" type="pres">
      <dgm:prSet presAssocID="{40131A6A-388A-416C-A4C1-3652BAB80EE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25D75-4DC0-4A4B-8FB7-F9BBAD944AFE}" type="pres">
      <dgm:prSet presAssocID="{40131A6A-388A-416C-A4C1-3652BAB80EE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E9CF6D-3D0B-4FCA-B406-11FDA1AE538A}" type="pres">
      <dgm:prSet presAssocID="{9487A106-0E5B-409F-AD36-B83BBEC5FC84}" presName="sibTrans" presStyleCnt="0"/>
      <dgm:spPr/>
    </dgm:pt>
    <dgm:pt modelId="{A28BF369-792B-4B7B-BAF9-9AC878592ACA}" type="pres">
      <dgm:prSet presAssocID="{627ECC11-3DED-4EA6-93A3-5D225F66A0A9}" presName="composite" presStyleCnt="0"/>
      <dgm:spPr/>
    </dgm:pt>
    <dgm:pt modelId="{D0EDA631-00F0-4AF2-8FF4-91FBDCC94E6A}" type="pres">
      <dgm:prSet presAssocID="{627ECC11-3DED-4EA6-93A3-5D225F66A0A9}" presName="bentUpArrow1" presStyleLbl="alignImgPlace1" presStyleIdx="3" presStyleCnt="4"/>
      <dgm:spPr/>
    </dgm:pt>
    <dgm:pt modelId="{2AABEF8C-8965-4FE7-9123-08AD893D6D96}" type="pres">
      <dgm:prSet presAssocID="{627ECC11-3DED-4EA6-93A3-5D225F66A0A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37198-EBC1-42DA-A913-EE07E1F35037}" type="pres">
      <dgm:prSet presAssocID="{627ECC11-3DED-4EA6-93A3-5D225F66A0A9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E98FCDE-556D-41E1-9787-D47B53C77BA0}" type="pres">
      <dgm:prSet presAssocID="{43A231E2-CAC0-4CB6-97A3-27C7E80DDA9B}" presName="sibTrans" presStyleCnt="0"/>
      <dgm:spPr/>
    </dgm:pt>
    <dgm:pt modelId="{131CD139-CACB-46E2-A107-A974D226AC77}" type="pres">
      <dgm:prSet presAssocID="{898BBA0E-EFA1-474B-9122-55E4933B6663}" presName="composite" presStyleCnt="0"/>
      <dgm:spPr/>
    </dgm:pt>
    <dgm:pt modelId="{71DE6C9F-3482-4CE5-BA53-3A0EC61E524D}" type="pres">
      <dgm:prSet presAssocID="{898BBA0E-EFA1-474B-9122-55E4933B666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8B41C1-9987-4A57-907D-21E57E80EA94}" type="presOf" srcId="{C05D8A0A-99F2-4E95-A8E2-C86FB9C90E8F}" destId="{376ECC6C-90DD-466A-9B93-8BCC1FBA38AD}" srcOrd="0" destOrd="0" presId="urn:microsoft.com/office/officeart/2005/8/layout/StepDownProcess"/>
    <dgm:cxn modelId="{0AD9E8C2-13FE-400F-B995-75FD850ABF06}" srcId="{C05D8A0A-99F2-4E95-A8E2-C86FB9C90E8F}" destId="{40131A6A-388A-416C-A4C1-3652BAB80EEB}" srcOrd="2" destOrd="0" parTransId="{EFE1C2AC-02A4-4141-A26F-F7A3905E1259}" sibTransId="{9487A106-0E5B-409F-AD36-B83BBEC5FC84}"/>
    <dgm:cxn modelId="{97462F7D-AB8A-4C30-B04F-0576A8854A76}" srcId="{C05D8A0A-99F2-4E95-A8E2-C86FB9C90E8F}" destId="{0CA59829-AEDA-4AB0-AB6C-3CFC3D16C935}" srcOrd="1" destOrd="0" parTransId="{93DA68E8-98EF-48D5-9A24-02B161A46973}" sibTransId="{822A2DB4-576C-4812-B38B-7AADB8A8BE90}"/>
    <dgm:cxn modelId="{ED06E1B4-75CA-47AC-AAA3-C35FF7F83DE4}" type="presOf" srcId="{0CA59829-AEDA-4AB0-AB6C-3CFC3D16C935}" destId="{6FA6DE58-BBC1-4B90-BAD9-9453BE663C45}" srcOrd="0" destOrd="0" presId="urn:microsoft.com/office/officeart/2005/8/layout/StepDownProcess"/>
    <dgm:cxn modelId="{525BC07D-B7D5-4168-88A7-E00A1607C038}" srcId="{C05D8A0A-99F2-4E95-A8E2-C86FB9C90E8F}" destId="{627ECC11-3DED-4EA6-93A3-5D225F66A0A9}" srcOrd="3" destOrd="0" parTransId="{20C38CF1-E8D6-4662-8CC1-1A5A25E29455}" sibTransId="{43A231E2-CAC0-4CB6-97A3-27C7E80DDA9B}"/>
    <dgm:cxn modelId="{125AB2CA-8EE8-48C2-A02A-C00BA50A5C25}" srcId="{C05D8A0A-99F2-4E95-A8E2-C86FB9C90E8F}" destId="{EB19075A-A01D-41E4-9AED-027F8027B7D8}" srcOrd="0" destOrd="0" parTransId="{7D158F93-896B-4E2F-93DA-8F22C99C54C0}" sibTransId="{954D64D1-6729-428C-89E2-E4952EE464E1}"/>
    <dgm:cxn modelId="{66202103-5AF6-4765-A054-EE7045AA1221}" type="presOf" srcId="{627ECC11-3DED-4EA6-93A3-5D225F66A0A9}" destId="{2AABEF8C-8965-4FE7-9123-08AD893D6D96}" srcOrd="0" destOrd="0" presId="urn:microsoft.com/office/officeart/2005/8/layout/StepDownProcess"/>
    <dgm:cxn modelId="{B050A94A-849E-4F8C-9CB3-420116194CF8}" srcId="{C05D8A0A-99F2-4E95-A8E2-C86FB9C90E8F}" destId="{898BBA0E-EFA1-474B-9122-55E4933B6663}" srcOrd="4" destOrd="0" parTransId="{662866BE-FA67-4BEB-BB88-BB1245BB9274}" sibTransId="{A6BB8989-7236-4A6A-AD98-FB405B885E61}"/>
    <dgm:cxn modelId="{A1541727-75A4-4CCF-A75C-B5B88A9EE202}" type="presOf" srcId="{40131A6A-388A-416C-A4C1-3652BAB80EEB}" destId="{104CDC4D-38AF-403C-97C8-A694785DC1D1}" srcOrd="0" destOrd="0" presId="urn:microsoft.com/office/officeart/2005/8/layout/StepDownProcess"/>
    <dgm:cxn modelId="{FFD2F9B7-6841-4B2B-BC23-0F673C2B3AA1}" type="presOf" srcId="{898BBA0E-EFA1-474B-9122-55E4933B6663}" destId="{71DE6C9F-3482-4CE5-BA53-3A0EC61E524D}" srcOrd="0" destOrd="0" presId="urn:microsoft.com/office/officeart/2005/8/layout/StepDownProcess"/>
    <dgm:cxn modelId="{7665AD9A-8BE4-4B30-BF45-6310E7FBA480}" type="presOf" srcId="{EB19075A-A01D-41E4-9AED-027F8027B7D8}" destId="{6E7BCDC8-74ED-4303-BEAD-007682BE01BB}" srcOrd="0" destOrd="0" presId="urn:microsoft.com/office/officeart/2005/8/layout/StepDownProcess"/>
    <dgm:cxn modelId="{F473555E-D61D-4D55-9347-6A17D209D82E}" type="presParOf" srcId="{376ECC6C-90DD-466A-9B93-8BCC1FBA38AD}" destId="{3C1BE5B2-55D9-4D96-9A33-566B56147D34}" srcOrd="0" destOrd="0" presId="urn:microsoft.com/office/officeart/2005/8/layout/StepDownProcess"/>
    <dgm:cxn modelId="{2A3411A1-9FDC-4A5C-89CC-136ECD1A6241}" type="presParOf" srcId="{3C1BE5B2-55D9-4D96-9A33-566B56147D34}" destId="{D1C35C42-B372-4124-9238-2D9B1542883B}" srcOrd="0" destOrd="0" presId="urn:microsoft.com/office/officeart/2005/8/layout/StepDownProcess"/>
    <dgm:cxn modelId="{F322C818-AB2B-46FB-A967-7ABCD571EF1A}" type="presParOf" srcId="{3C1BE5B2-55D9-4D96-9A33-566B56147D34}" destId="{6E7BCDC8-74ED-4303-BEAD-007682BE01BB}" srcOrd="1" destOrd="0" presId="urn:microsoft.com/office/officeart/2005/8/layout/StepDownProcess"/>
    <dgm:cxn modelId="{2B74F037-EDE6-400B-B0B3-D353D7EFAAC4}" type="presParOf" srcId="{3C1BE5B2-55D9-4D96-9A33-566B56147D34}" destId="{44EB242B-D2E7-4FFF-AC74-D82E13F119F7}" srcOrd="2" destOrd="0" presId="urn:microsoft.com/office/officeart/2005/8/layout/StepDownProcess"/>
    <dgm:cxn modelId="{8FD7C7BF-8C41-4898-9636-55DA33484B9D}" type="presParOf" srcId="{376ECC6C-90DD-466A-9B93-8BCC1FBA38AD}" destId="{F75642A8-F76F-4ED0-B565-1EECFC5630C1}" srcOrd="1" destOrd="0" presId="urn:microsoft.com/office/officeart/2005/8/layout/StepDownProcess"/>
    <dgm:cxn modelId="{81BB1A9A-4418-4A1F-B529-563BC11EF01C}" type="presParOf" srcId="{376ECC6C-90DD-466A-9B93-8BCC1FBA38AD}" destId="{5A2A865F-9ABB-4661-BBDD-8AC7B8A3D922}" srcOrd="2" destOrd="0" presId="urn:microsoft.com/office/officeart/2005/8/layout/StepDownProcess"/>
    <dgm:cxn modelId="{0F44471A-4629-427A-9EC1-18A955C26DC2}" type="presParOf" srcId="{5A2A865F-9ABB-4661-BBDD-8AC7B8A3D922}" destId="{31E7EAA0-D057-4877-A2A0-889519B8A49B}" srcOrd="0" destOrd="0" presId="urn:microsoft.com/office/officeart/2005/8/layout/StepDownProcess"/>
    <dgm:cxn modelId="{AFF84431-457F-445F-BD18-190FC44F24D3}" type="presParOf" srcId="{5A2A865F-9ABB-4661-BBDD-8AC7B8A3D922}" destId="{6FA6DE58-BBC1-4B90-BAD9-9453BE663C45}" srcOrd="1" destOrd="0" presId="urn:microsoft.com/office/officeart/2005/8/layout/StepDownProcess"/>
    <dgm:cxn modelId="{297E462C-D663-4BB1-B50D-D26435A34B1F}" type="presParOf" srcId="{5A2A865F-9ABB-4661-BBDD-8AC7B8A3D922}" destId="{6726FAC1-627E-4B8C-85BA-4FAF1355F17C}" srcOrd="2" destOrd="0" presId="urn:microsoft.com/office/officeart/2005/8/layout/StepDownProcess"/>
    <dgm:cxn modelId="{2F598B95-7D75-4995-A43B-80790EF011DA}" type="presParOf" srcId="{376ECC6C-90DD-466A-9B93-8BCC1FBA38AD}" destId="{9650EDEF-B99D-424E-85F8-4A82A2014040}" srcOrd="3" destOrd="0" presId="urn:microsoft.com/office/officeart/2005/8/layout/StepDownProcess"/>
    <dgm:cxn modelId="{D8B48C87-057D-42B4-BA2B-C249A045C8A4}" type="presParOf" srcId="{376ECC6C-90DD-466A-9B93-8BCC1FBA38AD}" destId="{6632F6D4-BD1F-41FC-ABA7-C650F4EDB7F9}" srcOrd="4" destOrd="0" presId="urn:microsoft.com/office/officeart/2005/8/layout/StepDownProcess"/>
    <dgm:cxn modelId="{7FA98CF1-923E-47F4-BA8D-A675083EDBCD}" type="presParOf" srcId="{6632F6D4-BD1F-41FC-ABA7-C650F4EDB7F9}" destId="{CF93E0C8-0C75-4220-91C8-660A301F2EB0}" srcOrd="0" destOrd="0" presId="urn:microsoft.com/office/officeart/2005/8/layout/StepDownProcess"/>
    <dgm:cxn modelId="{CB38D610-E9A0-48F5-921C-E959A24CC7D7}" type="presParOf" srcId="{6632F6D4-BD1F-41FC-ABA7-C650F4EDB7F9}" destId="{104CDC4D-38AF-403C-97C8-A694785DC1D1}" srcOrd="1" destOrd="0" presId="urn:microsoft.com/office/officeart/2005/8/layout/StepDownProcess"/>
    <dgm:cxn modelId="{EA63532A-7085-4238-84A5-05FF736C1FD1}" type="presParOf" srcId="{6632F6D4-BD1F-41FC-ABA7-C650F4EDB7F9}" destId="{8D725D75-4DC0-4A4B-8FB7-F9BBAD944AFE}" srcOrd="2" destOrd="0" presId="urn:microsoft.com/office/officeart/2005/8/layout/StepDownProcess"/>
    <dgm:cxn modelId="{0ADB224C-0A4D-4679-AD5A-3907BBC78D85}" type="presParOf" srcId="{376ECC6C-90DD-466A-9B93-8BCC1FBA38AD}" destId="{DEE9CF6D-3D0B-4FCA-B406-11FDA1AE538A}" srcOrd="5" destOrd="0" presId="urn:microsoft.com/office/officeart/2005/8/layout/StepDownProcess"/>
    <dgm:cxn modelId="{4D80D5F1-2EAB-4A0F-BB14-A1E25FCE3AA5}" type="presParOf" srcId="{376ECC6C-90DD-466A-9B93-8BCC1FBA38AD}" destId="{A28BF369-792B-4B7B-BAF9-9AC878592ACA}" srcOrd="6" destOrd="0" presId="urn:microsoft.com/office/officeart/2005/8/layout/StepDownProcess"/>
    <dgm:cxn modelId="{C10957ED-BB12-42E1-957C-75567ABCF4C7}" type="presParOf" srcId="{A28BF369-792B-4B7B-BAF9-9AC878592ACA}" destId="{D0EDA631-00F0-4AF2-8FF4-91FBDCC94E6A}" srcOrd="0" destOrd="0" presId="urn:microsoft.com/office/officeart/2005/8/layout/StepDownProcess"/>
    <dgm:cxn modelId="{0CDD85E8-D882-4D55-BB83-F6AC956841A0}" type="presParOf" srcId="{A28BF369-792B-4B7B-BAF9-9AC878592ACA}" destId="{2AABEF8C-8965-4FE7-9123-08AD893D6D96}" srcOrd="1" destOrd="0" presId="urn:microsoft.com/office/officeart/2005/8/layout/StepDownProcess"/>
    <dgm:cxn modelId="{128CAE74-0CF1-47C5-BCED-46512AAD76BA}" type="presParOf" srcId="{A28BF369-792B-4B7B-BAF9-9AC878592ACA}" destId="{10137198-EBC1-42DA-A913-EE07E1F35037}" srcOrd="2" destOrd="0" presId="urn:microsoft.com/office/officeart/2005/8/layout/StepDownProcess"/>
    <dgm:cxn modelId="{E7F9E5DE-02C4-4287-A5F4-4C25D1196A46}" type="presParOf" srcId="{376ECC6C-90DD-466A-9B93-8BCC1FBA38AD}" destId="{CE98FCDE-556D-41E1-9787-D47B53C77BA0}" srcOrd="7" destOrd="0" presId="urn:microsoft.com/office/officeart/2005/8/layout/StepDownProcess"/>
    <dgm:cxn modelId="{FA55F26F-B1E8-4CFA-BE9B-F22102DF5549}" type="presParOf" srcId="{376ECC6C-90DD-466A-9B93-8BCC1FBA38AD}" destId="{131CD139-CACB-46E2-A107-A974D226AC77}" srcOrd="8" destOrd="0" presId="urn:microsoft.com/office/officeart/2005/8/layout/StepDownProcess"/>
    <dgm:cxn modelId="{3F438B98-C2A2-486A-991C-3B9F300022B1}" type="presParOf" srcId="{131CD139-CACB-46E2-A107-A974D226AC77}" destId="{71DE6C9F-3482-4CE5-BA53-3A0EC61E5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5F598-FCFB-407A-BD52-56CFA6CABB5E}">
      <dsp:nvSpPr>
        <dsp:cNvPr id="0" name=""/>
        <dsp:cNvSpPr/>
      </dsp:nvSpPr>
      <dsp:spPr>
        <a:xfrm>
          <a:off x="-6105085" y="-934082"/>
          <a:ext cx="7267478" cy="726747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BF4F1-89D2-4486-AB68-89F9F8704770}">
      <dsp:nvSpPr>
        <dsp:cNvPr id="0" name=""/>
        <dsp:cNvSpPr/>
      </dsp:nvSpPr>
      <dsp:spPr>
        <a:xfrm>
          <a:off x="432878" y="284327"/>
          <a:ext cx="10862223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l-GR" sz="3200" kern="1200" dirty="0"/>
        </a:p>
      </dsp:txBody>
      <dsp:txXfrm>
        <a:off x="432878" y="284327"/>
        <a:ext cx="10862223" cy="568439"/>
      </dsp:txXfrm>
    </dsp:sp>
    <dsp:sp modelId="{D41EEDEE-46E8-459D-972F-0859603AD3F9}">
      <dsp:nvSpPr>
        <dsp:cNvPr id="0" name=""/>
        <dsp:cNvSpPr/>
      </dsp:nvSpPr>
      <dsp:spPr>
        <a:xfrm>
          <a:off x="162880" y="298549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FE98-825A-432C-8C97-3AAEE005F1F9}">
      <dsp:nvSpPr>
        <dsp:cNvPr id="0" name=""/>
        <dsp:cNvSpPr/>
      </dsp:nvSpPr>
      <dsp:spPr>
        <a:xfrm>
          <a:off x="900459" y="1136879"/>
          <a:ext cx="10394643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Literature Review</a:t>
          </a:r>
          <a:endParaRPr lang="el-GR" sz="3200" kern="1200" dirty="0"/>
        </a:p>
      </dsp:txBody>
      <dsp:txXfrm>
        <a:off x="900459" y="1136879"/>
        <a:ext cx="10394643" cy="568439"/>
      </dsp:txXfrm>
    </dsp:sp>
    <dsp:sp modelId="{B88AF9DD-025D-4B2B-B610-218564F9ED95}">
      <dsp:nvSpPr>
        <dsp:cNvPr id="0" name=""/>
        <dsp:cNvSpPr/>
      </dsp:nvSpPr>
      <dsp:spPr>
        <a:xfrm>
          <a:off x="630461" y="1151101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CCB6-00C0-4EC0-BCEB-9E96390B2214}">
      <dsp:nvSpPr>
        <dsp:cNvPr id="0" name=""/>
        <dsp:cNvSpPr/>
      </dsp:nvSpPr>
      <dsp:spPr>
        <a:xfrm>
          <a:off x="1114272" y="1989431"/>
          <a:ext cx="10180830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Gathering</a:t>
          </a:r>
          <a:endParaRPr lang="el-GR" sz="3200" kern="1200" dirty="0"/>
        </a:p>
      </dsp:txBody>
      <dsp:txXfrm>
        <a:off x="1114272" y="1989431"/>
        <a:ext cx="10180830" cy="568439"/>
      </dsp:txXfrm>
    </dsp:sp>
    <dsp:sp modelId="{7C3CEC45-CF07-422F-8FEF-871F0315D699}">
      <dsp:nvSpPr>
        <dsp:cNvPr id="0" name=""/>
        <dsp:cNvSpPr/>
      </dsp:nvSpPr>
      <dsp:spPr>
        <a:xfrm>
          <a:off x="844274" y="2003652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4D46-0102-44DE-B85D-3B521E75BC7D}">
      <dsp:nvSpPr>
        <dsp:cNvPr id="0" name=""/>
        <dsp:cNvSpPr/>
      </dsp:nvSpPr>
      <dsp:spPr>
        <a:xfrm>
          <a:off x="1114272" y="2841442"/>
          <a:ext cx="10180830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Analysis</a:t>
          </a:r>
          <a:endParaRPr lang="el-GR" sz="3200" kern="1200" dirty="0"/>
        </a:p>
      </dsp:txBody>
      <dsp:txXfrm>
        <a:off x="1114272" y="2841442"/>
        <a:ext cx="10180830" cy="568439"/>
      </dsp:txXfrm>
    </dsp:sp>
    <dsp:sp modelId="{B6D1529C-F2AC-4843-A5D8-D65EBAC1F3C6}">
      <dsp:nvSpPr>
        <dsp:cNvPr id="0" name=""/>
        <dsp:cNvSpPr/>
      </dsp:nvSpPr>
      <dsp:spPr>
        <a:xfrm>
          <a:off x="844274" y="2855664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9DB37-58AF-49CD-98F9-AB8B01662434}">
      <dsp:nvSpPr>
        <dsp:cNvPr id="0" name=""/>
        <dsp:cNvSpPr/>
      </dsp:nvSpPr>
      <dsp:spPr>
        <a:xfrm>
          <a:off x="900459" y="3693994"/>
          <a:ext cx="10394643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Findings</a:t>
          </a:r>
          <a:endParaRPr lang="el-GR" sz="3200" kern="1200" dirty="0"/>
        </a:p>
      </dsp:txBody>
      <dsp:txXfrm>
        <a:off x="900459" y="3693994"/>
        <a:ext cx="10394643" cy="568439"/>
      </dsp:txXfrm>
    </dsp:sp>
    <dsp:sp modelId="{F06EC9EF-BB04-437D-AC7F-062C0D4F48DA}">
      <dsp:nvSpPr>
        <dsp:cNvPr id="0" name=""/>
        <dsp:cNvSpPr/>
      </dsp:nvSpPr>
      <dsp:spPr>
        <a:xfrm>
          <a:off x="630461" y="3708216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1363B-8CF1-4968-B400-01A19794E886}">
      <dsp:nvSpPr>
        <dsp:cNvPr id="0" name=""/>
        <dsp:cNvSpPr/>
      </dsp:nvSpPr>
      <dsp:spPr>
        <a:xfrm>
          <a:off x="432878" y="4546546"/>
          <a:ext cx="10862223" cy="5684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119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Further Research</a:t>
          </a:r>
          <a:endParaRPr lang="el-GR" sz="3200" kern="1200" dirty="0"/>
        </a:p>
      </dsp:txBody>
      <dsp:txXfrm>
        <a:off x="432878" y="4546546"/>
        <a:ext cx="10862223" cy="568439"/>
      </dsp:txXfrm>
    </dsp:sp>
    <dsp:sp modelId="{ECD0506D-79A7-460E-A5B1-0C6E9F900A9D}">
      <dsp:nvSpPr>
        <dsp:cNvPr id="0" name=""/>
        <dsp:cNvSpPr/>
      </dsp:nvSpPr>
      <dsp:spPr>
        <a:xfrm>
          <a:off x="162880" y="4560767"/>
          <a:ext cx="539996" cy="5399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B9ED-44A8-40D7-A84A-BEEB47E02031}">
      <dsp:nvSpPr>
        <dsp:cNvPr id="0" name=""/>
        <dsp:cNvSpPr/>
      </dsp:nvSpPr>
      <dsp:spPr>
        <a:xfrm rot="5400000">
          <a:off x="399923" y="2392246"/>
          <a:ext cx="1192128" cy="19836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952B7-944F-4E16-BD18-8EC484BDA3D3}">
      <dsp:nvSpPr>
        <dsp:cNvPr id="0" name=""/>
        <dsp:cNvSpPr/>
      </dsp:nvSpPr>
      <dsp:spPr>
        <a:xfrm>
          <a:off x="200927" y="2984938"/>
          <a:ext cx="1790872" cy="1569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identification</a:t>
          </a:r>
          <a:endParaRPr lang="en-US" sz="2300" kern="1200" dirty="0"/>
        </a:p>
      </dsp:txBody>
      <dsp:txXfrm>
        <a:off x="200927" y="2984938"/>
        <a:ext cx="1790872" cy="1569805"/>
      </dsp:txXfrm>
    </dsp:sp>
    <dsp:sp modelId="{F2709E91-D5B3-4462-8E71-D88E26FC19DF}">
      <dsp:nvSpPr>
        <dsp:cNvPr id="0" name=""/>
        <dsp:cNvSpPr/>
      </dsp:nvSpPr>
      <dsp:spPr>
        <a:xfrm>
          <a:off x="1653900" y="2246206"/>
          <a:ext cx="337900" cy="33790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F37A-BDFD-40D4-95C0-867F94C279F7}">
      <dsp:nvSpPr>
        <dsp:cNvPr id="0" name=""/>
        <dsp:cNvSpPr/>
      </dsp:nvSpPr>
      <dsp:spPr>
        <a:xfrm rot="5400000">
          <a:off x="2592301" y="1849740"/>
          <a:ext cx="1192128" cy="19836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2B346-67E5-48CA-94A7-A70262ED24DE}">
      <dsp:nvSpPr>
        <dsp:cNvPr id="0" name=""/>
        <dsp:cNvSpPr/>
      </dsp:nvSpPr>
      <dsp:spPr>
        <a:xfrm>
          <a:off x="2393306" y="2442432"/>
          <a:ext cx="1790872" cy="1569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gathering</a:t>
          </a:r>
          <a:endParaRPr lang="en-US" sz="2300" kern="1200" dirty="0"/>
        </a:p>
      </dsp:txBody>
      <dsp:txXfrm>
        <a:off x="2393306" y="2442432"/>
        <a:ext cx="1790872" cy="1569805"/>
      </dsp:txXfrm>
    </dsp:sp>
    <dsp:sp modelId="{FE07478E-D53C-4BDE-B70E-D55567D40B26}">
      <dsp:nvSpPr>
        <dsp:cNvPr id="0" name=""/>
        <dsp:cNvSpPr/>
      </dsp:nvSpPr>
      <dsp:spPr>
        <a:xfrm>
          <a:off x="3846278" y="1703700"/>
          <a:ext cx="337900" cy="33790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B577-D9AD-47A0-97B9-269ACA2DAA5F}">
      <dsp:nvSpPr>
        <dsp:cNvPr id="0" name=""/>
        <dsp:cNvSpPr/>
      </dsp:nvSpPr>
      <dsp:spPr>
        <a:xfrm rot="5400000">
          <a:off x="4784680" y="1307234"/>
          <a:ext cx="1192128" cy="19836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C44F1-63EF-4D81-B61C-2A757C7FD2D6}">
      <dsp:nvSpPr>
        <dsp:cNvPr id="0" name=""/>
        <dsp:cNvSpPr/>
      </dsp:nvSpPr>
      <dsp:spPr>
        <a:xfrm>
          <a:off x="4585684" y="1899926"/>
          <a:ext cx="1790872" cy="1569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cleansing</a:t>
          </a:r>
          <a:endParaRPr lang="en-US" sz="2300" kern="1200" dirty="0"/>
        </a:p>
      </dsp:txBody>
      <dsp:txXfrm>
        <a:off x="4585684" y="1899926"/>
        <a:ext cx="1790872" cy="1569805"/>
      </dsp:txXfrm>
    </dsp:sp>
    <dsp:sp modelId="{668F51BB-2EFB-4ABB-B717-673168A2CE4E}">
      <dsp:nvSpPr>
        <dsp:cNvPr id="0" name=""/>
        <dsp:cNvSpPr/>
      </dsp:nvSpPr>
      <dsp:spPr>
        <a:xfrm>
          <a:off x="6038656" y="1161194"/>
          <a:ext cx="337900" cy="33790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069F-3624-4A56-9314-39AC791F7C59}">
      <dsp:nvSpPr>
        <dsp:cNvPr id="0" name=""/>
        <dsp:cNvSpPr/>
      </dsp:nvSpPr>
      <dsp:spPr>
        <a:xfrm rot="5400000">
          <a:off x="6977058" y="764728"/>
          <a:ext cx="1192128" cy="19836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3E3A-C1C2-4B8E-A73A-B8B66CB286B1}">
      <dsp:nvSpPr>
        <dsp:cNvPr id="0" name=""/>
        <dsp:cNvSpPr/>
      </dsp:nvSpPr>
      <dsp:spPr>
        <a:xfrm>
          <a:off x="6778062" y="1357419"/>
          <a:ext cx="1790872" cy="1569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analysis</a:t>
          </a:r>
          <a:endParaRPr lang="en-US" sz="2300" kern="1200" dirty="0"/>
        </a:p>
      </dsp:txBody>
      <dsp:txXfrm>
        <a:off x="6778062" y="1357419"/>
        <a:ext cx="1790872" cy="1569805"/>
      </dsp:txXfrm>
    </dsp:sp>
    <dsp:sp modelId="{445E3B94-7327-417A-9D58-9D5C6D147F70}">
      <dsp:nvSpPr>
        <dsp:cNvPr id="0" name=""/>
        <dsp:cNvSpPr/>
      </dsp:nvSpPr>
      <dsp:spPr>
        <a:xfrm>
          <a:off x="8231034" y="618688"/>
          <a:ext cx="337900" cy="33790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17EF0-4ABC-4107-BFE0-B44B60965BBD}">
      <dsp:nvSpPr>
        <dsp:cNvPr id="0" name=""/>
        <dsp:cNvSpPr/>
      </dsp:nvSpPr>
      <dsp:spPr>
        <a:xfrm rot="5400000">
          <a:off x="9169436" y="222222"/>
          <a:ext cx="1192128" cy="19836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9E024-7651-4981-BA20-DEEB91DC50B8}">
      <dsp:nvSpPr>
        <dsp:cNvPr id="0" name=""/>
        <dsp:cNvSpPr/>
      </dsp:nvSpPr>
      <dsp:spPr>
        <a:xfrm>
          <a:off x="8970440" y="814913"/>
          <a:ext cx="1790872" cy="1569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Results extraction</a:t>
          </a:r>
          <a:endParaRPr lang="en-US" sz="2300" kern="1200" dirty="0"/>
        </a:p>
      </dsp:txBody>
      <dsp:txXfrm>
        <a:off x="8970440" y="814913"/>
        <a:ext cx="1790872" cy="1569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7892-718B-427C-AAE7-C482FF822B31}">
      <dsp:nvSpPr>
        <dsp:cNvPr id="0" name=""/>
        <dsp:cNvSpPr/>
      </dsp:nvSpPr>
      <dsp:spPr>
        <a:xfrm>
          <a:off x="5453" y="451767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1997</a:t>
          </a:r>
          <a:endParaRPr lang="en-US" sz="1800" kern="1200" dirty="0"/>
        </a:p>
      </dsp:txBody>
      <dsp:txXfrm>
        <a:off x="5453" y="451767"/>
        <a:ext cx="2789459" cy="356400"/>
      </dsp:txXfrm>
    </dsp:sp>
    <dsp:sp modelId="{94C4FFCF-7E51-4A81-815A-C4D4682AD9F6}">
      <dsp:nvSpPr>
        <dsp:cNvPr id="0" name=""/>
        <dsp:cNvSpPr/>
      </dsp:nvSpPr>
      <dsp:spPr>
        <a:xfrm>
          <a:off x="2794912" y="50817"/>
          <a:ext cx="557891" cy="11583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FB644-7F02-4377-AF2C-8510F9FC581A}">
      <dsp:nvSpPr>
        <dsp:cNvPr id="0" name=""/>
        <dsp:cNvSpPr/>
      </dsp:nvSpPr>
      <dsp:spPr>
        <a:xfrm>
          <a:off x="3575961" y="50817"/>
          <a:ext cx="7587328" cy="1158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Web sites of the Fortune 500 companies: Facing consumers through home pages, Liu C.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Content analysis of website features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2/3 of the companies had already websites</a:t>
          </a:r>
          <a:endParaRPr lang="en-US" sz="1800" kern="1200" dirty="0"/>
        </a:p>
      </dsp:txBody>
      <dsp:txXfrm>
        <a:off x="3575961" y="50817"/>
        <a:ext cx="7587328" cy="1158300"/>
      </dsp:txXfrm>
    </dsp:sp>
    <dsp:sp modelId="{B4E1F552-72CD-4E93-9E85-FED36D3ADD02}">
      <dsp:nvSpPr>
        <dsp:cNvPr id="0" name=""/>
        <dsp:cNvSpPr/>
      </dsp:nvSpPr>
      <dsp:spPr>
        <a:xfrm>
          <a:off x="5453" y="1418705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1999</a:t>
          </a:r>
          <a:endParaRPr lang="en-US" sz="1800" kern="1200" dirty="0"/>
        </a:p>
      </dsp:txBody>
      <dsp:txXfrm>
        <a:off x="5453" y="1418705"/>
        <a:ext cx="2789459" cy="356400"/>
      </dsp:txXfrm>
    </dsp:sp>
    <dsp:sp modelId="{3DD70E83-9925-4BAA-AE3C-8E7C59830502}">
      <dsp:nvSpPr>
        <dsp:cNvPr id="0" name=""/>
        <dsp:cNvSpPr/>
      </dsp:nvSpPr>
      <dsp:spPr>
        <a:xfrm>
          <a:off x="2794912" y="1273917"/>
          <a:ext cx="557891" cy="645975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31B10-CFFF-4871-A0C5-A35CA95738D9}">
      <dsp:nvSpPr>
        <dsp:cNvPr id="0" name=""/>
        <dsp:cNvSpPr/>
      </dsp:nvSpPr>
      <dsp:spPr>
        <a:xfrm>
          <a:off x="3575961" y="1273917"/>
          <a:ext cx="7587328" cy="645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Differences in Public Websites: The current state of Large U.S. Firms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Only 10 companies still without a website</a:t>
          </a:r>
          <a:endParaRPr lang="en-US" sz="1800" kern="1200" dirty="0"/>
        </a:p>
      </dsp:txBody>
      <dsp:txXfrm>
        <a:off x="3575961" y="1273917"/>
        <a:ext cx="7587328" cy="645975"/>
      </dsp:txXfrm>
    </dsp:sp>
    <dsp:sp modelId="{0F3DFF6B-F552-4400-8382-044020057130}">
      <dsp:nvSpPr>
        <dsp:cNvPr id="0" name=""/>
        <dsp:cNvSpPr/>
      </dsp:nvSpPr>
      <dsp:spPr>
        <a:xfrm>
          <a:off x="5453" y="2112773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2000</a:t>
          </a:r>
          <a:endParaRPr lang="en-US" sz="1800" kern="1200" dirty="0"/>
        </a:p>
      </dsp:txBody>
      <dsp:txXfrm>
        <a:off x="5453" y="2112773"/>
        <a:ext cx="2789459" cy="356400"/>
      </dsp:txXfrm>
    </dsp:sp>
    <dsp:sp modelId="{91B92B21-1F89-4468-8424-24066DD2F535}">
      <dsp:nvSpPr>
        <dsp:cNvPr id="0" name=""/>
        <dsp:cNvSpPr/>
      </dsp:nvSpPr>
      <dsp:spPr>
        <a:xfrm>
          <a:off x="2794912" y="1984692"/>
          <a:ext cx="557891" cy="612562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0881-57C3-4AFD-8D20-62BF7D45A97B}">
      <dsp:nvSpPr>
        <dsp:cNvPr id="0" name=""/>
        <dsp:cNvSpPr/>
      </dsp:nvSpPr>
      <dsp:spPr>
        <a:xfrm>
          <a:off x="3575961" y="1984692"/>
          <a:ext cx="7587328" cy="61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Exploring the factors associated with Web site success in the context of electronic commerce, Liu C.</a:t>
          </a:r>
          <a:endParaRPr lang="en-US" sz="1800" kern="1200" dirty="0"/>
        </a:p>
      </dsp:txBody>
      <dsp:txXfrm>
        <a:off x="3575961" y="1984692"/>
        <a:ext cx="7587328" cy="612562"/>
      </dsp:txXfrm>
    </dsp:sp>
    <dsp:sp modelId="{021DB837-397F-454F-BB5C-14B2CDDC6C64}">
      <dsp:nvSpPr>
        <dsp:cNvPr id="0" name=""/>
        <dsp:cNvSpPr/>
      </dsp:nvSpPr>
      <dsp:spPr>
        <a:xfrm>
          <a:off x="5453" y="2929355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2005</a:t>
          </a:r>
          <a:endParaRPr lang="en-US" sz="1800" kern="1200" dirty="0"/>
        </a:p>
      </dsp:txBody>
      <dsp:txXfrm>
        <a:off x="5453" y="2929355"/>
        <a:ext cx="2789459" cy="356400"/>
      </dsp:txXfrm>
    </dsp:sp>
    <dsp:sp modelId="{1B76918A-26CC-414E-B923-5302736D9C8C}">
      <dsp:nvSpPr>
        <dsp:cNvPr id="0" name=""/>
        <dsp:cNvSpPr/>
      </dsp:nvSpPr>
      <dsp:spPr>
        <a:xfrm>
          <a:off x="2794912" y="2662055"/>
          <a:ext cx="557891" cy="8910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A4BF8-407D-4566-97AE-905DE6D1C2D0}">
      <dsp:nvSpPr>
        <dsp:cNvPr id="0" name=""/>
        <dsp:cNvSpPr/>
      </dsp:nvSpPr>
      <dsp:spPr>
        <a:xfrm>
          <a:off x="3575961" y="2662055"/>
          <a:ext cx="7587328" cy="891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Analysis of critical websites characteristics : A cross category study of successful websites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User’s and web designer’s perspective</a:t>
          </a:r>
          <a:endParaRPr lang="en-US" sz="1800" kern="1200" dirty="0"/>
        </a:p>
      </dsp:txBody>
      <dsp:txXfrm>
        <a:off x="3575961" y="2662055"/>
        <a:ext cx="7587328" cy="891000"/>
      </dsp:txXfrm>
    </dsp:sp>
    <dsp:sp modelId="{1A9F5390-3D56-4F05-844B-B3E7DA455D1E}">
      <dsp:nvSpPr>
        <dsp:cNvPr id="0" name=""/>
        <dsp:cNvSpPr/>
      </dsp:nvSpPr>
      <dsp:spPr>
        <a:xfrm>
          <a:off x="5453" y="3745936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2006</a:t>
          </a:r>
          <a:endParaRPr lang="en-US" sz="1800" kern="1200" dirty="0"/>
        </a:p>
      </dsp:txBody>
      <dsp:txXfrm>
        <a:off x="5453" y="3745936"/>
        <a:ext cx="2789459" cy="356400"/>
      </dsp:txXfrm>
    </dsp:sp>
    <dsp:sp modelId="{F0FA45EA-1043-4314-AEA0-C259117334FF}">
      <dsp:nvSpPr>
        <dsp:cNvPr id="0" name=""/>
        <dsp:cNvSpPr/>
      </dsp:nvSpPr>
      <dsp:spPr>
        <a:xfrm>
          <a:off x="2794912" y="3617855"/>
          <a:ext cx="557891" cy="612562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ED001-F239-4CD8-A7AA-57EF9F464DC6}">
      <dsp:nvSpPr>
        <dsp:cNvPr id="0" name=""/>
        <dsp:cNvSpPr/>
      </dsp:nvSpPr>
      <dsp:spPr>
        <a:xfrm>
          <a:off x="3575961" y="3617855"/>
          <a:ext cx="7587328" cy="61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Web site practices : A comparison between the top 1000 companies in the US and Taiwan, Liao C.</a:t>
          </a:r>
          <a:endParaRPr lang="en-US" sz="1800" kern="1200" dirty="0"/>
        </a:p>
      </dsp:txBody>
      <dsp:txXfrm>
        <a:off x="3575961" y="3617855"/>
        <a:ext cx="7587328" cy="612562"/>
      </dsp:txXfrm>
    </dsp:sp>
    <dsp:sp modelId="{68A2B4B2-7E75-4D15-878F-B3064E3DA9C7}">
      <dsp:nvSpPr>
        <dsp:cNvPr id="0" name=""/>
        <dsp:cNvSpPr/>
      </dsp:nvSpPr>
      <dsp:spPr>
        <a:xfrm>
          <a:off x="5453" y="4540242"/>
          <a:ext cx="278945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2010</a:t>
          </a:r>
          <a:endParaRPr lang="en-US" sz="1800" kern="1200" dirty="0"/>
        </a:p>
      </dsp:txBody>
      <dsp:txXfrm>
        <a:off x="5453" y="4540242"/>
        <a:ext cx="2789459" cy="356400"/>
      </dsp:txXfrm>
    </dsp:sp>
    <dsp:sp modelId="{A07CE10B-2F4B-49BB-82A6-809049DC4CC4}">
      <dsp:nvSpPr>
        <dsp:cNvPr id="0" name=""/>
        <dsp:cNvSpPr/>
      </dsp:nvSpPr>
      <dsp:spPr>
        <a:xfrm>
          <a:off x="2794912" y="4295217"/>
          <a:ext cx="557891" cy="84645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840A7-5191-469A-BA69-52E00AF053A9}">
      <dsp:nvSpPr>
        <dsp:cNvPr id="0" name=""/>
        <dsp:cNvSpPr/>
      </dsp:nvSpPr>
      <dsp:spPr>
        <a:xfrm>
          <a:off x="3575961" y="4295217"/>
          <a:ext cx="7587328" cy="846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Factors driving website success : the key role of Internet customization and the influence of website design quality and Internet marketing strategy, Wei-Shang F.</a:t>
          </a:r>
          <a:endParaRPr lang="en-US" sz="1800" kern="1200" dirty="0"/>
        </a:p>
      </dsp:txBody>
      <dsp:txXfrm>
        <a:off x="3575961" y="4295217"/>
        <a:ext cx="7587328" cy="846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3B9B6-A598-46F2-97B7-5ADB52455089}">
      <dsp:nvSpPr>
        <dsp:cNvPr id="0" name=""/>
        <dsp:cNvSpPr/>
      </dsp:nvSpPr>
      <dsp:spPr>
        <a:xfrm>
          <a:off x="1988556" y="596640"/>
          <a:ext cx="3992515" cy="3992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2A9B9-446A-4CF0-858B-C08C665147DA}">
      <dsp:nvSpPr>
        <dsp:cNvPr id="0" name=""/>
        <dsp:cNvSpPr/>
      </dsp:nvSpPr>
      <dsp:spPr>
        <a:xfrm>
          <a:off x="1988556" y="596640"/>
          <a:ext cx="3992515" cy="3992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AC130-D473-43E8-8EAD-9DED9DEF084B}">
      <dsp:nvSpPr>
        <dsp:cNvPr id="0" name=""/>
        <dsp:cNvSpPr/>
      </dsp:nvSpPr>
      <dsp:spPr>
        <a:xfrm>
          <a:off x="1988556" y="596640"/>
          <a:ext cx="3992515" cy="3992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2B636-A1FD-4AC9-91B3-507E312E97F2}">
      <dsp:nvSpPr>
        <dsp:cNvPr id="0" name=""/>
        <dsp:cNvSpPr/>
      </dsp:nvSpPr>
      <dsp:spPr>
        <a:xfrm>
          <a:off x="3066439" y="1674522"/>
          <a:ext cx="1836750" cy="1836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Fortune 500 companies</a:t>
          </a:r>
          <a:endParaRPr lang="el-GR" sz="1800" kern="1200" dirty="0"/>
        </a:p>
      </dsp:txBody>
      <dsp:txXfrm>
        <a:off x="3335425" y="1943508"/>
        <a:ext cx="1298778" cy="1298778"/>
      </dsp:txXfrm>
    </dsp:sp>
    <dsp:sp modelId="{E1E0114B-9D77-4849-BF63-D67F615C59D4}">
      <dsp:nvSpPr>
        <dsp:cNvPr id="0" name=""/>
        <dsp:cNvSpPr/>
      </dsp:nvSpPr>
      <dsp:spPr>
        <a:xfrm>
          <a:off x="3341951" y="63"/>
          <a:ext cx="1285725" cy="1285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Different industries</a:t>
          </a:r>
          <a:endParaRPr lang="el-GR" sz="1600" kern="1200" dirty="0"/>
        </a:p>
      </dsp:txBody>
      <dsp:txXfrm>
        <a:off x="3530241" y="188353"/>
        <a:ext cx="909145" cy="909145"/>
      </dsp:txXfrm>
    </dsp:sp>
    <dsp:sp modelId="{BEB2361C-C4AC-49F1-8589-9B2D9EEBA2FB}">
      <dsp:nvSpPr>
        <dsp:cNvPr id="0" name=""/>
        <dsp:cNvSpPr/>
      </dsp:nvSpPr>
      <dsp:spPr>
        <a:xfrm>
          <a:off x="5030676" y="2925021"/>
          <a:ext cx="1285725" cy="1285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Different products</a:t>
          </a:r>
          <a:endParaRPr lang="el-GR" sz="1600" kern="1200" dirty="0"/>
        </a:p>
      </dsp:txBody>
      <dsp:txXfrm>
        <a:off x="5218966" y="3113311"/>
        <a:ext cx="909145" cy="909145"/>
      </dsp:txXfrm>
    </dsp:sp>
    <dsp:sp modelId="{D5B8F3BA-C6E5-483A-82F4-62A34302F3C4}">
      <dsp:nvSpPr>
        <dsp:cNvPr id="0" name=""/>
        <dsp:cNvSpPr/>
      </dsp:nvSpPr>
      <dsp:spPr>
        <a:xfrm>
          <a:off x="1653226" y="2925021"/>
          <a:ext cx="1285725" cy="1285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Different consumer needs</a:t>
          </a:r>
          <a:endParaRPr lang="el-GR" sz="1600" kern="1200" dirty="0"/>
        </a:p>
      </dsp:txBody>
      <dsp:txXfrm>
        <a:off x="1841516" y="3113311"/>
        <a:ext cx="909145" cy="909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F5F78-5BC7-4AB5-989E-2FE845A4A773}">
      <dsp:nvSpPr>
        <dsp:cNvPr id="0" name=""/>
        <dsp:cNvSpPr/>
      </dsp:nvSpPr>
      <dsp:spPr>
        <a:xfrm rot="16200000">
          <a:off x="-1180242" y="1180966"/>
          <a:ext cx="4245049" cy="188311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High-level programming language</a:t>
          </a:r>
          <a:endParaRPr lang="el-GR" sz="2200" kern="1200" dirty="0"/>
        </a:p>
      </dsp:txBody>
      <dsp:txXfrm rot="5400000">
        <a:off x="724" y="849010"/>
        <a:ext cx="1883116" cy="2547029"/>
      </dsp:txXfrm>
    </dsp:sp>
    <dsp:sp modelId="{614B248D-3DE3-423E-8816-0D3B5CDDFC48}">
      <dsp:nvSpPr>
        <dsp:cNvPr id="0" name=""/>
        <dsp:cNvSpPr/>
      </dsp:nvSpPr>
      <dsp:spPr>
        <a:xfrm rot="16200000">
          <a:off x="844107" y="1180966"/>
          <a:ext cx="4245049" cy="188311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Convenient syntax</a:t>
          </a:r>
          <a:endParaRPr lang="el-GR" sz="2200" kern="1200" dirty="0"/>
        </a:p>
      </dsp:txBody>
      <dsp:txXfrm rot="5400000">
        <a:off x="2025073" y="849010"/>
        <a:ext cx="1883116" cy="2547029"/>
      </dsp:txXfrm>
    </dsp:sp>
    <dsp:sp modelId="{DF161405-6DC8-4DFB-A811-35C2E203A83A}">
      <dsp:nvSpPr>
        <dsp:cNvPr id="0" name=""/>
        <dsp:cNvSpPr/>
      </dsp:nvSpPr>
      <dsp:spPr>
        <a:xfrm rot="16200000">
          <a:off x="2868457" y="1180966"/>
          <a:ext cx="4245049" cy="188311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Easily readable</a:t>
          </a:r>
          <a:endParaRPr lang="el-GR" sz="2200" kern="1200" dirty="0"/>
        </a:p>
      </dsp:txBody>
      <dsp:txXfrm rot="5400000">
        <a:off x="4049423" y="849010"/>
        <a:ext cx="1883116" cy="2547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21ADB-B639-43E4-95DC-23E6862E6EEB}">
      <dsp:nvSpPr>
        <dsp:cNvPr id="0" name=""/>
        <dsp:cNvSpPr/>
      </dsp:nvSpPr>
      <dsp:spPr>
        <a:xfrm>
          <a:off x="555478" y="269298"/>
          <a:ext cx="3351275" cy="335127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14 different scripts</a:t>
          </a:r>
          <a:endParaRPr lang="el-GR" sz="1500" kern="1200" dirty="0"/>
        </a:p>
      </dsp:txBody>
      <dsp:txXfrm>
        <a:off x="2377535" y="887689"/>
        <a:ext cx="1137039" cy="1117091"/>
      </dsp:txXfrm>
    </dsp:sp>
    <dsp:sp modelId="{3788E24C-475A-48ED-A74E-A424D13AE919}">
      <dsp:nvSpPr>
        <dsp:cNvPr id="0" name=""/>
        <dsp:cNvSpPr/>
      </dsp:nvSpPr>
      <dsp:spPr>
        <a:xfrm>
          <a:off x="382728" y="369039"/>
          <a:ext cx="3351275" cy="335127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38 variables obtained</a:t>
          </a:r>
        </a:p>
      </dsp:txBody>
      <dsp:txXfrm>
        <a:off x="1300339" y="2483534"/>
        <a:ext cx="1516053" cy="1037299"/>
      </dsp:txXfrm>
    </dsp:sp>
    <dsp:sp modelId="{1A827714-3A23-4161-A482-CE461DCA0392}">
      <dsp:nvSpPr>
        <dsp:cNvPr id="0" name=""/>
        <dsp:cNvSpPr/>
      </dsp:nvSpPr>
      <dsp:spPr>
        <a:xfrm>
          <a:off x="382728" y="369039"/>
          <a:ext cx="3351275" cy="335127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500 observations obtained</a:t>
          </a:r>
        </a:p>
      </dsp:txBody>
      <dsp:txXfrm>
        <a:off x="741793" y="1027325"/>
        <a:ext cx="1137039" cy="11170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647E6-6BA0-4FC9-A909-35C7B6444BAC}">
      <dsp:nvSpPr>
        <dsp:cNvPr id="0" name=""/>
        <dsp:cNvSpPr/>
      </dsp:nvSpPr>
      <dsp:spPr>
        <a:xfrm>
          <a:off x="0" y="157822"/>
          <a:ext cx="5083117" cy="1077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06" tIns="187452" rIns="3945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a fake browser </a:t>
          </a:r>
          <a:endParaRPr lang="el-G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Open the page and downloaded with urllib2</a:t>
          </a:r>
          <a:endParaRPr lang="el-G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time library to leave time space between different openings</a:t>
          </a:r>
          <a:endParaRPr lang="el-GR" sz="1400" kern="1200" dirty="0"/>
        </a:p>
      </dsp:txBody>
      <dsp:txXfrm>
        <a:off x="0" y="157822"/>
        <a:ext cx="5083117" cy="1077300"/>
      </dsp:txXfrm>
    </dsp:sp>
    <dsp:sp modelId="{B047470F-4F60-4AAB-BEE7-54883D3DAB8E}">
      <dsp:nvSpPr>
        <dsp:cNvPr id="0" name=""/>
        <dsp:cNvSpPr/>
      </dsp:nvSpPr>
      <dsp:spPr>
        <a:xfrm>
          <a:off x="254155" y="24982"/>
          <a:ext cx="3558181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491" tIns="0" rIns="1344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Crawling websites</a:t>
          </a:r>
          <a:endParaRPr lang="el-GR" sz="1400" kern="1200" dirty="0"/>
        </a:p>
      </dsp:txBody>
      <dsp:txXfrm>
        <a:off x="267124" y="37951"/>
        <a:ext cx="3532243" cy="239742"/>
      </dsp:txXfrm>
    </dsp:sp>
    <dsp:sp modelId="{40211880-3DEA-4963-A190-BA4A38980C05}">
      <dsp:nvSpPr>
        <dsp:cNvPr id="0" name=""/>
        <dsp:cNvSpPr/>
      </dsp:nvSpPr>
      <dsp:spPr>
        <a:xfrm>
          <a:off x="0" y="1416562"/>
          <a:ext cx="5083117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06" tIns="187452" rIns="3945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regex</a:t>
          </a:r>
          <a:endParaRPr lang="el-G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soup.HTML.body.findAll</a:t>
          </a:r>
          <a:r>
            <a:rPr lang="en-US" sz="1400" kern="1200" smtClean="0"/>
            <a:t>()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re.findall</a:t>
          </a:r>
          <a:endParaRPr lang="en-US" sz="1400" kern="1200" dirty="0" smtClean="0"/>
        </a:p>
      </dsp:txBody>
      <dsp:txXfrm>
        <a:off x="0" y="1416562"/>
        <a:ext cx="5083117" cy="1105650"/>
      </dsp:txXfrm>
    </dsp:sp>
    <dsp:sp modelId="{0A0786D9-028D-4D03-BA00-A00465E630E4}">
      <dsp:nvSpPr>
        <dsp:cNvPr id="0" name=""/>
        <dsp:cNvSpPr/>
      </dsp:nvSpPr>
      <dsp:spPr>
        <a:xfrm>
          <a:off x="254155" y="1283722"/>
          <a:ext cx="3558181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491" tIns="0" rIns="1344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Keeping specific data</a:t>
          </a:r>
          <a:endParaRPr lang="el-GR" sz="1400" kern="1200" dirty="0"/>
        </a:p>
      </dsp:txBody>
      <dsp:txXfrm>
        <a:off x="267124" y="1296691"/>
        <a:ext cx="3532243" cy="239742"/>
      </dsp:txXfrm>
    </dsp:sp>
    <dsp:sp modelId="{991856B0-AF4E-49BE-AAA0-59815C4EAF6A}">
      <dsp:nvSpPr>
        <dsp:cNvPr id="0" name=""/>
        <dsp:cNvSpPr/>
      </dsp:nvSpPr>
      <dsp:spPr>
        <a:xfrm>
          <a:off x="0" y="2703652"/>
          <a:ext cx="5083117" cy="1530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06" tIns="187452" rIns="3945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pandas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beautiful soup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urllib2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Validators</a:t>
          </a:r>
        </a:p>
      </dsp:txBody>
      <dsp:txXfrm>
        <a:off x="0" y="2703652"/>
        <a:ext cx="5083117" cy="1530900"/>
      </dsp:txXfrm>
    </dsp:sp>
    <dsp:sp modelId="{632CC3D2-3177-43DA-90E6-2DAA9D0F3A26}">
      <dsp:nvSpPr>
        <dsp:cNvPr id="0" name=""/>
        <dsp:cNvSpPr/>
      </dsp:nvSpPr>
      <dsp:spPr>
        <a:xfrm>
          <a:off x="254155" y="2570812"/>
          <a:ext cx="3558181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491" tIns="0" rIns="1344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Libraries</a:t>
          </a:r>
        </a:p>
      </dsp:txBody>
      <dsp:txXfrm>
        <a:off x="267124" y="2583781"/>
        <a:ext cx="3532243" cy="239742"/>
      </dsp:txXfrm>
    </dsp:sp>
    <dsp:sp modelId="{B493E048-A033-4D13-B6D2-4D71825C7063}">
      <dsp:nvSpPr>
        <dsp:cNvPr id="0" name=""/>
        <dsp:cNvSpPr/>
      </dsp:nvSpPr>
      <dsp:spPr>
        <a:xfrm>
          <a:off x="0" y="4415992"/>
          <a:ext cx="5083117" cy="8930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06" tIns="187452" rIns="3945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/>
            </a:rPr>
            <a:t>Html validator</a:t>
          </a:r>
          <a:endParaRPr lang="en-US" sz="1400" kern="1200" dirty="0" smtClean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2"/>
            </a:rPr>
            <a:t>Readability tool</a:t>
          </a:r>
          <a:endParaRPr lang="en-US" sz="1400" kern="1200" dirty="0" smtClean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3"/>
            </a:rPr>
            <a:t>Fortune 500 list from article</a:t>
          </a:r>
          <a:endParaRPr lang="en-US" sz="1400" kern="1200" dirty="0" smtClean="0">
            <a:solidFill>
              <a:schemeClr val="accent1">
                <a:lumMod val="50000"/>
              </a:schemeClr>
            </a:solidFill>
          </a:endParaRPr>
        </a:p>
      </dsp:txBody>
      <dsp:txXfrm>
        <a:off x="0" y="4415992"/>
        <a:ext cx="5083117" cy="893025"/>
      </dsp:txXfrm>
    </dsp:sp>
    <dsp:sp modelId="{05CCE8EC-7B28-4E86-94DE-FD37256F004D}">
      <dsp:nvSpPr>
        <dsp:cNvPr id="0" name=""/>
        <dsp:cNvSpPr/>
      </dsp:nvSpPr>
      <dsp:spPr>
        <a:xfrm>
          <a:off x="254155" y="4283152"/>
          <a:ext cx="3558181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491" tIns="0" rIns="1344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Other websites used</a:t>
          </a:r>
        </a:p>
      </dsp:txBody>
      <dsp:txXfrm>
        <a:off x="267124" y="4296121"/>
        <a:ext cx="3532243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CC1B-3266-432A-ABE0-600C831377AA}">
      <dsp:nvSpPr>
        <dsp:cNvPr id="0" name=""/>
        <dsp:cNvSpPr/>
      </dsp:nvSpPr>
      <dsp:spPr>
        <a:xfrm rot="16200000">
          <a:off x="-1345883" y="1346603"/>
          <a:ext cx="4564951" cy="1871744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Programming language</a:t>
          </a:r>
          <a:endParaRPr lang="el-GR" sz="2200" kern="1200" dirty="0"/>
        </a:p>
      </dsp:txBody>
      <dsp:txXfrm rot="5400000">
        <a:off x="720" y="912990"/>
        <a:ext cx="1871744" cy="2738971"/>
      </dsp:txXfrm>
    </dsp:sp>
    <dsp:sp modelId="{0BBB75B6-77BB-4B18-BB9F-A8A449D9517A}">
      <dsp:nvSpPr>
        <dsp:cNvPr id="0" name=""/>
        <dsp:cNvSpPr/>
      </dsp:nvSpPr>
      <dsp:spPr>
        <a:xfrm rot="16200000">
          <a:off x="666241" y="1346603"/>
          <a:ext cx="4564951" cy="1871744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Statistical computing and graphics</a:t>
          </a:r>
          <a:endParaRPr lang="el-GR" sz="2200" kern="1200" dirty="0"/>
        </a:p>
      </dsp:txBody>
      <dsp:txXfrm rot="5400000">
        <a:off x="2012844" y="912990"/>
        <a:ext cx="1871744" cy="2738971"/>
      </dsp:txXfrm>
    </dsp:sp>
    <dsp:sp modelId="{D300D21C-3487-4675-9C56-588BD4FE79D1}">
      <dsp:nvSpPr>
        <dsp:cNvPr id="0" name=""/>
        <dsp:cNvSpPr/>
      </dsp:nvSpPr>
      <dsp:spPr>
        <a:xfrm rot="16200000">
          <a:off x="2678366" y="1346603"/>
          <a:ext cx="4564951" cy="1871744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906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Available free</a:t>
          </a:r>
          <a:endParaRPr lang="el-GR" sz="2200" kern="1200" dirty="0"/>
        </a:p>
      </dsp:txBody>
      <dsp:txXfrm rot="5400000">
        <a:off x="4024969" y="912990"/>
        <a:ext cx="1871744" cy="27389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5C42-B372-4124-9238-2D9B1542883B}">
      <dsp:nvSpPr>
        <dsp:cNvPr id="0" name=""/>
        <dsp:cNvSpPr/>
      </dsp:nvSpPr>
      <dsp:spPr>
        <a:xfrm rot="5400000">
          <a:off x="1538546" y="877146"/>
          <a:ext cx="763367" cy="8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BCDC8-74ED-4303-BEAD-007682BE01BB}">
      <dsp:nvSpPr>
        <dsp:cNvPr id="0" name=""/>
        <dsp:cNvSpPr/>
      </dsp:nvSpPr>
      <dsp:spPr>
        <a:xfrm>
          <a:off x="1336300" y="30938"/>
          <a:ext cx="1285061" cy="89950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Fix the decimal point</a:t>
          </a:r>
          <a:endParaRPr lang="el-GR" sz="1500" kern="1200" dirty="0"/>
        </a:p>
      </dsp:txBody>
      <dsp:txXfrm>
        <a:off x="1380218" y="74856"/>
        <a:ext cx="1197225" cy="811665"/>
      </dsp:txXfrm>
    </dsp:sp>
    <dsp:sp modelId="{44EB242B-D2E7-4FFF-AC74-D82E13F119F7}">
      <dsp:nvSpPr>
        <dsp:cNvPr id="0" name=""/>
        <dsp:cNvSpPr/>
      </dsp:nvSpPr>
      <dsp:spPr>
        <a:xfrm>
          <a:off x="2621362" y="116726"/>
          <a:ext cx="934631" cy="72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7EAA0-D057-4877-A2A0-889519B8A49B}">
      <dsp:nvSpPr>
        <dsp:cNvPr id="0" name=""/>
        <dsp:cNvSpPr/>
      </dsp:nvSpPr>
      <dsp:spPr>
        <a:xfrm rot="5400000">
          <a:off x="2603999" y="1887583"/>
          <a:ext cx="763367" cy="8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6DE58-BBC1-4B90-BAD9-9453BE663C45}">
      <dsp:nvSpPr>
        <dsp:cNvPr id="0" name=""/>
        <dsp:cNvSpPr/>
      </dsp:nvSpPr>
      <dsp:spPr>
        <a:xfrm>
          <a:off x="2401753" y="1041375"/>
          <a:ext cx="1285061" cy="89950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Variables as numeric</a:t>
          </a:r>
          <a:endParaRPr lang="el-GR" sz="1500" kern="1200" dirty="0"/>
        </a:p>
      </dsp:txBody>
      <dsp:txXfrm>
        <a:off x="2445671" y="1085293"/>
        <a:ext cx="1197225" cy="811665"/>
      </dsp:txXfrm>
    </dsp:sp>
    <dsp:sp modelId="{6726FAC1-627E-4B8C-85BA-4FAF1355F17C}">
      <dsp:nvSpPr>
        <dsp:cNvPr id="0" name=""/>
        <dsp:cNvSpPr/>
      </dsp:nvSpPr>
      <dsp:spPr>
        <a:xfrm>
          <a:off x="3686814" y="1127163"/>
          <a:ext cx="934631" cy="72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3E0C8-0C75-4220-91C8-660A301F2EB0}">
      <dsp:nvSpPr>
        <dsp:cNvPr id="0" name=""/>
        <dsp:cNvSpPr/>
      </dsp:nvSpPr>
      <dsp:spPr>
        <a:xfrm rot="5400000">
          <a:off x="3669451" y="2898019"/>
          <a:ext cx="763367" cy="8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DC4D-38AF-403C-97C8-A694785DC1D1}">
      <dsp:nvSpPr>
        <dsp:cNvPr id="0" name=""/>
        <dsp:cNvSpPr/>
      </dsp:nvSpPr>
      <dsp:spPr>
        <a:xfrm>
          <a:off x="3467205" y="2051811"/>
          <a:ext cx="1285061" cy="89950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Omit NAs</a:t>
          </a:r>
          <a:endParaRPr lang="el-GR" sz="1500" kern="1200" dirty="0"/>
        </a:p>
      </dsp:txBody>
      <dsp:txXfrm>
        <a:off x="3511123" y="2095729"/>
        <a:ext cx="1197225" cy="811665"/>
      </dsp:txXfrm>
    </dsp:sp>
    <dsp:sp modelId="{8D725D75-4DC0-4A4B-8FB7-F9BBAD944AFE}">
      <dsp:nvSpPr>
        <dsp:cNvPr id="0" name=""/>
        <dsp:cNvSpPr/>
      </dsp:nvSpPr>
      <dsp:spPr>
        <a:xfrm>
          <a:off x="4752267" y="2137599"/>
          <a:ext cx="934631" cy="72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DA631-00F0-4AF2-8FF4-91FBDCC94E6A}">
      <dsp:nvSpPr>
        <dsp:cNvPr id="0" name=""/>
        <dsp:cNvSpPr/>
      </dsp:nvSpPr>
      <dsp:spPr>
        <a:xfrm rot="5400000">
          <a:off x="4734904" y="3908456"/>
          <a:ext cx="763367" cy="8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BEF8C-8965-4FE7-9123-08AD893D6D96}">
      <dsp:nvSpPr>
        <dsp:cNvPr id="0" name=""/>
        <dsp:cNvSpPr/>
      </dsp:nvSpPr>
      <dsp:spPr>
        <a:xfrm>
          <a:off x="4532658" y="3062248"/>
          <a:ext cx="1285061" cy="89950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Change names</a:t>
          </a:r>
          <a:endParaRPr lang="el-GR" sz="1500" kern="1200" dirty="0"/>
        </a:p>
      </dsp:txBody>
      <dsp:txXfrm>
        <a:off x="4576576" y="3106166"/>
        <a:ext cx="1197225" cy="811665"/>
      </dsp:txXfrm>
    </dsp:sp>
    <dsp:sp modelId="{10137198-EBC1-42DA-A913-EE07E1F35037}">
      <dsp:nvSpPr>
        <dsp:cNvPr id="0" name=""/>
        <dsp:cNvSpPr/>
      </dsp:nvSpPr>
      <dsp:spPr>
        <a:xfrm>
          <a:off x="5817719" y="3148036"/>
          <a:ext cx="934631" cy="72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E6C9F-3482-4CE5-BA53-3A0EC61E524D}">
      <dsp:nvSpPr>
        <dsp:cNvPr id="0" name=""/>
        <dsp:cNvSpPr/>
      </dsp:nvSpPr>
      <dsp:spPr>
        <a:xfrm>
          <a:off x="5598110" y="4072685"/>
          <a:ext cx="1285061" cy="89950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Delete unnecessary variables</a:t>
          </a:r>
          <a:endParaRPr lang="el-GR" sz="1500" kern="1200" dirty="0"/>
        </a:p>
      </dsp:txBody>
      <dsp:txXfrm>
        <a:off x="5642028" y="4116603"/>
        <a:ext cx="1197225" cy="81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Metrics of successful websites</a:t>
            </a:r>
            <a:br>
              <a:rPr lang="en-US" sz="3600" b="1" dirty="0"/>
            </a:br>
            <a:r>
              <a:rPr lang="en-US" sz="3600" b="1" dirty="0"/>
              <a:t>and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513" y="4696508"/>
            <a:ext cx="9906258" cy="1086237"/>
          </a:xfrm>
        </p:spPr>
        <p:txBody>
          <a:bodyPr/>
          <a:lstStyle/>
          <a:p>
            <a:r>
              <a:rPr lang="en-US" dirty="0"/>
              <a:t>Danai Avratoglou | Thesis Presentation | Master in Business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23818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860943" y="174171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Fortune 500 companies (2016)</a:t>
            </a:r>
            <a:endParaRPr lang="el-GR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7684793"/>
              </p:ext>
            </p:extLst>
          </p:nvPr>
        </p:nvGraphicFramePr>
        <p:xfrm>
          <a:off x="-121029" y="1382486"/>
          <a:ext cx="7969629" cy="4847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48599" y="1833736"/>
            <a:ext cx="3985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Assets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Ranking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Market Value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Total Stock holders Equity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Revenues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Profit % Revenues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282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15"/>
            <a:ext cx="5323114" cy="9361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Metrics Categories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249" y="1306286"/>
            <a:ext cx="6229894" cy="50074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Loading time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External, Internal, and total links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Facebook, Twitter, Instagram, Pinterest, YouTube, LinkedIn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Pixels, Formats, Total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Readability Index, Words, Unique words, Sentences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Number of errors, number of warnings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697" y="1306286"/>
            <a:ext cx="3855720" cy="4865914"/>
          </a:xfr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Loading time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Hyperlinks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Social media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Image metrics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Content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/>
                </a:solidFill>
              </a:rPr>
              <a:t>Html Validation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12526" y="0"/>
            <a:ext cx="6679474" cy="936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Website Metrics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674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tool: Python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3511957"/>
              </p:ext>
            </p:extLst>
          </p:nvPr>
        </p:nvGraphicFramePr>
        <p:xfrm>
          <a:off x="1613827" y="1864369"/>
          <a:ext cx="5933264" cy="424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47" y="5802086"/>
            <a:ext cx="1606484" cy="803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41186" y="6267568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Python 2.7 version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37" y="5738225"/>
            <a:ext cx="930964" cy="93096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91" y="138673"/>
            <a:ext cx="185403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1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scripts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4165096"/>
              </p:ext>
            </p:extLst>
          </p:nvPr>
        </p:nvGraphicFramePr>
        <p:xfrm>
          <a:off x="1218182" y="1834243"/>
          <a:ext cx="4289483" cy="39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0305709"/>
              </p:ext>
            </p:extLst>
          </p:nvPr>
        </p:nvGraphicFramePr>
        <p:xfrm>
          <a:off x="6270683" y="1162050"/>
          <a:ext cx="5083117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7523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Data </a:t>
            </a:r>
            <a:r>
              <a:rPr lang="en-US" sz="6000" dirty="0" smtClean="0"/>
              <a:t>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57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tool: 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0290488"/>
              </p:ext>
            </p:extLst>
          </p:nvPr>
        </p:nvGraphicFramePr>
        <p:xfrm>
          <a:off x="1454980" y="1713574"/>
          <a:ext cx="5897434" cy="45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41" y="5421593"/>
            <a:ext cx="3398118" cy="119273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85" y="397768"/>
            <a:ext cx="743308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20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814" y="499730"/>
            <a:ext cx="9601200" cy="1485900"/>
          </a:xfrm>
        </p:spPr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605776"/>
              </p:ext>
            </p:extLst>
          </p:nvPr>
        </p:nvGraphicFramePr>
        <p:xfrm>
          <a:off x="73922" y="1591792"/>
          <a:ext cx="8219473" cy="50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89827"/>
              </p:ext>
            </p:extLst>
          </p:nvPr>
        </p:nvGraphicFramePr>
        <p:xfrm>
          <a:off x="7038754" y="2837090"/>
          <a:ext cx="4529214" cy="8356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9738">
                  <a:extLst>
                    <a:ext uri="{9D8B030D-6E8A-4147-A177-3AD203B41FA5}">
                      <a16:colId xmlns="" xmlns:a16="http://schemas.microsoft.com/office/drawing/2014/main" val="2472501918"/>
                    </a:ext>
                  </a:extLst>
                </a:gridCol>
                <a:gridCol w="1509738">
                  <a:extLst>
                    <a:ext uri="{9D8B030D-6E8A-4147-A177-3AD203B41FA5}">
                      <a16:colId xmlns="" xmlns:a16="http://schemas.microsoft.com/office/drawing/2014/main" val="2200230757"/>
                    </a:ext>
                  </a:extLst>
                </a:gridCol>
                <a:gridCol w="1509738">
                  <a:extLst>
                    <a:ext uri="{9D8B030D-6E8A-4147-A177-3AD203B41FA5}">
                      <a16:colId xmlns="" xmlns:a16="http://schemas.microsoft.com/office/drawing/2014/main" val="2396189379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Observations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Variables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="" xmlns:a16="http://schemas.microsoft.com/office/drawing/2014/main" val="17998647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Initial dataset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209933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After cleansing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66980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82" y="24592"/>
            <a:ext cx="950276" cy="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0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3828"/>
            <a:ext cx="5377543" cy="232954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Fortune variables analysis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62512"/>
              </p:ext>
            </p:extLst>
          </p:nvPr>
        </p:nvGraphicFramePr>
        <p:xfrm>
          <a:off x="6057162" y="414448"/>
          <a:ext cx="5245100" cy="173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Assets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Market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Stockholder equity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Revenues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Profit % Revenues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1,077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1,022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-978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5,13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-347,4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 Qu.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134,5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7,72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6,93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2,848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7,114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2,3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254,5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17,588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16,294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6,545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11,234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6,05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252,7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51,152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49,435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66,395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22,34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5,693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3rd Q.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370,8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42,224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39,797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20,469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20,867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11,7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499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877,933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947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998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233,715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45,6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98859"/>
              </p:ext>
            </p:extLst>
          </p:nvPr>
        </p:nvGraphicFramePr>
        <p:xfrm>
          <a:off x="6732920" y="3830379"/>
          <a:ext cx="32131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668"/>
                <a:gridCol w="1256059"/>
                <a:gridCol w="634373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model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Adjusted R-squared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model_ranking_revenues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u="none" strike="noStrike">
                          <a:effectLst/>
                        </a:rPr>
                        <a:t>0,4531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u="none" strike="noStrike">
                          <a:effectLst/>
                        </a:rPr>
                        <a:t>&lt; 0,05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model_ranking_Profit_per_Revenue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-8,32E-02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u="none" strike="noStrike">
                          <a:effectLst/>
                        </a:rPr>
                        <a:t>0,3261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model_ranking_assets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0,1351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1,57E-11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model_ranking_market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0,0226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0,001458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model_ranking_equity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0,01322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0,01198</a:t>
                      </a:r>
                      <a:endParaRPr lang="el-G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model_fortune500_group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u="none" strike="noStrike">
                          <a:effectLst/>
                        </a:rPr>
                        <a:t>0,4701</a:t>
                      </a:r>
                      <a:endParaRPr lang="el-G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u="none" strike="noStrike" dirty="0">
                          <a:effectLst/>
                        </a:rPr>
                        <a:t>&lt;0,05</a:t>
                      </a:r>
                      <a:endParaRPr lang="el-G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1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8143"/>
            <a:ext cx="5268686" cy="21578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Social media </a:t>
            </a:r>
            <a:r>
              <a:rPr lang="en-US" dirty="0">
                <a:solidFill>
                  <a:schemeClr val="bg2"/>
                </a:solidFill>
              </a:rPr>
              <a:t>variables analysis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20322"/>
              </p:ext>
            </p:extLst>
          </p:nvPr>
        </p:nvGraphicFramePr>
        <p:xfrm>
          <a:off x="5688418" y="146419"/>
          <a:ext cx="6166883" cy="288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85562"/>
              </p:ext>
            </p:extLst>
          </p:nvPr>
        </p:nvGraphicFramePr>
        <p:xfrm>
          <a:off x="5816009" y="3499552"/>
          <a:ext cx="6039292" cy="30504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066"/>
                <a:gridCol w="2360869"/>
                <a:gridCol w="1192357"/>
              </a:tblGrid>
              <a:tr h="23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Regression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Adjusted R-squared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model_revenue_facebook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-0,0024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0,829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model_revenue_twitter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-0,0025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0,992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model_revenue_instagram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0,0007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0,260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model_revenue_pinterest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0,0079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0,041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model_revenue_youtube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0,0028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0,145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model_revenue_linkedin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-0,0024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0,866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model_revenue_socialmedia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</a:rPr>
                        <a:t>0,002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0,336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95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3915916"/>
              </p:ext>
            </p:extLst>
          </p:nvPr>
        </p:nvGraphicFramePr>
        <p:xfrm>
          <a:off x="570249" y="1458686"/>
          <a:ext cx="11371379" cy="5399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62869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13" y="87086"/>
            <a:ext cx="4708072" cy="6770914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Links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variables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29756"/>
              </p:ext>
            </p:extLst>
          </p:nvPr>
        </p:nvGraphicFramePr>
        <p:xfrm>
          <a:off x="6911163" y="520331"/>
          <a:ext cx="4117752" cy="24036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9438"/>
                <a:gridCol w="1029438"/>
                <a:gridCol w="1029438"/>
                <a:gridCol w="1029438"/>
              </a:tblGrid>
              <a:tr h="608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External links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Internal links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links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Min.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0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1st Qu.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73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116,5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17,83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154,2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172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3rd Q.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182,8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203,8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Max.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545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1254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1255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27498"/>
              </p:ext>
            </p:extLst>
          </p:nvPr>
        </p:nvGraphicFramePr>
        <p:xfrm>
          <a:off x="6060559" y="4021213"/>
          <a:ext cx="5518296" cy="11144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598"/>
                <a:gridCol w="2157202"/>
                <a:gridCol w="108949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Regression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Adjusted R-squared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model_revenue_totallinks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0,753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model_revenue_external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-0,001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0,503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model_revenue_internal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0,918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model_revenue_links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-0,004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0,795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64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5813" y="87086"/>
            <a:ext cx="4708072" cy="6770914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Content and loading time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variables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32591"/>
              </p:ext>
            </p:extLst>
          </p:nvPr>
        </p:nvGraphicFramePr>
        <p:xfrm>
          <a:off x="5794739" y="658554"/>
          <a:ext cx="5986134" cy="177355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97689"/>
                <a:gridCol w="997689"/>
                <a:gridCol w="997689"/>
                <a:gridCol w="997689"/>
                <a:gridCol w="997689"/>
                <a:gridCol w="997689"/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Sentences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Unique Words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Flesh measure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Readability index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Min.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-3422,4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1st Qu.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70,5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285,5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34,62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500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109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45,55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176,6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685,8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151,1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35,22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2,94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3rd Q.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239,8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894,2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187,8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55,4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Max.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1350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8306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1910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121,2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7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7967"/>
              </p:ext>
            </p:extLst>
          </p:nvPr>
        </p:nvGraphicFramePr>
        <p:xfrm>
          <a:off x="5773480" y="3592255"/>
          <a:ext cx="6039292" cy="1783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67631"/>
                <a:gridCol w="1642245"/>
                <a:gridCol w="8294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Regression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Adjusted R-squared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model_revenue_loading_time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0,013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0,014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model_revenue_Sentences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 dirty="0">
                          <a:effectLst/>
                        </a:rPr>
                        <a:t>-0,002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0,689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model_revenue_Unique,words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-0,001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0,403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model_revenue_Words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-0,001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0,452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model_revenue_Flesh_Mesaure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0,619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model_revenue_Readability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0,728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model_revenue_r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0,001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 dirty="0">
                          <a:effectLst/>
                        </a:rPr>
                        <a:t>0,360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08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5813" y="87086"/>
            <a:ext cx="4708072" cy="6770914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Html Validation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variables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8509"/>
              </p:ext>
            </p:extLst>
          </p:nvPr>
        </p:nvGraphicFramePr>
        <p:xfrm>
          <a:off x="6411429" y="765323"/>
          <a:ext cx="4678328" cy="19183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9582"/>
                <a:gridCol w="1169582"/>
                <a:gridCol w="1169582"/>
                <a:gridCol w="1169582"/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Non document error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Number of errors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Number of warnings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Min.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1st Qu.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0,2264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37,49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8,684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3rd Q.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37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Max.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995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214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37386"/>
              </p:ext>
            </p:extLst>
          </p:nvPr>
        </p:nvGraphicFramePr>
        <p:xfrm>
          <a:off x="6166883" y="4263989"/>
          <a:ext cx="5358810" cy="132778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279"/>
                <a:gridCol w="1270523"/>
                <a:gridCol w="105800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Regression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Adjusted R-squared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model_revenue_number_of_errors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0,109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model_revenue_number_of_warning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0,007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0,053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model_revenue_non_document_error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0,138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model_revenue_html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0,007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 dirty="0">
                          <a:effectLst/>
                        </a:rPr>
                        <a:t>0,118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629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5813" y="87086"/>
            <a:ext cx="4708072" cy="6770914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Image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variables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94987"/>
              </p:ext>
            </p:extLst>
          </p:nvPr>
        </p:nvGraphicFramePr>
        <p:xfrm>
          <a:off x="5677786" y="467168"/>
          <a:ext cx="6294477" cy="177355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99211"/>
                <a:gridCol w="899211"/>
                <a:gridCol w="899211"/>
                <a:gridCol w="899211"/>
                <a:gridCol w="899211"/>
                <a:gridCol w="777694"/>
                <a:gridCol w="1020728"/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jpg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tiff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images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pixels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Min.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13.220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1st Qu.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2.148.967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4.048.858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18,12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15,46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4,21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0,014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47,96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5.804.762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3rd Q.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15,75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17,75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42,75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6.750.073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Max.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363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304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301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2162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55.476.065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7984"/>
              </p:ext>
            </p:extLst>
          </p:nvPr>
        </p:nvGraphicFramePr>
        <p:xfrm>
          <a:off x="5784112" y="3322121"/>
          <a:ext cx="6060558" cy="28975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94820"/>
                <a:gridCol w="2369182"/>
                <a:gridCol w="119655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Regression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Adjusted R-squared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total images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0,000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0,306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 revenue pixels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 dirty="0">
                          <a:effectLst/>
                        </a:rPr>
                        <a:t>-0,002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0,712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 revenue bmp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0,005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0,094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model revenue dib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0,005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>
                          <a:effectLst/>
                        </a:rPr>
                        <a:t>0,079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gif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0,651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jpe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0,233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jpeg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0,234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jpg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0,921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png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0,672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tif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0,943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 revenue tiff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-0,002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0,541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model_revenue_im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1400" u="none" strike="noStrike">
                          <a:effectLst/>
                        </a:rPr>
                        <a:t>0,001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00" u="none" strike="noStrike" dirty="0">
                          <a:effectLst/>
                        </a:rPr>
                        <a:t>0,419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34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 smtClean="0"/>
              <a:t>Multiple Regression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41157"/>
              </p:ext>
            </p:extLst>
          </p:nvPr>
        </p:nvGraphicFramePr>
        <p:xfrm>
          <a:off x="2541181" y="2533761"/>
          <a:ext cx="7240772" cy="24544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0654"/>
                <a:gridCol w="2830549"/>
                <a:gridCol w="1429569"/>
              </a:tblGrid>
              <a:tr h="423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Adjusted R-squared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2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full_Revenues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0,005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0,361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2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full_Ranking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0,017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0,181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3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full_Profit_per_Revenue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-0,045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0,999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3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full_Market_Value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0,034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0,048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2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full_Assets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0,014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0,218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3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full_Total_SH_Equity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>
                          <a:effectLst/>
                        </a:rPr>
                        <a:t>-0,016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dirty="0">
                          <a:effectLst/>
                        </a:rPr>
                        <a:t>0,800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797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Findings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8446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8794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Do the revenues of a company correlate to specific metrics (or to some of the 6 dimensions of a website's design quality based on the user's perception) of the company's website?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Which of the metrics under examination are correlated (individually) the most with the revenues of each company of the Fortune 500 ones?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Which of the metrics under examination are correlated (in groups) the most with the revenues of each company of the Fortune 500 ones?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67600" y="1879457"/>
            <a:ext cx="44471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Small correlation with two dimensions the entertainment quality and the system quality</a:t>
            </a: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/>
          </a:p>
          <a:p>
            <a:r>
              <a:rPr lang="en-US" sz="2000" b="1" i="1" dirty="0" smtClean="0"/>
              <a:t>Loading </a:t>
            </a:r>
            <a:r>
              <a:rPr lang="en-US" sz="2000" b="1" i="1" dirty="0" smtClean="0"/>
              <a:t>time, </a:t>
            </a:r>
            <a:r>
              <a:rPr lang="en-US" sz="2000" b="1" i="1" dirty="0" smtClean="0"/>
              <a:t>formats </a:t>
            </a:r>
            <a:r>
              <a:rPr lang="en-US" sz="2000" b="1" i="1" dirty="0" smtClean="0"/>
              <a:t>(bmp, </a:t>
            </a:r>
            <a:r>
              <a:rPr lang="en-US" sz="2000" b="1" i="1" dirty="0" smtClean="0"/>
              <a:t>dib), number of warnings</a:t>
            </a:r>
          </a:p>
          <a:p>
            <a:endParaRPr lang="en-US" sz="2000" b="1" i="1" dirty="0" smtClean="0"/>
          </a:p>
          <a:p>
            <a:endParaRPr lang="en-US" sz="2000" i="1" dirty="0"/>
          </a:p>
          <a:p>
            <a:r>
              <a:rPr lang="en-US" sz="2000" b="1" i="1" dirty="0" smtClean="0"/>
              <a:t>Loading time, formats(bmp, dib)</a:t>
            </a:r>
          </a:p>
          <a:p>
            <a:r>
              <a:rPr lang="en-US" sz="2000" b="1" i="1" dirty="0" smtClean="0"/>
              <a:t>In total group no correlation in the subgroups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2357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272088" cy="8715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/>
                </a:solidFill>
              </a:rPr>
              <a:t>Theoretical contribution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905" y="1300162"/>
            <a:ext cx="5212080" cy="45672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Companies - help in website 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Test/apply </a:t>
            </a:r>
            <a:r>
              <a:rPr lang="en-US" sz="2800" dirty="0"/>
              <a:t>the </a:t>
            </a:r>
            <a:r>
              <a:rPr lang="en-US" sz="2800" dirty="0" smtClean="0"/>
              <a:t>findings – Improve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Web designers – apply the findings – improve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86" y="1300163"/>
            <a:ext cx="5142302" cy="4567237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Confirmation </a:t>
            </a:r>
            <a:r>
              <a:rPr lang="en-US" sz="2800" dirty="0">
                <a:solidFill>
                  <a:schemeClr val="bg2"/>
                </a:solidFill>
              </a:rPr>
              <a:t>of the website quality dimensions from the site of website </a:t>
            </a:r>
            <a:r>
              <a:rPr lang="en-US" sz="2800" dirty="0" smtClean="0">
                <a:solidFill>
                  <a:schemeClr val="bg2"/>
                </a:solidFill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Correlation aside of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Not user’s oriented results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3074" y="228600"/>
            <a:ext cx="6638925" cy="871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Managerial contribution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49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30616"/>
            <a:ext cx="9612971" cy="11433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Further Research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403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Opportunities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389" y="2082472"/>
            <a:ext cx="7924800" cy="3728914"/>
          </a:xfrm>
          <a:prstGeom prst="rect">
            <a:avLst/>
          </a:prstGeom>
        </p:spPr>
        <p:txBody>
          <a:bodyPr anchor="t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 a larger number of companies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 in different countries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Use metrics given from the companies</a:t>
            </a:r>
          </a:p>
        </p:txBody>
      </p:sp>
    </p:spTree>
    <p:extLst>
      <p:ext uri="{BB962C8B-B14F-4D97-AF65-F5344CB8AC3E}">
        <p14:creationId xmlns:p14="http://schemas.microsoft.com/office/powerpoint/2010/main" val="240332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387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400" dirty="0" smtClean="0"/>
              <a:t>Thank you for your attention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" y="685800"/>
            <a:ext cx="4626431" cy="8817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Research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599" y="2198915"/>
            <a:ext cx="4789715" cy="402771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Understand the correlation between a website’s specific metrics and a company’s </a:t>
            </a:r>
            <a:r>
              <a:rPr lang="en-US" sz="2000" dirty="0" smtClean="0">
                <a:solidFill>
                  <a:schemeClr val="bg1"/>
                </a:solidFill>
              </a:rPr>
              <a:t>status/success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Test metrics’ categories that were deemed important by user’s and web designer perspectives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Evaluate the Fortune 500 companies but without any industry deviation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40829" y="685800"/>
            <a:ext cx="6651171" cy="881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Research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14" y="196518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Do the revenues of a company correlate to specific metrics (or to some of the 6 dimensions of a website's design quality based on the user's perception) of the company's website</a:t>
            </a:r>
            <a:r>
              <a:rPr lang="en-US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Which of the metrics under examination are correlated (individually) the most with the revenues of each company of the Fortune 500 ones</a:t>
            </a:r>
            <a:r>
              <a:rPr lang="en-US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Which of the metrics under examination are correlated (in groups) the most with the revenues of each company of the Fortune 500 ones?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598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Framework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2752813"/>
              </p:ext>
            </p:extLst>
          </p:nvPr>
        </p:nvGraphicFramePr>
        <p:xfrm>
          <a:off x="1100471" y="1414130"/>
          <a:ext cx="10765464" cy="517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050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8898"/>
          </a:xfrm>
        </p:spPr>
        <p:txBody>
          <a:bodyPr/>
          <a:lstStyle/>
          <a:p>
            <a:r>
              <a:rPr lang="en-US" dirty="0" smtClean="0"/>
              <a:t>Data identification / Research 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65007" y="2151344"/>
            <a:ext cx="1944000" cy="57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Environmental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Metrics</a:t>
            </a:r>
            <a:endParaRPr lang="el-GR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6628" y="2145267"/>
            <a:ext cx="1944000" cy="5757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Holistic Digital Environment</a:t>
            </a:r>
            <a:endParaRPr lang="el-GR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5007" y="2844005"/>
            <a:ext cx="1944000" cy="270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Number of Links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Social media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Images 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Loading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HTML  Validation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6628" y="2844005"/>
            <a:ext cx="1944000" cy="270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WEBSITE</a:t>
            </a:r>
            <a:endParaRPr lang="el-GR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7570" y="2146618"/>
            <a:ext cx="1983035" cy="576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By company’s status perception</a:t>
            </a:r>
            <a:endParaRPr lang="el-GR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37415" y="2153269"/>
            <a:ext cx="1944215" cy="575319"/>
          </a:xfrm>
          <a:prstGeom prst="round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accent4"/>
                </a:solidFill>
              </a:rPr>
              <a:t>By the user’s</a:t>
            </a:r>
          </a:p>
          <a:p>
            <a:pPr algn="ctr"/>
            <a:r>
              <a:rPr lang="en-US" sz="1400" b="1" i="1" dirty="0" smtClean="0">
                <a:solidFill>
                  <a:schemeClr val="accent4"/>
                </a:solidFill>
              </a:rPr>
              <a:t> perception</a:t>
            </a:r>
            <a:endParaRPr lang="el-GR" sz="1400" b="1" i="1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47570" y="2844005"/>
            <a:ext cx="1944000" cy="270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Entertainment </a:t>
            </a:r>
            <a:r>
              <a:rPr lang="en-US" sz="1400" dirty="0" smtClean="0">
                <a:solidFill>
                  <a:schemeClr val="tx1"/>
                </a:solidFill>
              </a:rPr>
              <a:t>quality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System quality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3511" y="2844005"/>
            <a:ext cx="1944215" cy="27000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Information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Navigation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Entertainment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System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System use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i="1" dirty="0" smtClean="0">
                <a:solidFill>
                  <a:schemeClr val="accent4"/>
                </a:solidFill>
              </a:rPr>
              <a:t>Service quality</a:t>
            </a:r>
            <a:endParaRPr lang="el-GR" sz="1400" i="1" dirty="0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51012" y="3906521"/>
            <a:ext cx="324000" cy="252081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ight Arrow 11"/>
          <p:cNvSpPr/>
          <p:nvPr/>
        </p:nvSpPr>
        <p:spPr>
          <a:xfrm>
            <a:off x="6472973" y="3925101"/>
            <a:ext cx="324000" cy="252000"/>
          </a:xfrm>
          <a:prstGeom prst="rightArrow">
            <a:avLst>
              <a:gd name="adj1" fmla="val 50000"/>
              <a:gd name="adj2" fmla="val 4650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623510" y="1795981"/>
            <a:ext cx="1944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  <a:latin typeface="+mj-lt"/>
              </a:rPr>
              <a:t>WEBSITE DESIGN DIMENSIONS </a:t>
            </a:r>
            <a:endParaRPr lang="el-GR" sz="10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81147" y="1795981"/>
            <a:ext cx="2115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+mj-lt"/>
              </a:rPr>
              <a:t>WEBSITE DESIGN DIMENSIONS </a:t>
            </a:r>
            <a:endParaRPr lang="el-GR" sz="1000" b="1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65007" y="1795982"/>
            <a:ext cx="19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WEBSITE EXAMINED METRICS</a:t>
            </a:r>
            <a:endParaRPr lang="el-GR" sz="10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59835" y="1795981"/>
            <a:ext cx="19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+mj-lt"/>
              </a:rPr>
              <a:t>WEBSITE DESIGN</a:t>
            </a:r>
            <a:endParaRPr lang="el-GR" sz="1000" b="1" dirty="0">
              <a:latin typeface="+mj-l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340283" y="3925101"/>
            <a:ext cx="324000" cy="252000"/>
          </a:xfrm>
          <a:prstGeom prst="rightArrow">
            <a:avLst>
              <a:gd name="adj1" fmla="val 50000"/>
              <a:gd name="adj2" fmla="val 4650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152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65743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5929831"/>
              </p:ext>
            </p:extLst>
          </p:nvPr>
        </p:nvGraphicFramePr>
        <p:xfrm>
          <a:off x="-55948" y="1428750"/>
          <a:ext cx="11168743" cy="5192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8619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2253343"/>
            <a:ext cx="108204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i="1" dirty="0" smtClean="0"/>
              <a:t>Study the most successful companies, without separating them in industries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i="1" dirty="0" smtClean="0"/>
              <a:t>Study website metrics not from a user’s or a web designer's perspective but from the actual companies status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338314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415</TotalTime>
  <Words>1283</Words>
  <Application>Microsoft Office PowerPoint</Application>
  <PresentationFormat>Custom</PresentationFormat>
  <Paragraphs>541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Crop</vt:lpstr>
      <vt:lpstr>Metrics of successful websites and companies</vt:lpstr>
      <vt:lpstr>Contents</vt:lpstr>
      <vt:lpstr>PowerPoint Presentation</vt:lpstr>
      <vt:lpstr>Research Goals</vt:lpstr>
      <vt:lpstr>Research Framework</vt:lpstr>
      <vt:lpstr>Data identification / Research model</vt:lpstr>
      <vt:lpstr>PowerPoint Presentation</vt:lpstr>
      <vt:lpstr>Previous Researches</vt:lpstr>
      <vt:lpstr>Research Gap</vt:lpstr>
      <vt:lpstr>PowerPoint Presentation</vt:lpstr>
      <vt:lpstr>PowerPoint Presentation</vt:lpstr>
      <vt:lpstr>Metrics Categories</vt:lpstr>
      <vt:lpstr>Data collection tool: Python</vt:lpstr>
      <vt:lpstr>Python scripts </vt:lpstr>
      <vt:lpstr>PowerPoint Presentation</vt:lpstr>
      <vt:lpstr>Data analysis tool: R</vt:lpstr>
      <vt:lpstr>Data Cleansing</vt:lpstr>
      <vt:lpstr>Fortune variables analysis</vt:lpstr>
      <vt:lpstr>Social media variables analysis</vt:lpstr>
      <vt:lpstr>Links  variables analysis</vt:lpstr>
      <vt:lpstr>Content and loading time variables analysis</vt:lpstr>
      <vt:lpstr>Html Validation variables analysis</vt:lpstr>
      <vt:lpstr>Image variables analysis</vt:lpstr>
      <vt:lpstr>Multiple Regression analysis</vt:lpstr>
      <vt:lpstr>PowerPoint Presentation</vt:lpstr>
      <vt:lpstr>Conclusions</vt:lpstr>
      <vt:lpstr>Theoretical contribution</vt:lpstr>
      <vt:lpstr>PowerPoint Presentation</vt:lpstr>
      <vt:lpstr>Further Research Opportunities </vt:lpstr>
      <vt:lpstr>Thank you for your attention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of successful websites and companies</dc:title>
  <dc:creator>danai.a12@outlook.com</dc:creator>
  <cp:lastModifiedBy>Danai</cp:lastModifiedBy>
  <cp:revision>28</cp:revision>
  <dcterms:created xsi:type="dcterms:W3CDTF">2017-03-16T18:34:22Z</dcterms:created>
  <dcterms:modified xsi:type="dcterms:W3CDTF">2017-04-15T15:03:16Z</dcterms:modified>
</cp:coreProperties>
</file>