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7"/>
  </p:notesMasterIdLst>
  <p:handoutMasterIdLst>
    <p:handoutMasterId r:id="rId48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608" r:id="rId29"/>
    <p:sldId id="609" r:id="rId30"/>
    <p:sldId id="610" r:id="rId31"/>
    <p:sldId id="583" r:id="rId32"/>
    <p:sldId id="584" r:id="rId33"/>
    <p:sldId id="585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577" r:id="rId43"/>
    <p:sldId id="32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Задачи" id="{97C3A91A-4AA1-4AA4-A3D9-AE5935732C69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7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5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899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8AC0CB1B-7F04-3E7D-DA03-0FAD3B98E2C8}"/>
              </a:ext>
            </a:extLst>
          </p:cNvPr>
          <p:cNvGrpSpPr/>
          <p:nvPr/>
        </p:nvGrpSpPr>
        <p:grpSpPr>
          <a:xfrm>
            <a:off x="3615640" y="1631951"/>
            <a:ext cx="8046521" cy="3513961"/>
            <a:chOff x="3642671" y="1549902"/>
            <a:chExt cx="8046521" cy="3513961"/>
          </a:xfrm>
        </p:grpSpPr>
        <p:pic>
          <p:nvPicPr>
            <p:cNvPr id="4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69722A11-DA82-5FE8-D855-77FFB316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6" name="Picture 8" descr="Logo&#10;&#10;Description automatically generated">
              <a:extLst>
                <a:ext uri="{FF2B5EF4-FFF2-40B4-BE49-F238E27FC236}">
                  <a16:creationId xmlns:a16="http://schemas.microsoft.com/office/drawing/2014/main" id="{0E8F0653-722A-BB65-030F-7D0CA013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8" name="Picture 10" descr="Logo&#10;&#10;Description automatically generated">
              <a:extLst>
                <a:ext uri="{FF2B5EF4-FFF2-40B4-BE49-F238E27FC236}">
                  <a16:creationId xmlns:a16="http://schemas.microsoft.com/office/drawing/2014/main" id="{646937AA-A519-6FAB-164F-804AA5158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10" name="Picture 12" descr="Logo&#10;&#10;Description automatically generated">
              <a:extLst>
                <a:ext uri="{FF2B5EF4-FFF2-40B4-BE49-F238E27FC236}">
                  <a16:creationId xmlns:a16="http://schemas.microsoft.com/office/drawing/2014/main" id="{55299968-83C4-4BAD-969A-65348C246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12" name="Graphic 17">
              <a:extLst>
                <a:ext uri="{FF2B5EF4-FFF2-40B4-BE49-F238E27FC236}">
                  <a16:creationId xmlns:a16="http://schemas.microsoft.com/office/drawing/2014/main" id="{07D4F48B-BD1D-8505-58E4-DBA45739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15" name="Graphic 19">
              <a:extLst>
                <a:ext uri="{FF2B5EF4-FFF2-40B4-BE49-F238E27FC236}">
                  <a16:creationId xmlns:a16="http://schemas.microsoft.com/office/drawing/2014/main" id="{E1DA5C55-051D-3368-A3B5-380E8B5E9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17" name="Picture 21" descr="Logo&#10;&#10;Description automatically generated">
              <a:extLst>
                <a:ext uri="{FF2B5EF4-FFF2-40B4-BE49-F238E27FC236}">
                  <a16:creationId xmlns:a16="http://schemas.microsoft.com/office/drawing/2014/main" id="{1B02EDEC-49FE-27D7-66D5-B3BE44D7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19" name="Straight Connector 30">
              <a:extLst>
                <a:ext uri="{FF2B5EF4-FFF2-40B4-BE49-F238E27FC236}">
                  <a16:creationId xmlns:a16="http://schemas.microsoft.com/office/drawing/2014/main" id="{C871F893-FF91-BDEF-C5EC-298C3901C071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30">
            <a:extLst>
              <a:ext uri="{FF2B5EF4-FFF2-40B4-BE49-F238E27FC236}">
                <a16:creationId xmlns:a16="http://schemas.microsoft.com/office/drawing/2014/main" id="{C22E81CF-970C-A7CB-E0AC-E6C6D4BF33FD}"/>
              </a:ext>
            </a:extLst>
          </p:cNvPr>
          <p:cNvCxnSpPr>
            <a:cxnSpLocks/>
          </p:cNvCxnSpPr>
          <p:nvPr/>
        </p:nvCxnSpPr>
        <p:spPr>
          <a:xfrm>
            <a:off x="3995057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0">
            <a:extLst>
              <a:ext uri="{FF2B5EF4-FFF2-40B4-BE49-F238E27FC236}">
                <a16:creationId xmlns:a16="http://schemas.microsoft.com/office/drawing/2014/main" id="{0BFAFF46-7EC5-1A4A-A5E1-C52F36FBC851}"/>
              </a:ext>
            </a:extLst>
          </p:cNvPr>
          <p:cNvCxnSpPr>
            <a:cxnSpLocks/>
          </p:cNvCxnSpPr>
          <p:nvPr/>
        </p:nvCxnSpPr>
        <p:spPr>
          <a:xfrm>
            <a:off x="5177681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Картина 23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576104B9-D2C2-E4C7-05AE-A0B1E2E482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0629" y="3948492"/>
            <a:ext cx="1372591" cy="1138627"/>
          </a:xfrm>
          <a:prstGeom prst="rect">
            <a:avLst/>
          </a:prstGeom>
        </p:spPr>
      </p:pic>
      <p:cxnSp>
        <p:nvCxnSpPr>
          <p:cNvPr id="25" name="Straight Connector 30">
            <a:extLst>
              <a:ext uri="{FF2B5EF4-FFF2-40B4-BE49-F238E27FC236}">
                <a16:creationId xmlns:a16="http://schemas.microsoft.com/office/drawing/2014/main" id="{49ABD7D7-BCE1-CD75-5DD5-7F67FF7F8ABC}"/>
              </a:ext>
            </a:extLst>
          </p:cNvPr>
          <p:cNvCxnSpPr>
            <a:cxnSpLocks/>
          </p:cNvCxnSpPr>
          <p:nvPr/>
        </p:nvCxnSpPr>
        <p:spPr>
          <a:xfrm>
            <a:off x="6309153" y="3388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381B6651-A466-1523-9D4F-A3E114B13E95}"/>
              </a:ext>
            </a:extLst>
          </p:cNvPr>
          <p:cNvCxnSpPr>
            <a:cxnSpLocks/>
          </p:cNvCxnSpPr>
          <p:nvPr/>
        </p:nvCxnSpPr>
        <p:spPr>
          <a:xfrm>
            <a:off x="7477508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D3D7BC55-9F29-2E69-4AE9-0779CF112B3F}"/>
              </a:ext>
            </a:extLst>
          </p:cNvPr>
          <p:cNvCxnSpPr>
            <a:cxnSpLocks/>
          </p:cNvCxnSpPr>
          <p:nvPr/>
        </p:nvCxnSpPr>
        <p:spPr>
          <a:xfrm>
            <a:off x="8644804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412AE29D-64AB-A391-9275-0B1B464AAB78}"/>
              </a:ext>
            </a:extLst>
          </p:cNvPr>
          <p:cNvCxnSpPr>
            <a:cxnSpLocks/>
          </p:cNvCxnSpPr>
          <p:nvPr/>
        </p:nvCxnSpPr>
        <p:spPr>
          <a:xfrm>
            <a:off x="9831592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0">
            <a:extLst>
              <a:ext uri="{FF2B5EF4-FFF2-40B4-BE49-F238E27FC236}">
                <a16:creationId xmlns:a16="http://schemas.microsoft.com/office/drawing/2014/main" id="{38DB02E8-3AE2-D3F0-4A75-DADE5C5C31F2}"/>
              </a:ext>
            </a:extLst>
          </p:cNvPr>
          <p:cNvCxnSpPr>
            <a:cxnSpLocks/>
          </p:cNvCxnSpPr>
          <p:nvPr/>
        </p:nvCxnSpPr>
        <p:spPr>
          <a:xfrm>
            <a:off x="11069683" y="338101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1790</Words>
  <Application>Microsoft Office PowerPoint</Application>
  <PresentationFormat>Широк екран</PresentationFormat>
  <Paragraphs>396</Paragraphs>
  <Slides>44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Презентация на PowerPoint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Презентация на PowerPoint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Форматиране и Закръгляне</vt:lpstr>
      <vt:lpstr>Дебъгване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29</cp:revision>
  <dcterms:created xsi:type="dcterms:W3CDTF">2018-05-23T13:08:44Z</dcterms:created>
  <dcterms:modified xsi:type="dcterms:W3CDTF">2024-04-19T13:59:51Z</dcterms:modified>
  <cp:category>computer programming;programming;C#;програмиране;кодиране</cp:category>
</cp:coreProperties>
</file>