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619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415" r:id="rId19"/>
    <p:sldId id="592" r:id="rId20"/>
    <p:sldId id="429" r:id="rId21"/>
    <p:sldId id="623" r:id="rId22"/>
    <p:sldId id="481" r:id="rId23"/>
    <p:sldId id="593" r:id="rId24"/>
    <p:sldId id="624" r:id="rId25"/>
    <p:sldId id="594" r:id="rId26"/>
    <p:sldId id="433" r:id="rId27"/>
    <p:sldId id="483" r:id="rId28"/>
    <p:sldId id="602" r:id="rId29"/>
    <p:sldId id="584" r:id="rId30"/>
    <p:sldId id="604" r:id="rId31"/>
    <p:sldId id="605" r:id="rId32"/>
    <p:sldId id="445" r:id="rId33"/>
    <p:sldId id="450" r:id="rId34"/>
    <p:sldId id="614" r:id="rId35"/>
    <p:sldId id="434" r:id="rId36"/>
    <p:sldId id="625" r:id="rId37"/>
    <p:sldId id="578" r:id="rId38"/>
    <p:sldId id="591" r:id="rId39"/>
    <p:sldId id="579" r:id="rId40"/>
    <p:sldId id="523" r:id="rId41"/>
    <p:sldId id="615" r:id="rId42"/>
    <p:sldId id="442" r:id="rId43"/>
    <p:sldId id="443" r:id="rId44"/>
    <p:sldId id="617" r:id="rId45"/>
    <p:sldId id="616" r:id="rId46"/>
    <p:sldId id="580" r:id="rId47"/>
    <p:sldId id="32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16DF2A-A749-4F23-A315-FAB03602D1BC}">
          <p14:sldIdLst>
            <p14:sldId id="274"/>
            <p14:sldId id="619"/>
          </p14:sldIdLst>
        </p14:section>
        <p14:section name="Преговор" id="{FFD41CDE-CD91-4C44-BC7E-8A3734C50623}">
          <p14:sldIdLst>
            <p14:sldId id="595"/>
            <p14:sldId id="596"/>
            <p14:sldId id="597"/>
            <p14:sldId id="525"/>
            <p14:sldId id="526"/>
            <p14:sldId id="533"/>
            <p14:sldId id="550"/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26BA2781-ED07-49BA-83C5-8832A2A75BA9}">
          <p14:sldIdLst>
            <p14:sldId id="611"/>
            <p14:sldId id="612"/>
            <p14:sldId id="613"/>
          </p14:sldIdLst>
        </p14:section>
        <p14:section name="For – цикъл" id="{F692D121-744A-4A04-9C1E-50308C620FD7}">
          <p14:sldIdLst>
            <p14:sldId id="415"/>
          </p14:sldIdLst>
        </p14:section>
        <p14:section name="Цикъл със стъпка" id="{DA091CBA-3092-492A-9AFD-EB6B3AADD285}">
          <p14:sldIdLst>
            <p14:sldId id="592"/>
            <p14:sldId id="429"/>
            <p14:sldId id="623"/>
            <p14:sldId id="481"/>
            <p14:sldId id="593"/>
            <p14:sldId id="624"/>
            <p14:sldId id="594"/>
            <p14:sldId id="433"/>
            <p14:sldId id="483"/>
          </p14:sldIdLst>
        </p14:section>
        <p14:section name="Работа с текст" id="{929EAE19-293B-4BE5-B5B2-CCF61EE14BDF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07D3F225-031F-4B06-BBBD-851185DA79D8}">
          <p14:sldIdLst>
            <p14:sldId id="614"/>
            <p14:sldId id="434"/>
            <p14:sldId id="625"/>
            <p14:sldId id="578"/>
            <p14:sldId id="591"/>
            <p14:sldId id="579"/>
            <p14:sldId id="523"/>
            <p14:sldId id="615"/>
            <p14:sldId id="442"/>
            <p14:sldId id="443"/>
            <p14:sldId id="617"/>
            <p14:sldId id="616"/>
          </p14:sldIdLst>
        </p14:section>
        <p14:section name="Conclusion" id="{D298F9DE-B615-4816-A4FF-1792BB07043E}">
          <p14:sldIdLst>
            <p14:sldId id="580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 autoAdjust="0"/>
    <p:restoredTop sz="95238" autoAdjust="0"/>
  </p:normalViewPr>
  <p:slideViewPr>
    <p:cSldViewPr showGuides="1">
      <p:cViewPr varScale="1">
        <p:scale>
          <a:sx n="83" d="100"/>
          <a:sy n="83" d="100"/>
        </p:scale>
        <p:origin x="216" y="9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131DC2FC-D2FC-4031-87F6-AB4BF65796DA}"/>
    <pc:docChg chg="modSld">
      <pc:chgData name="Desislava Topuzakova" userId="3992f0759b71ec9c" providerId="LiveId" clId="{131DC2FC-D2FC-4031-87F6-AB4BF65796DA}" dt="2020-11-21T07:45:33.919" v="2" actId="20577"/>
      <pc:docMkLst>
        <pc:docMk/>
      </pc:docMkLst>
      <pc:sldChg chg="modSp mod">
        <pc:chgData name="Desislava Topuzakova" userId="3992f0759b71ec9c" providerId="LiveId" clId="{131DC2FC-D2FC-4031-87F6-AB4BF65796DA}" dt="2020-11-21T07:45:33.919" v="2" actId="20577"/>
        <pc:sldMkLst>
          <pc:docMk/>
          <pc:sldMk cId="4198826026" sldId="613"/>
        </pc:sldMkLst>
        <pc:spChg chg="mod">
          <ac:chgData name="Desislava Topuzakova" userId="3992f0759b71ec9c" providerId="LiveId" clId="{131DC2FC-D2FC-4031-87F6-AB4BF65796DA}" dt="2020-11-21T07:45:33.919" v="2" actId="20577"/>
          <ac:spMkLst>
            <pc:docMk/>
            <pc:sldMk cId="4198826026" sldId="613"/>
            <ac:spMk id="14" creationId="{BF690F1C-9F81-406D-A4E3-BAFCEF27E0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28.9.2024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25AE5B-7AC4-474C-982F-18A304D9D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09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1B076F-1A99-481D-B9D2-A707876407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484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E03C47-0538-43A8-8247-792DFC7939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298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51C7896-7ACC-4419-A7F7-4A32F60F66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103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2E578A-3528-4C4F-AF30-3CA48FC326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878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06CEA8-F3F4-479B-9D52-476FAEACF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390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F9EFDF-5052-4AA3-8D64-B99C26998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006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1FA591-B62C-4BFD-8594-F6921E51FD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957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32001B-F317-4896-9803-725F37D78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554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C702B7-FDFA-42F9-AAD2-2A11EFCE7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739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47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7BA34A-37C3-4BD2-83E3-416BF46741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175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505CA5-8F57-412A-853A-2095261B8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4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4EAB6-7364-453A-9558-5012C51CC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002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0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6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60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5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0150" y="4734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0" y="2259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4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09/28/2024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1590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842" y="5141974"/>
            <a:ext cx="10961783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731" y="5132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3A69E22-7FAF-41E1-8E20-09BD8AE616E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68274" y="5079694"/>
                <a:ext cx="1800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3" y="1219201"/>
            <a:ext cx="2684510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dirty="0" err="1">
                <a:latin typeface="Calibri" panose="020F0502020204030204" pitchFamily="34" charset="0"/>
                <a:cs typeface="Calibri" panose="020F0502020204030204" pitchFamily="34" charset="0"/>
              </a:rPr>
              <a:t>инкрементиране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17550" y="4717796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7946"/>
            <a:ext cx="9506047" cy="882654"/>
          </a:xfrm>
        </p:spPr>
        <p:txBody>
          <a:bodyPr/>
          <a:lstStyle/>
          <a:p>
            <a:r>
              <a:rPr lang="bg-BG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201" y="2410950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652" y="501209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866" y="289968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865" y="554956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3733800"/>
            <a:ext cx="6385051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219201"/>
            <a:ext cx="6385051" cy="1127503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4866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71" y="1295400"/>
            <a:ext cx="11818096" cy="5201066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sz="3198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485114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Намаляване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750" y="242794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2" y="4534582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750" y="507011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088" y="294076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544" y="560564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219200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886200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22514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</a:t>
            </a:r>
            <a:r>
              <a:rPr lang="bg-BG"/>
              <a:t>сме абитуриенти </a:t>
            </a:r>
            <a:r>
              <a:rPr lang="bg-BG" dirty="0"/>
              <a:t>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4491874"/>
            <a:ext cx="6480000" cy="21605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for (</a:t>
            </a:r>
            <a:r>
              <a:rPr lang="en-US" sz="2800" b="1" dirty="0" err="1">
                <a:latin typeface="Consolas" pitchFamily="49" charset="0"/>
              </a:rPr>
              <a:t>int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= 1;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&lt;= 12;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+=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63048"/>
            <a:chOff x="1562100" y="2659188"/>
            <a:chExt cx="5645150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40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400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3"/>
            <a:ext cx="8098192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269070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269070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269070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962400"/>
            <a:ext cx="2070195" cy="708896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567" y="5127690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4596324"/>
            <a:ext cx="4521374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50902F8-FE50-429D-A58C-6D44BBDF8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385050" y="3384550"/>
            <a:ext cx="1511300" cy="4445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DFAEDD2-F18F-4455-91D0-440120D4103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8929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Техники за използване на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6000" y="5037072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677199" y="5170958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635158" y="5025685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9A8E2D8-31D8-4C34-811D-E7E320594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8" y="6039000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EE5254C5-AA53-439D-BFE6-BB4B3E2C682C}"/>
              </a:ext>
            </a:extLst>
          </p:cNvPr>
          <p:cNvSpPr/>
          <p:nvPr/>
        </p:nvSpPr>
        <p:spPr>
          <a:xfrm>
            <a:off x="2678277" y="6172886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15AA27E-FA01-41D2-A231-826BABCB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236" y="6027613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676400"/>
            <a:ext cx="9745873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400" y="2447487"/>
            <a:ext cx="159385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7300" y="2489851"/>
            <a:ext cx="853616" cy="45019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429500" y="3023351"/>
            <a:ext cx="3903270" cy="732501"/>
          </a:xfrm>
          <a:custGeom>
            <a:avLst/>
            <a:gdLst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-136966 w 3903270"/>
              <a:gd name="connsiteY22" fmla="*/ 191809 h 576003"/>
              <a:gd name="connsiteX23" fmla="*/ 0 w 3903270"/>
              <a:gd name="connsiteY23" fmla="*/ 96001 h 576003"/>
              <a:gd name="connsiteX24" fmla="*/ 0 w 3903270"/>
              <a:gd name="connsiteY24" fmla="*/ 96002 h 576003"/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0 w 3903270"/>
              <a:gd name="connsiteY22" fmla="*/ 96001 h 576003"/>
              <a:gd name="connsiteX23" fmla="*/ 0 w 3903270"/>
              <a:gd name="connsiteY23" fmla="*/ 96002 h 5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3270" h="576003">
                <a:moveTo>
                  <a:pt x="0" y="96002"/>
                </a:moveTo>
                <a:cubicBezTo>
                  <a:pt x="0" y="70541"/>
                  <a:pt x="10115" y="46122"/>
                  <a:pt x="28118" y="28118"/>
                </a:cubicBezTo>
                <a:cubicBezTo>
                  <a:pt x="46122" y="10114"/>
                  <a:pt x="70540" y="0"/>
                  <a:pt x="96002" y="0"/>
                </a:cubicBezTo>
                <a:lnTo>
                  <a:pt x="650545" y="0"/>
                </a:lnTo>
                <a:lnTo>
                  <a:pt x="650545" y="0"/>
                </a:lnTo>
                <a:lnTo>
                  <a:pt x="1626363" y="0"/>
                </a:lnTo>
                <a:lnTo>
                  <a:pt x="3807268" y="0"/>
                </a:lnTo>
                <a:cubicBezTo>
                  <a:pt x="3832729" y="0"/>
                  <a:pt x="3857148" y="10115"/>
                  <a:pt x="3875152" y="28118"/>
                </a:cubicBezTo>
                <a:cubicBezTo>
                  <a:pt x="3893156" y="46122"/>
                  <a:pt x="3903270" y="70540"/>
                  <a:pt x="3903270" y="96002"/>
                </a:cubicBezTo>
                <a:lnTo>
                  <a:pt x="3903270" y="96001"/>
                </a:lnTo>
                <a:lnTo>
                  <a:pt x="3903270" y="96001"/>
                </a:lnTo>
                <a:lnTo>
                  <a:pt x="3903270" y="240001"/>
                </a:lnTo>
                <a:lnTo>
                  <a:pt x="3903270" y="480001"/>
                </a:lnTo>
                <a:cubicBezTo>
                  <a:pt x="3903270" y="505462"/>
                  <a:pt x="3893156" y="529881"/>
                  <a:pt x="3875152" y="547885"/>
                </a:cubicBezTo>
                <a:cubicBezTo>
                  <a:pt x="3857148" y="565889"/>
                  <a:pt x="3832730" y="576003"/>
                  <a:pt x="3807268" y="576003"/>
                </a:cubicBezTo>
                <a:lnTo>
                  <a:pt x="1626363" y="576003"/>
                </a:lnTo>
                <a:lnTo>
                  <a:pt x="650545" y="576003"/>
                </a:lnTo>
                <a:lnTo>
                  <a:pt x="650545" y="576003"/>
                </a:lnTo>
                <a:lnTo>
                  <a:pt x="96002" y="576003"/>
                </a:lnTo>
                <a:cubicBezTo>
                  <a:pt x="70541" y="576003"/>
                  <a:pt x="46122" y="565888"/>
                  <a:pt x="28118" y="547885"/>
                </a:cubicBezTo>
                <a:cubicBezTo>
                  <a:pt x="10114" y="529881"/>
                  <a:pt x="0" y="505463"/>
                  <a:pt x="0" y="480001"/>
                </a:cubicBezTo>
                <a:lnTo>
                  <a:pt x="0" y="240001"/>
                </a:lnTo>
                <a:lnTo>
                  <a:pt x="0" y="96001"/>
                </a:lnTo>
                <a:lnTo>
                  <a:pt x="0" y="9600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28850" y="3023351"/>
            <a:ext cx="4608758" cy="672349"/>
          </a:xfrm>
          <a:custGeom>
            <a:avLst/>
            <a:gdLst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-318696 w 4608758"/>
              <a:gd name="connsiteY22" fmla="*/ 21112 h 672349"/>
              <a:gd name="connsiteX23" fmla="*/ 0 w 4608758"/>
              <a:gd name="connsiteY23" fmla="*/ 112058 h 672349"/>
              <a:gd name="connsiteX24" fmla="*/ 0 w 4608758"/>
              <a:gd name="connsiteY24" fmla="*/ 112060 h 672349"/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0 w 4608758"/>
              <a:gd name="connsiteY22" fmla="*/ 112058 h 672349"/>
              <a:gd name="connsiteX23" fmla="*/ 0 w 4608758"/>
              <a:gd name="connsiteY23" fmla="*/ 112060 h 6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8758" h="672349">
                <a:moveTo>
                  <a:pt x="0" y="112060"/>
                </a:moveTo>
                <a:cubicBezTo>
                  <a:pt x="0" y="82340"/>
                  <a:pt x="11806" y="53837"/>
                  <a:pt x="32822" y="32822"/>
                </a:cubicBezTo>
                <a:cubicBezTo>
                  <a:pt x="53837" y="11807"/>
                  <a:pt x="82340" y="0"/>
                  <a:pt x="112060" y="1"/>
                </a:cubicBezTo>
                <a:lnTo>
                  <a:pt x="768126" y="0"/>
                </a:lnTo>
                <a:lnTo>
                  <a:pt x="768126" y="0"/>
                </a:lnTo>
                <a:lnTo>
                  <a:pt x="1920316" y="0"/>
                </a:lnTo>
                <a:lnTo>
                  <a:pt x="4496698" y="0"/>
                </a:lnTo>
                <a:cubicBezTo>
                  <a:pt x="4526418" y="0"/>
                  <a:pt x="4554921" y="11806"/>
                  <a:pt x="4575936" y="32822"/>
                </a:cubicBezTo>
                <a:cubicBezTo>
                  <a:pt x="4596951" y="53837"/>
                  <a:pt x="4608758" y="82340"/>
                  <a:pt x="4608757" y="112060"/>
                </a:cubicBezTo>
                <a:cubicBezTo>
                  <a:pt x="4608757" y="112059"/>
                  <a:pt x="4608758" y="112059"/>
                  <a:pt x="4608758" y="112058"/>
                </a:cubicBezTo>
                <a:lnTo>
                  <a:pt x="4608758" y="112058"/>
                </a:lnTo>
                <a:lnTo>
                  <a:pt x="4608758" y="280145"/>
                </a:lnTo>
                <a:lnTo>
                  <a:pt x="4608758" y="560289"/>
                </a:lnTo>
                <a:cubicBezTo>
                  <a:pt x="4608758" y="590009"/>
                  <a:pt x="4596952" y="618512"/>
                  <a:pt x="4575936" y="639527"/>
                </a:cubicBezTo>
                <a:cubicBezTo>
                  <a:pt x="4554921" y="660542"/>
                  <a:pt x="4526418" y="672349"/>
                  <a:pt x="4496698" y="672349"/>
                </a:cubicBezTo>
                <a:lnTo>
                  <a:pt x="1920316" y="672349"/>
                </a:lnTo>
                <a:lnTo>
                  <a:pt x="768126" y="672349"/>
                </a:lnTo>
                <a:lnTo>
                  <a:pt x="768126" y="672349"/>
                </a:lnTo>
                <a:lnTo>
                  <a:pt x="112060" y="672349"/>
                </a:lnTo>
                <a:cubicBezTo>
                  <a:pt x="82340" y="672349"/>
                  <a:pt x="53837" y="660543"/>
                  <a:pt x="32822" y="639527"/>
                </a:cubicBezTo>
                <a:cubicBezTo>
                  <a:pt x="11807" y="618512"/>
                  <a:pt x="0" y="590009"/>
                  <a:pt x="0" y="560289"/>
                </a:cubicBezTo>
                <a:lnTo>
                  <a:pt x="0" y="280145"/>
                </a:lnTo>
                <a:lnTo>
                  <a:pt x="0" y="112058"/>
                </a:lnTo>
                <a:lnTo>
                  <a:pt x="0" y="112060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9A008AA-CA0B-4747-8C86-1CC6F21D0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4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5443" y="1828801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2514601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9200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C7D47E8-556A-4ADA-A946-D565B215C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8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/>
              <a:t>Отпечатва четните степени на </a:t>
            </a:r>
            <a:r>
              <a:rPr lang="bg-BG" b="1" dirty="0"/>
              <a:t>2</a:t>
            </a:r>
            <a:r>
              <a:rPr lang="bg-BG" dirty="0"/>
              <a:t> до </a:t>
            </a:r>
            <a:r>
              <a:rPr lang="en-US" b="1" dirty="0"/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</a:t>
            </a:r>
            <a:r>
              <a:rPr lang="bg-BG" b="1" dirty="0"/>
              <a:t>2</a:t>
            </a:r>
            <a:r>
              <a:rPr lang="en-US" b="1" baseline="30000" dirty="0"/>
              <a:t>n</a:t>
            </a:r>
            <a:endParaRPr lang="bg-BG" b="1" dirty="0"/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FC110A6-2544-43FF-8DDB-C670BAE41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5900" y="1489515"/>
            <a:ext cx="8763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4201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400344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3515C7-93F4-4E06-B200-5E68B7598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4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4570-7423-4A41-81D9-01A4882480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4038601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376ADB-9B94-436E-92D2-173C59D8C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900" y="231775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52659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3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BE7-46B5-4935-888D-F4794220DA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</a:t>
            </a:r>
            <a:r>
              <a:rPr lang="en-US" sz="3400" dirty="0"/>
              <a:t> </a:t>
            </a:r>
            <a:r>
              <a:rPr lang="bg-BG" sz="3400" dirty="0"/>
              <a:t>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86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12" y="336845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6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7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36" y="4066602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3524" y="49062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96E799-6E97-4B09-B4C6-501943D3B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522418"/>
            <a:ext cx="10591800" cy="32947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Console.WriteLine(input[i]);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126" y="1981200"/>
            <a:ext cx="3352800" cy="7275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7A371D8-23AC-4572-832C-E91B22ECFD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1787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62D8936-1A1F-4A2C-801B-B705E980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1" y="1371600"/>
            <a:ext cx="9524999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4D30C3-D0A4-4236-9502-1D8F0F30B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Прочита цяло число</a:t>
            </a:r>
            <a:r>
              <a:rPr lang="en-US" sz="3200" dirty="0"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</a:t>
            </a:r>
            <a:r>
              <a:rPr lang="bg-BG" sz="3200" dirty="0"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200" dirty="0"/>
              <a:t>Прочита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последователни пъти числа и ги сумира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Извежда пресметнатата сума</a:t>
            </a:r>
            <a:endParaRPr lang="en-US" sz="3200" dirty="0">
              <a:cs typeface="Calibri" panose="020F0502020204030204" pitchFamily="34" charset="0"/>
            </a:endParaRPr>
          </a:p>
          <a:p>
            <a:r>
              <a:rPr lang="bg-BG" sz="3200" dirty="0"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BED1E3-1604-46CF-86CC-85FFFF222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 latinLnBrk="0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3952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10134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90601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55BE0010-0BD5-41C7-8E9F-83FE55B4B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0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40A36-4AB4-4CDD-9F96-D3B477088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8724D-33D5-42D6-9512-AC708876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8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7824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3426" y="2886802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261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2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7138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71139" cy="1495518"/>
              <a:chOff x="4192090" y="201817"/>
              <a:chExt cx="6630213" cy="1729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3361" y="1476840"/>
                <a:ext cx="2438942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9174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5061" y="2666429"/>
            <a:ext cx="851102" cy="539736"/>
            <a:chOff x="7353473" y="2274338"/>
            <a:chExt cx="85110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636" y="1295400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40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79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7CBBB80A-A603-49C6-B2C3-5EF7B7B5EB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1249" y="1384300"/>
            <a:ext cx="7773951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365721" y="2460653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60" y="2672744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783527" y="34937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5A9850F-8A16-4E71-ACDC-3E0432CCD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0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1. </a:t>
            </a:r>
            <a:r>
              <a:rPr lang="en-US" sz="3200" dirty="0" err="1"/>
              <a:t>Каква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е </a:t>
            </a:r>
            <a:r>
              <a:rPr lang="en-US" sz="3200" dirty="0" err="1"/>
              <a:t>стойността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променливата</a:t>
            </a:r>
            <a:r>
              <a:rPr lang="en-US" sz="3200" dirty="0"/>
              <a:t> </a:t>
            </a:r>
            <a:r>
              <a:rPr lang="en-US" sz="3200" b="1" dirty="0"/>
              <a:t>а </a:t>
            </a:r>
            <a:r>
              <a:rPr lang="en-US" sz="3200" dirty="0" err="1"/>
              <a:t>след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изпълнението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програма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8848" y="2380479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int a = 5;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switch (a)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5: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6: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  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+ 2;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5F5E559-C2D1-48AD-A8CA-3066AEE75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</a:rPr>
              <a:t>2*n</a:t>
            </a:r>
            <a:r>
              <a:rPr lang="en-US" sz="3600" dirty="0"/>
              <a:t> </a:t>
            </a:r>
            <a:r>
              <a:rPr lang="bg-BG" sz="3600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solidFill>
                  <a:schemeClr val="bg1"/>
                </a:solidFill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3BE56F0-D3AB-46D8-80B5-3AF914A8B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0033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762CDB-8F28-43BC-A909-A9E54FCF7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0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600" dirty="0">
                <a:cs typeface="Calibri" panose="020F0502020204030204" pitchFamily="34" charset="0"/>
              </a:rPr>
              <a:t>) </a:t>
            </a:r>
            <a:r>
              <a:rPr lang="bg-BG" sz="3600" dirty="0">
                <a:cs typeface="Calibri" panose="020F0502020204030204" pitchFamily="34" charset="0"/>
              </a:rPr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bg-BG" sz="3600" dirty="0">
                <a:cs typeface="Calibri" panose="020F0502020204030204" pitchFamily="34" charset="0"/>
              </a:rPr>
              <a:t> на брой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r>
              <a:rPr lang="bg-BG" sz="3600" dirty="0">
                <a:cs typeface="Calibri" panose="020F0502020204030204" pitchFamily="34" charset="0"/>
              </a:rPr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четни</a:t>
            </a:r>
            <a:r>
              <a:rPr lang="bg-BG" sz="3600" dirty="0"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нечетни</a:t>
            </a:r>
            <a:r>
              <a:rPr lang="bg-BG" sz="3600" dirty="0">
                <a:cs typeface="Calibri" panose="020F0502020204030204" pitchFamily="34" charset="0"/>
              </a:rPr>
              <a:t> позиции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Yes</a:t>
            </a:r>
            <a:r>
              <a:rPr lang="bg-BG" sz="3600" dirty="0"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cs typeface="Calibri" panose="020F0502020204030204" pitchFamily="34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No</a:t>
            </a:r>
            <a:r>
              <a:rPr lang="en-US" sz="3600" dirty="0">
                <a:cs typeface="Calibri" panose="020F0502020204030204" pitchFamily="34" charset="0"/>
              </a:rPr>
              <a:t>" </a:t>
            </a:r>
            <a:r>
              <a:rPr lang="bg-BG" sz="3600" dirty="0">
                <a:cs typeface="Calibri" panose="020F0502020204030204" pitchFamily="34" charset="0"/>
              </a:rPr>
              <a:t>и разликата</a:t>
            </a:r>
            <a:r>
              <a:rPr lang="en-US" sz="3600" dirty="0">
                <a:cs typeface="Calibri" panose="020F0502020204030204" pitchFamily="34" charset="0"/>
              </a:rPr>
              <a:t> (</a:t>
            </a:r>
            <a:r>
              <a:rPr lang="bg-BG" sz="3600" dirty="0"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444168-C79C-4AD8-B235-910108A55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2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E743840-0187-45C8-93F7-ED09053DA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2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317750" y="1206500"/>
            <a:ext cx="7200900" cy="49122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1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1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3BB03DA-AB97-4287-9B61-F0EF6BF4D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1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 latinLnBrk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A16F41-6BD2-400C-BED8-AEF698F4A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78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960BA4-1845-4C61-8B0A-C13BF1516F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2. </a:t>
            </a:r>
            <a:r>
              <a:rPr lang="en-US" sz="3200" dirty="0" err="1"/>
              <a:t>Какво</a:t>
            </a:r>
            <a:r>
              <a:rPr lang="en-US" sz="3200" dirty="0"/>
              <a:t> ще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1774211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81149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C5E1BC4-2382-42A3-94E5-867A94157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6" y="1209539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3.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732" y="1822444"/>
            <a:ext cx="7190668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D60D1DB0-7445-42C5-8ECF-715ED672CA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  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4528" y="179017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F1CCBB57-161F-4255-B869-5F17904F1C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5.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981" y="2394893"/>
            <a:ext cx="6600362" cy="424998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Console.WriteLine("Equal to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5190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96153" y="2182564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6CFC36D-1727-49E0-9AA7-93948691F6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448" y="2410501"/>
            <a:ext cx="5082590" cy="434289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if(role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if(password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Console.WriteLine("Welcome!");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04698" y="4263624"/>
            <a:ext cx="2923122" cy="1901866"/>
            <a:chOff x="5177021" y="4570824"/>
            <a:chExt cx="3412548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7021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AAF250-160E-4C3F-9001-C0918AA34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2769</Words>
  <Application>Microsoft Office PowerPoint</Application>
  <PresentationFormat>Широк екран</PresentationFormat>
  <Paragraphs>611</Paragraphs>
  <Slides>49</Slides>
  <Notes>24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Презентация на PowerPoint</vt:lpstr>
      <vt:lpstr>Увеличаване</vt:lpstr>
      <vt:lpstr>Увеличаване</vt:lpstr>
      <vt:lpstr>Намаляване </vt:lpstr>
      <vt:lpstr>Намаляване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Презентация на PowerPoint</vt:lpstr>
      <vt:lpstr>Числата от N до 1 в обратен ред – решение </vt:lpstr>
      <vt:lpstr>Числата от 1 до N през 3 – условие </vt:lpstr>
      <vt:lpstr>Презентация на PowerPoint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Презентация на PowerPoint</vt:lpstr>
      <vt:lpstr>Редица цели числа – условие</vt:lpstr>
      <vt:lpstr>Презентация на PowerPoint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35</cp:revision>
  <dcterms:created xsi:type="dcterms:W3CDTF">2018-05-23T13:08:44Z</dcterms:created>
  <dcterms:modified xsi:type="dcterms:W3CDTF">2024-09-28T13:53:52Z</dcterms:modified>
  <cp:category>computer programming;programming;C#;програмиране;кодиране</cp:category>
</cp:coreProperties>
</file>