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94"/>
    <p:restoredTop sz="94650"/>
  </p:normalViewPr>
  <p:slideViewPr>
    <p:cSldViewPr snapToGrid="0" snapToObjects="1">
      <p:cViewPr>
        <p:scale>
          <a:sx n="67" d="100"/>
          <a:sy n="67" d="100"/>
        </p:scale>
        <p:origin x="4552" y="2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384D9-874D-FE46-8C61-C2E1AEC07582}" type="datetimeFigureOut">
              <a:rPr lang="en-US" smtClean="0"/>
              <a:t>2/6/17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E2015-4A2D-D84A-84E4-163A72BD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60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21BF-F9F4-574B-BEA6-CF4FAB089DE1}" type="datetimeFigureOut">
              <a:rPr lang="en-US" smtClean="0"/>
              <a:t>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1CEA-998E-C34E-919F-5433349544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21BF-F9F4-574B-BEA6-CF4FAB089DE1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1CEA-998E-C34E-919F-543334954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21BF-F9F4-574B-BEA6-CF4FAB089DE1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1CEA-998E-C34E-919F-543334954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21BF-F9F4-574B-BEA6-CF4FAB089DE1}" type="datetimeFigureOut">
              <a:rPr lang="en-US" smtClean="0"/>
              <a:t>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1CEA-998E-C34E-919F-543334954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21BF-F9F4-574B-BEA6-CF4FAB089DE1}" type="datetimeFigureOut">
              <a:rPr lang="en-US" smtClean="0"/>
              <a:t>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1CEA-998E-C34E-919F-5433349544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21BF-F9F4-574B-BEA6-CF4FAB089DE1}" type="datetimeFigureOut">
              <a:rPr lang="en-US" smtClean="0"/>
              <a:t>2/6/17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1CEA-998E-C34E-919F-543334954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21BF-F9F4-574B-BEA6-CF4FAB089DE1}" type="datetimeFigureOut">
              <a:rPr lang="en-US" smtClean="0"/>
              <a:t>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1CEA-998E-C34E-919F-5433349544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21BF-F9F4-574B-BEA6-CF4FAB089DE1}" type="datetimeFigureOut">
              <a:rPr lang="en-US" smtClean="0"/>
              <a:t>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1CEA-998E-C34E-919F-543334954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21BF-F9F4-574B-BEA6-CF4FAB089DE1}" type="datetimeFigureOut">
              <a:rPr lang="en-US" smtClean="0"/>
              <a:t>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1CEA-998E-C34E-919F-543334954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21BF-F9F4-574B-BEA6-CF4FAB089DE1}" type="datetimeFigureOut">
              <a:rPr lang="en-US" smtClean="0"/>
              <a:t>2/6/17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1CEA-998E-C34E-919F-543334954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DDB21BF-F9F4-574B-BEA6-CF4FAB089DE1}" type="datetimeFigureOut">
              <a:rPr lang="en-US" smtClean="0"/>
              <a:t>2/6/17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1CEA-998E-C34E-919F-543334954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DDB21BF-F9F4-574B-BEA6-CF4FAB089DE1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29B1CEA-998E-C34E-919F-54333495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1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quick Intro to Some Neat Stats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 not</a:t>
            </a:r>
            <a:r>
              <a:rPr lang="is-IS" dirty="0" smtClean="0"/>
              <a:t>… depends on how you like to spend your Friday nights.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1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93192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Monty Hall Problem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200" dirty="0" smtClean="0"/>
              <a:t>-An exercise in thinking about the sample space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 smtClean="0"/>
              <a:t>Set up:</a:t>
            </a:r>
          </a:p>
          <a:p>
            <a:pPr lvl="1"/>
            <a:r>
              <a:rPr lang="en-US" dirty="0" smtClean="0"/>
              <a:t>You’re on a game show.</a:t>
            </a:r>
          </a:p>
          <a:p>
            <a:pPr lvl="1"/>
            <a:r>
              <a:rPr lang="en-US" dirty="0" smtClean="0"/>
              <a:t>There’s a car behind one of 3 Doors and two (loveable) but ultimately unwanted goats behind the other two.</a:t>
            </a:r>
          </a:p>
          <a:p>
            <a:pPr lvl="1"/>
            <a:r>
              <a:rPr lang="en-US" dirty="0" smtClean="0"/>
              <a:t>You pick a door.</a:t>
            </a:r>
          </a:p>
          <a:p>
            <a:pPr lvl="1"/>
            <a:r>
              <a:rPr lang="en-US" dirty="0" smtClean="0"/>
              <a:t>The host opens another door (one that you didn’t pick and one that didn’t have the car in it).</a:t>
            </a:r>
          </a:p>
          <a:p>
            <a:pPr lvl="1"/>
            <a:r>
              <a:rPr lang="en-US" dirty="0" smtClean="0"/>
              <a:t>It reveals a goat (obviously!).</a:t>
            </a:r>
          </a:p>
          <a:p>
            <a:pPr lvl="1"/>
            <a:r>
              <a:rPr lang="en-US" dirty="0" smtClean="0"/>
              <a:t>Do you want to keep your original choice or switch doors?</a:t>
            </a:r>
          </a:p>
          <a:p>
            <a:pPr lvl="1"/>
            <a:r>
              <a:rPr lang="en-US" dirty="0" smtClean="0"/>
              <a:t>First – let’s think about this analytically and then look at a “Monte Carlo Simulation” </a:t>
            </a:r>
          </a:p>
          <a:p>
            <a:pPr lvl="2"/>
            <a:r>
              <a:rPr lang="en-US" dirty="0" err="1" smtClean="0"/>
              <a:t>Ooooooooohhhhh</a:t>
            </a:r>
            <a:r>
              <a:rPr lang="en-US" dirty="0" smtClean="0"/>
              <a:t>, fancy name!</a:t>
            </a:r>
          </a:p>
          <a:p>
            <a:pPr lvl="2"/>
            <a:endParaRPr lang="en-US" dirty="0" smtClean="0"/>
          </a:p>
        </p:txBody>
      </p:sp>
      <p:pic>
        <p:nvPicPr>
          <p:cNvPr id="1026" name="Picture 2" descr="ttps://upload.wikimedia.org/wikipedia/commons/thumb/3/3f/Monty_open_door.svg/180px-Monty_open_door.svg.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700" y="5074330"/>
            <a:ext cx="3210604" cy="178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499" y="210004"/>
            <a:ext cx="10515600" cy="1325563"/>
          </a:xfrm>
        </p:spPr>
        <p:txBody>
          <a:bodyPr/>
          <a:lstStyle/>
          <a:p>
            <a:r>
              <a:rPr lang="en-US" dirty="0" smtClean="0"/>
              <a:t>P-values, p-values, p-values! </a:t>
            </a:r>
            <a:br>
              <a:rPr lang="en-US" dirty="0" smtClean="0"/>
            </a:br>
            <a:r>
              <a:rPr lang="en-US" sz="2400" dirty="0"/>
              <a:t>	</a:t>
            </a:r>
            <a:r>
              <a:rPr lang="en-US" sz="2400" dirty="0" smtClean="0"/>
              <a:t>And Maybe a confidence interval or two?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14841"/>
            <a:ext cx="10915650" cy="4790809"/>
          </a:xfrm>
        </p:spPr>
        <p:txBody>
          <a:bodyPr>
            <a:normAutofit/>
          </a:bodyPr>
          <a:lstStyle/>
          <a:p>
            <a:r>
              <a:rPr lang="en-US" dirty="0" smtClean="0"/>
              <a:t>What is the definition of a p-value?</a:t>
            </a:r>
          </a:p>
          <a:p>
            <a:pPr lvl="1"/>
            <a:r>
              <a:rPr lang="en-US" dirty="0" smtClean="0"/>
              <a:t>What do you need to get one?</a:t>
            </a:r>
          </a:p>
          <a:p>
            <a:pPr lvl="1"/>
            <a:r>
              <a:rPr lang="en-US" dirty="0" smtClean="0"/>
              <a:t>How do you interpret it?</a:t>
            </a:r>
          </a:p>
          <a:p>
            <a:pPr lvl="1"/>
            <a:r>
              <a:rPr lang="en-US" dirty="0" smtClean="0"/>
              <a:t>What is the distribution of p-values under the null?</a:t>
            </a:r>
          </a:p>
          <a:p>
            <a:r>
              <a:rPr lang="en-US" dirty="0" smtClean="0"/>
              <a:t>Suppose you run 100 A/B tests. And 5 of the give significant p-values. </a:t>
            </a:r>
          </a:p>
          <a:p>
            <a:pPr lvl="1"/>
            <a:r>
              <a:rPr lang="en-US" dirty="0" smtClean="0"/>
              <a:t>Do you get a promotion for saving the company?</a:t>
            </a:r>
          </a:p>
          <a:p>
            <a:pPr lvl="1"/>
            <a:r>
              <a:rPr lang="en-US" dirty="0" smtClean="0"/>
              <a:t>What do you tell the PM that is pushing you to take action? </a:t>
            </a:r>
          </a:p>
          <a:p>
            <a:pPr lvl="2"/>
            <a:r>
              <a:rPr lang="en-US" dirty="0" smtClean="0"/>
              <a:t>When do you reach for the tequila under your desk?</a:t>
            </a:r>
          </a:p>
          <a:p>
            <a:r>
              <a:rPr lang="en-US" dirty="0" smtClean="0"/>
              <a:t>How do you interpret a confidence interval? </a:t>
            </a:r>
          </a:p>
          <a:p>
            <a:pPr lvl="1"/>
            <a:r>
              <a:rPr lang="en-US" dirty="0" smtClean="0"/>
              <a:t>Suppose you go out and collect 100 batteries. 55 of them pass your test. </a:t>
            </a:r>
          </a:p>
          <a:p>
            <a:pPr lvl="1"/>
            <a:r>
              <a:rPr lang="en-US" dirty="0" smtClean="0"/>
              <a:t>What is the 95% CI for the proportion of batteries passing? </a:t>
            </a:r>
          </a:p>
          <a:p>
            <a:pPr lvl="1"/>
            <a:r>
              <a:rPr lang="en-US" dirty="0" smtClean="0"/>
              <a:t>How do you </a:t>
            </a:r>
            <a:r>
              <a:rPr lang="en-US" dirty="0" smtClean="0"/>
              <a:t>interpret </a:t>
            </a:r>
            <a:r>
              <a:rPr lang="en-US" dirty="0" smtClean="0"/>
              <a:t>that CI?</a:t>
            </a:r>
          </a:p>
        </p:txBody>
      </p:sp>
      <p:pic>
        <p:nvPicPr>
          <p:cNvPr id="2050" name="Picture 2" descr="https://upload.wikimedia.org/wikipedia/commons/1/12/Manhattan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299" y="1687967"/>
            <a:ext cx="5638801" cy="219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2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459" y="19095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 Central Limit Theorem</a:t>
            </a:r>
            <a:br>
              <a:rPr lang="en-US" dirty="0" smtClean="0"/>
            </a:br>
            <a:r>
              <a:rPr lang="en-US" sz="2000" dirty="0"/>
              <a:t>	</a:t>
            </a:r>
            <a:r>
              <a:rPr lang="en-US" sz="2000" dirty="0" smtClean="0"/>
              <a:t>- And why it’s so awesome.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176" y="151651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What does it state?</a:t>
            </a:r>
          </a:p>
          <a:p>
            <a:pPr lvl="1"/>
            <a:r>
              <a:rPr lang="en-US" dirty="0" smtClean="0"/>
              <a:t>And why exactly do we care? </a:t>
            </a:r>
          </a:p>
          <a:p>
            <a:r>
              <a:rPr lang="en-US" dirty="0" smtClean="0"/>
              <a:t>Why is it useful?</a:t>
            </a:r>
          </a:p>
          <a:p>
            <a:pPr lvl="1"/>
            <a:r>
              <a:rPr lang="en-US" smtClean="0"/>
              <a:t>What does it </a:t>
            </a:r>
            <a:r>
              <a:rPr lang="en-US" i="1" smtClean="0"/>
              <a:t>not</a:t>
            </a:r>
            <a:r>
              <a:rPr lang="en-US" smtClean="0"/>
              <a:t> state?</a:t>
            </a:r>
            <a:endParaRPr lang="en-US" dirty="0" smtClean="0"/>
          </a:p>
        </p:txBody>
      </p:sp>
      <p:pic>
        <p:nvPicPr>
          <p:cNvPr id="3074" name="Picture 2" descr="mage result for Central Limit Theor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088" y="4262862"/>
            <a:ext cx="3687537" cy="276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2010"/>
            <a:ext cx="11886519" cy="1334518"/>
          </a:xfrm>
          <a:prstGeom prst="rect">
            <a:avLst/>
          </a:prstGeom>
        </p:spPr>
      </p:pic>
      <p:pic>
        <p:nvPicPr>
          <p:cNvPr id="3076" name="Picture 4" descr="mage result for cat meme you're awes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0494" y="3686175"/>
            <a:ext cx="26003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15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1161</TotalTime>
  <Words>281</Words>
  <Application>Microsoft Macintosh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Gill Sans MT</vt:lpstr>
      <vt:lpstr>Arial</vt:lpstr>
      <vt:lpstr>Parcel</vt:lpstr>
      <vt:lpstr>A quick Intro to Some Neat Stats</vt:lpstr>
      <vt:lpstr>Monty Hall Problem  -An exercise in thinking about the sample space</vt:lpstr>
      <vt:lpstr>P-values, p-values, p-values!   And Maybe a confidence interval or two?</vt:lpstr>
      <vt:lpstr>The Central Limit Theorem  - And why it’s so awesome.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quick Intro to Some Neat Stats</dc:title>
  <dc:creator>Microsoft Office User</dc:creator>
  <cp:lastModifiedBy>Microsoft Office User</cp:lastModifiedBy>
  <cp:revision>15</cp:revision>
  <dcterms:created xsi:type="dcterms:W3CDTF">2017-01-31T02:44:17Z</dcterms:created>
  <dcterms:modified xsi:type="dcterms:W3CDTF">2017-02-06T22:51:42Z</dcterms:modified>
</cp:coreProperties>
</file>