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85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53FF-155C-4F73-A978-E49E1E2DC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C1B63-908D-45F9-987A-5C57A1373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1478-B9CA-4F42-9F22-9EA9BC45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015E-C494-4DDA-93C0-69BEC7C8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D53A-8D0F-42F0-9A67-DD17E517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2836-2812-49BD-BB5D-6E38A086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A1A7-A860-40C9-84B1-E2F25AFE5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03D4-F63E-45A6-8F4D-23C7E023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8D2C-D368-4D3B-A915-AADAA315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A4FC-21F8-4872-947C-7A2EC2C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FCC26-D5D4-42C1-9A09-D95D011F6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4D7A5-C351-4C92-92F3-D619A95E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7D30-2578-47E5-8298-6B68443F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85FF-B21F-4866-B16F-5952D2FA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DF56-BBAC-464D-B9E7-C94C4D7D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1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1D6F-9A75-4D57-A951-A3DFEF3E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BE05-FCF0-4F78-AB2B-8874DAE8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CCB8-61A6-42E8-BB4C-86F561DC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45EA-C9E0-410B-A194-E07A2B79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E896-25AC-4E69-8392-5EFF4FB5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E906-8435-41FB-83AF-7084492D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3986-382E-41D8-813C-B1416FD9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875E-5306-4D5F-A482-07BFDA75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B983-7970-4753-80B3-F18DE72F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F353-AC71-4613-B887-AAB619A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F40F-E663-4C77-81D2-07A9280D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6666-BF0F-4E19-8FF8-B594937EA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233CE-4251-4D84-9837-3A2BD2784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D069F-5C2B-4338-BC12-23E7C63A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0925E-8651-4C3A-9A80-C005155F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FADBC-F4BE-491A-9CF2-E3BCF353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23D7-BE9B-4772-8087-ADADF2D3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A7721-71C8-4510-9796-47E3DDAA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D9E1-F3A1-4B6F-969B-58ED9D00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64FA4-52F2-4F66-8DE1-8DF932D6A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EEA22-B76A-4743-AEE2-9087C034D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7B254-EEA6-45A2-907A-3BEECB49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54258-3517-45FE-B2A4-FFC28ADA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00F9D-A699-411A-A51C-D7BB0F61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286A-8674-4567-8FCF-937036BA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DF05E-1F82-493E-8000-F263072B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44896-250B-4CEA-99E4-E1FF98FB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3B290-79E6-4A4C-8EBC-90256B83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8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91DC0-1849-4E44-BACB-7A38BA25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F3B39-EC25-414D-874A-6C0D383D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FDFC6-F383-4D98-B265-2DC557D5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6796-D364-4072-850C-6A0A7D7A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D3DB-38F0-4417-8700-4C456084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9AEF0-1FC6-4388-8994-619C2934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3B2E-FB66-45E5-A2BC-241C2D68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CEA87-A0D3-4F04-87B0-D7CE80C5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B6F6A-C1A9-4433-B096-D7A7ED21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0332-B517-4D96-9E86-84D28BDF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B608D-9434-40B5-8C1D-BDD4ADD57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8567-843F-40A0-A01B-CC498D78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50DC-B78E-4E15-B4FD-A3321702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9552-CC35-4E3C-B519-035F0BA6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3DB2-DC2E-480C-8A14-0BD7CE8E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FD835-E42B-4E6D-BEA4-FB780557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DB3B-53BC-49AF-9CFF-B91C6A1E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71AD-A42E-4D89-9DD1-33593E4F0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D73E-206C-4AD4-A355-F804FE3B8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0560-93AF-4C7C-850C-C67DCEDA2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937E-2B52-4569-B1A3-912CDDFC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4E85-2D1C-4C00-9CA9-C9F115F9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B5368-12B8-4609-9246-37952794633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9FE9-CE5B-4556-BC9C-C3393BF277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Android app for quick reporting of car accidents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8385-86F9-4245-839A-76D07CC7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Quikit – Report generating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2543-2E1D-472B-9980-CF15EE734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Select an existing report from the database or generate a new report.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Created with Kotlin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SQLite used for storing, modifying and retrieving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Openweather </a:t>
            </a:r>
            <a:r>
              <a:rPr lang="en-US" sz="2000" dirty="0"/>
              <a:t>API used to retrieve local weather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ListViews </a:t>
            </a:r>
            <a:r>
              <a:rPr lang="en-US" sz="2000" dirty="0"/>
              <a:t>used to display clickable lists of information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F341B1-9C7A-4A9A-87FC-4688998AB8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" b="2766"/>
          <a:stretch/>
        </p:blipFill>
        <p:spPr>
          <a:xfrm>
            <a:off x="5297763" y="883239"/>
            <a:ext cx="6250769" cy="49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94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402EF-4094-4440-98C7-0E8A82C0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Report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B370-16C4-431B-B7F4-B1CEA2ED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Select an existing report to view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Delete an existing report</a:t>
            </a:r>
          </a:p>
        </p:txBody>
      </p:sp>
      <p:pic>
        <p:nvPicPr>
          <p:cNvPr id="6" name="Picture Placeholder 5" descr="A picture containing electronics, monitor, screenshot, computer&#10;&#10;Description automatically generated">
            <a:extLst>
              <a:ext uri="{FF2B5EF4-FFF2-40B4-BE49-F238E27FC236}">
                <a16:creationId xmlns:a16="http://schemas.microsoft.com/office/drawing/2014/main" id="{6E373950-98CE-4C99-B655-1C319CF7CF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4"/>
          <a:stretch/>
        </p:blipFill>
        <p:spPr>
          <a:xfrm>
            <a:off x="5838631" y="643467"/>
            <a:ext cx="516903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4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0392-F547-4778-8F09-83B8C10D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Report Screen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34CFA-C972-45DA-A229-38EE2AE9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243" y="1774371"/>
            <a:ext cx="3821758" cy="3197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Create a new report or modify an existing report.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Enter the zip code to gather local weather data.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Click add victim to enter details of each involved party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Can update any details added to the report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Click “Take Photo” to take and add photos of property damage to the report</a:t>
            </a:r>
          </a:p>
        </p:txBody>
      </p:sp>
      <p:pic>
        <p:nvPicPr>
          <p:cNvPr id="6" name="Picture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18FB50-46EB-43E7-B7EF-84174FD793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b="19356"/>
          <a:stretch>
            <a:fillRect/>
          </a:stretch>
        </p:blipFill>
        <p:spPr>
          <a:xfrm>
            <a:off x="6828827" y="1793751"/>
            <a:ext cx="4448774" cy="35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5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576C-9803-4F73-B9F7-B21578A3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Party Involved Screen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0FB4-4A48-4556-8B40-6B2A06D07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Add details for specified victims.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Delete existing victims if necessary </a:t>
            </a:r>
          </a:p>
        </p:txBody>
      </p:sp>
      <p:pic>
        <p:nvPicPr>
          <p:cNvPr id="6" name="Picture Placeholder 5" descr="A close up of electronics&#10;&#10;Description automatically generated">
            <a:extLst>
              <a:ext uri="{FF2B5EF4-FFF2-40B4-BE49-F238E27FC236}">
                <a16:creationId xmlns:a16="http://schemas.microsoft.com/office/drawing/2014/main" id="{9F23C360-8CD5-4351-AEC4-EF777583E0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r="351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036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DC91F-B7C2-4EF3-A3CE-AD6C2326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120285"/>
            <a:ext cx="3348227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Add Photo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F6EA-A61C-4617-ADBA-4FFAC6E84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3930160"/>
            <a:ext cx="3348228" cy="928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Take property damage photos and attach them to the report.</a:t>
            </a:r>
          </a:p>
        </p:txBody>
      </p:sp>
      <p:pic>
        <p:nvPicPr>
          <p:cNvPr id="6" name="Picture Placeholder 5" descr="A picture containing monitor, indoor, electronics, sitting&#10;&#10;Description automatically generated">
            <a:extLst>
              <a:ext uri="{FF2B5EF4-FFF2-40B4-BE49-F238E27FC236}">
                <a16:creationId xmlns:a16="http://schemas.microsoft.com/office/drawing/2014/main" id="{663F61C0-953B-4437-B448-647A182311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8" b="25758"/>
          <a:stretch>
            <a:fillRect/>
          </a:stretch>
        </p:blipFill>
        <p:spPr>
          <a:xfrm>
            <a:off x="5458965" y="1028620"/>
            <a:ext cx="6089568" cy="48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Quikit</vt:lpstr>
      <vt:lpstr>Quikit – Report generating app</vt:lpstr>
      <vt:lpstr>Report List</vt:lpstr>
      <vt:lpstr>Dynamic Report Screen</vt:lpstr>
      <vt:lpstr>Party Involved Screen</vt:lpstr>
      <vt:lpstr>Add Photo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Quikit</dc:title>
  <dc:creator>Dan Artz</dc:creator>
  <cp:lastModifiedBy>Dan Artz</cp:lastModifiedBy>
  <cp:revision>1</cp:revision>
  <dcterms:created xsi:type="dcterms:W3CDTF">2020-01-08T16:14:37Z</dcterms:created>
  <dcterms:modified xsi:type="dcterms:W3CDTF">2020-01-08T16:14:52Z</dcterms:modified>
</cp:coreProperties>
</file>