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16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631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1948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264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579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3895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211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528" algn="l" defTabSz="5746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906" y="-864"/>
      </p:cViewPr>
      <p:guideLst>
        <p:guide orient="horz" pos="86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1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1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7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7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0"/>
            <a:ext cx="5440680" cy="54483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5"/>
            <a:ext cx="5440680" cy="60007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19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2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5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38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2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5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5"/>
            <a:ext cx="2828132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16" indent="0">
              <a:buNone/>
              <a:defRPr sz="1300" b="1"/>
            </a:lvl2pPr>
            <a:lvl3pPr marL="574631" indent="0">
              <a:buNone/>
              <a:defRPr sz="1100" b="1"/>
            </a:lvl3pPr>
            <a:lvl4pPr marL="861948" indent="0">
              <a:buNone/>
              <a:defRPr sz="1000" b="1"/>
            </a:lvl4pPr>
            <a:lvl5pPr marL="1149264" indent="0">
              <a:buNone/>
              <a:defRPr sz="1000" b="1"/>
            </a:lvl5pPr>
            <a:lvl6pPr marL="1436579" indent="0">
              <a:buNone/>
              <a:defRPr sz="1000" b="1"/>
            </a:lvl6pPr>
            <a:lvl7pPr marL="1723895" indent="0">
              <a:buNone/>
              <a:defRPr sz="1000" b="1"/>
            </a:lvl7pPr>
            <a:lvl8pPr marL="2011211" indent="0">
              <a:buNone/>
              <a:defRPr sz="1000" b="1"/>
            </a:lvl8pPr>
            <a:lvl9pPr marL="229852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5"/>
            <a:ext cx="2829243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16" indent="0">
              <a:buNone/>
              <a:defRPr sz="1300" b="1"/>
            </a:lvl2pPr>
            <a:lvl3pPr marL="574631" indent="0">
              <a:buNone/>
              <a:defRPr sz="1100" b="1"/>
            </a:lvl3pPr>
            <a:lvl4pPr marL="861948" indent="0">
              <a:buNone/>
              <a:defRPr sz="1000" b="1"/>
            </a:lvl4pPr>
            <a:lvl5pPr marL="1149264" indent="0">
              <a:buNone/>
              <a:defRPr sz="1000" b="1"/>
            </a:lvl5pPr>
            <a:lvl6pPr marL="1436579" indent="0">
              <a:buNone/>
              <a:defRPr sz="1000" b="1"/>
            </a:lvl6pPr>
            <a:lvl7pPr marL="1723895" indent="0">
              <a:buNone/>
              <a:defRPr sz="1000" b="1"/>
            </a:lvl7pPr>
            <a:lvl8pPr marL="2011211" indent="0">
              <a:buNone/>
              <a:defRPr sz="1000" b="1"/>
            </a:lvl8pPr>
            <a:lvl9pPr marL="229852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109220"/>
            <a:ext cx="2105819" cy="46482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574040"/>
            <a:ext cx="2105819" cy="1876425"/>
          </a:xfrm>
        </p:spPr>
        <p:txBody>
          <a:bodyPr/>
          <a:lstStyle>
            <a:lvl1pPr marL="0" indent="0">
              <a:buNone/>
              <a:defRPr sz="900"/>
            </a:lvl1pPr>
            <a:lvl2pPr marL="287316" indent="0">
              <a:buNone/>
              <a:defRPr sz="800"/>
            </a:lvl2pPr>
            <a:lvl3pPr marL="574631" indent="0">
              <a:buNone/>
              <a:defRPr sz="600"/>
            </a:lvl3pPr>
            <a:lvl4pPr marL="861948" indent="0">
              <a:buNone/>
              <a:defRPr sz="600"/>
            </a:lvl4pPr>
            <a:lvl5pPr marL="1149264" indent="0">
              <a:buNone/>
              <a:defRPr sz="600"/>
            </a:lvl5pPr>
            <a:lvl6pPr marL="1436579" indent="0">
              <a:buNone/>
              <a:defRPr sz="600"/>
            </a:lvl6pPr>
            <a:lvl7pPr marL="1723895" indent="0">
              <a:buNone/>
              <a:defRPr sz="600"/>
            </a:lvl7pPr>
            <a:lvl8pPr marL="2011211" indent="0">
              <a:buNone/>
              <a:defRPr sz="600"/>
            </a:lvl8pPr>
            <a:lvl9pPr marL="22985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2000"/>
            </a:lvl1pPr>
            <a:lvl2pPr marL="287316" indent="0">
              <a:buNone/>
              <a:defRPr sz="1800"/>
            </a:lvl2pPr>
            <a:lvl3pPr marL="574631" indent="0">
              <a:buNone/>
              <a:defRPr sz="1500"/>
            </a:lvl3pPr>
            <a:lvl4pPr marL="861948" indent="0">
              <a:buNone/>
              <a:defRPr sz="1300"/>
            </a:lvl4pPr>
            <a:lvl5pPr marL="1149264" indent="0">
              <a:buNone/>
              <a:defRPr sz="1300"/>
            </a:lvl5pPr>
            <a:lvl6pPr marL="1436579" indent="0">
              <a:buNone/>
              <a:defRPr sz="1300"/>
            </a:lvl6pPr>
            <a:lvl7pPr marL="1723895" indent="0">
              <a:buNone/>
              <a:defRPr sz="1300"/>
            </a:lvl7pPr>
            <a:lvl8pPr marL="2011211" indent="0">
              <a:buNone/>
              <a:defRPr sz="1300"/>
            </a:lvl8pPr>
            <a:lvl9pPr marL="229852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5"/>
            <a:ext cx="3840480" cy="321945"/>
          </a:xfrm>
        </p:spPr>
        <p:txBody>
          <a:bodyPr/>
          <a:lstStyle>
            <a:lvl1pPr marL="0" indent="0">
              <a:buNone/>
              <a:defRPr sz="900"/>
            </a:lvl1pPr>
            <a:lvl2pPr marL="287316" indent="0">
              <a:buNone/>
              <a:defRPr sz="800"/>
            </a:lvl2pPr>
            <a:lvl3pPr marL="574631" indent="0">
              <a:buNone/>
              <a:defRPr sz="600"/>
            </a:lvl3pPr>
            <a:lvl4pPr marL="861948" indent="0">
              <a:buNone/>
              <a:defRPr sz="600"/>
            </a:lvl4pPr>
            <a:lvl5pPr marL="1149264" indent="0">
              <a:buNone/>
              <a:defRPr sz="600"/>
            </a:lvl5pPr>
            <a:lvl6pPr marL="1436579" indent="0">
              <a:buNone/>
              <a:defRPr sz="600"/>
            </a:lvl6pPr>
            <a:lvl7pPr marL="1723895" indent="0">
              <a:buNone/>
              <a:defRPr sz="600"/>
            </a:lvl7pPr>
            <a:lvl8pPr marL="2011211" indent="0">
              <a:buNone/>
              <a:defRPr sz="600"/>
            </a:lvl8pPr>
            <a:lvl9pPr marL="22985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6"/>
            <a:ext cx="5760720" cy="457200"/>
          </a:xfrm>
          <a:prstGeom prst="rect">
            <a:avLst/>
          </a:prstGeom>
        </p:spPr>
        <p:txBody>
          <a:bodyPr vert="horz" lIns="57463" tIns="28732" rIns="57463" bIns="287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57463" tIns="28732" rIns="57463" bIns="287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6E8B-8A1F-4C45-BFA1-790E8F8C9636}" type="datetimeFigureOut">
              <a:rPr lang="en-US" smtClean="0"/>
              <a:t>2015-03-06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542541"/>
            <a:ext cx="202692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57463" tIns="28732" rIns="57463" bIns="2873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2942-0102-49F5-A6DB-1A941075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463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488" indent="-21548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888" indent="-179573" algn="l" defTabSz="5746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290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606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922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238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553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4870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186" indent="-143658" algn="l" defTabSz="5746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16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948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264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579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3895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211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528" algn="l" defTabSz="57463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838200" y="152400"/>
            <a:ext cx="762000" cy="2362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" y="304800"/>
            <a:ext cx="6096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>
            <a:off x="914400" y="1333500"/>
            <a:ext cx="5334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" y="13335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7"/>
          </p:cNvCxnSpPr>
          <p:nvPr/>
        </p:nvCxnSpPr>
        <p:spPr>
          <a:xfrm flipV="1">
            <a:off x="1219202" y="494272"/>
            <a:ext cx="232719" cy="8392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20391" y="798751"/>
            <a:ext cx="290442" cy="4616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8725" y="214313"/>
            <a:ext cx="4714875" cy="6238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43600" y="862008"/>
            <a:ext cx="0" cy="471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9784" y="839778"/>
            <a:ext cx="481016" cy="4616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29" idx="3"/>
          </p:cNvCxnSpPr>
          <p:nvPr/>
        </p:nvCxnSpPr>
        <p:spPr>
          <a:xfrm flipV="1">
            <a:off x="1219200" y="831053"/>
            <a:ext cx="4746305" cy="1597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7620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min</a:t>
            </a:r>
            <a:endParaRPr lang="en-US" sz="24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294141" y="162996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max</a:t>
            </a:r>
            <a:endParaRPr lang="en-US" sz="2400" i="1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1219201" y="19050"/>
            <a:ext cx="1190" cy="26336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3600" y="76200"/>
            <a:ext cx="1190" cy="26336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28726" y="2652712"/>
            <a:ext cx="471487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228153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Calibri"/>
              </a:rPr>
              <a:t>Δ</a:t>
            </a:r>
            <a:r>
              <a:rPr lang="en-US" sz="2400" i="1" dirty="0" smtClean="0">
                <a:latin typeface="Calibri"/>
              </a:rPr>
              <a:t>z</a:t>
            </a:r>
            <a:endParaRPr lang="en-US" sz="2400" i="1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5919786" y="800097"/>
            <a:ext cx="45719" cy="61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14</cp:revision>
  <dcterms:created xsi:type="dcterms:W3CDTF">2014-07-09T14:43:51Z</dcterms:created>
  <dcterms:modified xsi:type="dcterms:W3CDTF">2015-03-06T18:10:26Z</dcterms:modified>
</cp:coreProperties>
</file>