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114800" cy="3657600"/>
  <p:notesSz cx="6858000" cy="9144000"/>
  <p:defaultTextStyle>
    <a:defPPr>
      <a:defRPr lang="en-US"/>
    </a:defPPr>
    <a:lvl1pPr marL="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2526" y="-288"/>
      </p:cViewPr>
      <p:guideLst>
        <p:guide orient="horz" pos="1152"/>
        <p:guide pos="12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" y="1136230"/>
            <a:ext cx="349758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" y="2072640"/>
            <a:ext cx="288036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A196-48ED-4C66-A75B-9C39ECF32E0B}" type="datetimeFigureOut">
              <a:rPr lang="en-US" smtClean="0"/>
              <a:t>2014-09-17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4A13-534B-4252-9162-B0D54EF2C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4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A196-48ED-4C66-A75B-9C39ECF32E0B}" type="datetimeFigureOut">
              <a:rPr lang="en-US" smtClean="0"/>
              <a:t>2014-09-17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4A13-534B-4252-9162-B0D54EF2C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7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83230" y="146477"/>
            <a:ext cx="925830" cy="3120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740" y="146477"/>
            <a:ext cx="2708910" cy="3120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A196-48ED-4C66-A75B-9C39ECF32E0B}" type="datetimeFigureOut">
              <a:rPr lang="en-US" smtClean="0"/>
              <a:t>2014-09-17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4A13-534B-4252-9162-B0D54EF2C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6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A196-48ED-4C66-A75B-9C39ECF32E0B}" type="datetimeFigureOut">
              <a:rPr lang="en-US" smtClean="0"/>
              <a:t>2014-09-17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4A13-534B-4252-9162-B0D54EF2C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9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040" y="2350347"/>
            <a:ext cx="3497580" cy="72644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040" y="1550250"/>
            <a:ext cx="3497580" cy="800100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A196-48ED-4C66-A75B-9C39ECF32E0B}" type="datetimeFigureOut">
              <a:rPr lang="en-US" smtClean="0"/>
              <a:t>2014-09-17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4A13-534B-4252-9162-B0D54EF2C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3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740" y="853446"/>
            <a:ext cx="1817370" cy="2413847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1690" y="853446"/>
            <a:ext cx="1817370" cy="2413847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A196-48ED-4C66-A75B-9C39ECF32E0B}" type="datetimeFigureOut">
              <a:rPr lang="en-US" smtClean="0"/>
              <a:t>2014-09-17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4A13-534B-4252-9162-B0D54EF2C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6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1" y="818733"/>
            <a:ext cx="1818085" cy="341207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741" y="1159934"/>
            <a:ext cx="1818085" cy="2107353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0261" y="818733"/>
            <a:ext cx="1818800" cy="341207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0261" y="1159934"/>
            <a:ext cx="1818800" cy="2107353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A196-48ED-4C66-A75B-9C39ECF32E0B}" type="datetimeFigureOut">
              <a:rPr lang="en-US" smtClean="0"/>
              <a:t>2014-09-17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4A13-534B-4252-9162-B0D54EF2C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3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A196-48ED-4C66-A75B-9C39ECF32E0B}" type="datetimeFigureOut">
              <a:rPr lang="en-US" smtClean="0"/>
              <a:t>2014-09-17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4A13-534B-4252-9162-B0D54EF2C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1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A196-48ED-4C66-A75B-9C39ECF32E0B}" type="datetimeFigureOut">
              <a:rPr lang="en-US" smtClean="0"/>
              <a:t>2014-09-17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4A13-534B-4252-9162-B0D54EF2C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5" y="145627"/>
            <a:ext cx="1353740" cy="61976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774" y="145629"/>
            <a:ext cx="2300288" cy="3121660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745" y="765389"/>
            <a:ext cx="1353740" cy="2501900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A196-48ED-4C66-A75B-9C39ECF32E0B}" type="datetimeFigureOut">
              <a:rPr lang="en-US" smtClean="0"/>
              <a:t>2014-09-17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4A13-534B-4252-9162-B0D54EF2C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6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530" y="2560323"/>
            <a:ext cx="2468880" cy="30226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06530" y="326813"/>
            <a:ext cx="2468880" cy="219456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530" y="2862583"/>
            <a:ext cx="2468880" cy="429260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A196-48ED-4C66-A75B-9C39ECF32E0B}" type="datetimeFigureOut">
              <a:rPr lang="en-US" smtClean="0"/>
              <a:t>2014-09-17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4A13-534B-4252-9162-B0D54EF2C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740" y="146473"/>
            <a:ext cx="3703320" cy="6096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" y="853446"/>
            <a:ext cx="3703320" cy="2413847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5740" y="3390057"/>
            <a:ext cx="960120" cy="194733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DA196-48ED-4C66-A75B-9C39ECF32E0B}" type="datetimeFigureOut">
              <a:rPr lang="en-US" smtClean="0"/>
              <a:t>2014-09-17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5890" y="3390057"/>
            <a:ext cx="1303020" cy="194733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8940" y="3390057"/>
            <a:ext cx="960120" cy="194733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A4A13-534B-4252-9162-B0D54EF2C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40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6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3657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365760" rtl="0" eaLnBrk="1" latinLnBrk="0" hangingPunct="1">
        <a:spcBef>
          <a:spcPct val="20000"/>
        </a:spcBef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spcBef>
          <a:spcPct val="20000"/>
        </a:spcBef>
        <a:buFont typeface="Arial" panose="020B0604020202020204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spcBef>
          <a:spcPct val="20000"/>
        </a:spcBef>
        <a:buFont typeface="Arial" panose="020B0604020202020204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Straight Connector 200"/>
          <p:cNvCxnSpPr/>
          <p:nvPr/>
        </p:nvCxnSpPr>
        <p:spPr>
          <a:xfrm>
            <a:off x="738133" y="3587750"/>
            <a:ext cx="2590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2254644" y="267335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2714934" y="482212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2714934" y="2030927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962342" y="2327360"/>
            <a:ext cx="45720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2253358" y="274131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2258119" y="1186552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2258119" y="1116527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1419534" y="160655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961054" y="2224388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1734578" y="525621"/>
            <a:ext cx="1047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Sequence bands</a:t>
            </a:r>
            <a:endParaRPr lang="en-US" sz="1000" b="1" i="1" dirty="0"/>
          </a:p>
        </p:txBody>
      </p:sp>
      <p:sp>
        <p:nvSpPr>
          <p:cNvPr id="212" name="TextBox 211"/>
          <p:cNvSpPr txBox="1"/>
          <p:nvPr/>
        </p:nvSpPr>
        <p:spPr>
          <a:xfrm>
            <a:off x="1863933" y="2057399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Regular bands</a:t>
            </a:r>
            <a:endParaRPr lang="en-US" sz="1000" b="1" i="1" dirty="0"/>
          </a:p>
        </p:txBody>
      </p:sp>
      <p:sp>
        <p:nvSpPr>
          <p:cNvPr id="213" name="TextBox 212"/>
          <p:cNvSpPr txBox="1"/>
          <p:nvPr/>
        </p:nvSpPr>
        <p:spPr>
          <a:xfrm>
            <a:off x="706984" y="1630288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Hot bands</a:t>
            </a:r>
            <a:endParaRPr lang="en-US" sz="1000" b="1" i="1" dirty="0"/>
          </a:p>
        </p:txBody>
      </p:sp>
      <p:cxnSp>
        <p:nvCxnSpPr>
          <p:cNvPr id="214" name="Straight Arrow Connector 213"/>
          <p:cNvCxnSpPr/>
          <p:nvPr/>
        </p:nvCxnSpPr>
        <p:spPr>
          <a:xfrm flipH="1">
            <a:off x="1114734" y="1606550"/>
            <a:ext cx="533400" cy="6178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 flipH="1">
            <a:off x="1190934" y="1606550"/>
            <a:ext cx="457200" cy="7150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H="1">
            <a:off x="2438400" y="482212"/>
            <a:ext cx="505134" cy="634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2514673" y="482212"/>
            <a:ext cx="428862" cy="7043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2410134" y="2030927"/>
            <a:ext cx="533400" cy="6424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 flipH="1">
            <a:off x="2491482" y="2030927"/>
            <a:ext cx="452052" cy="7150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2737404" y="1829968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00</a:t>
            </a:r>
            <a:r>
              <a:rPr lang="en-US" sz="1000" baseline="30000" dirty="0" smtClean="0"/>
              <a:t>0</a:t>
            </a:r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21" name="TextBox 220"/>
          <p:cNvSpPr txBox="1"/>
          <p:nvPr/>
        </p:nvSpPr>
        <p:spPr>
          <a:xfrm>
            <a:off x="2093732" y="2773201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[10</a:t>
            </a:r>
            <a:r>
              <a:rPr lang="en-US" sz="1000" baseline="30000" dirty="0" smtClean="0"/>
              <a:t>0</a:t>
            </a:r>
            <a:r>
              <a:rPr lang="en-US" sz="1000" dirty="0" smtClean="0"/>
              <a:t>0, </a:t>
            </a:r>
            <a:r>
              <a:rPr lang="en-US" sz="1000" dirty="0" smtClean="0"/>
              <a:t>02</a:t>
            </a:r>
            <a:r>
              <a:rPr lang="en-US" sz="1000" baseline="30000" dirty="0" smtClean="0"/>
              <a:t>0</a:t>
            </a:r>
            <a:r>
              <a:rPr lang="en-US" sz="1000" dirty="0" smtClean="0"/>
              <a:t>0]</a:t>
            </a:r>
            <a:endParaRPr lang="en-US" sz="1000" baseline="-25000" dirty="0"/>
          </a:p>
        </p:txBody>
      </p:sp>
      <p:sp>
        <p:nvSpPr>
          <p:cNvPr id="222" name="TextBox 221"/>
          <p:cNvSpPr txBox="1"/>
          <p:nvPr/>
        </p:nvSpPr>
        <p:spPr>
          <a:xfrm>
            <a:off x="2747018" y="279400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00</a:t>
            </a:r>
            <a:r>
              <a:rPr lang="en-US" sz="1000" baseline="30000" dirty="0" smtClean="0"/>
              <a:t>0</a:t>
            </a:r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23" name="TextBox 222"/>
          <p:cNvSpPr txBox="1"/>
          <p:nvPr/>
        </p:nvSpPr>
        <p:spPr>
          <a:xfrm>
            <a:off x="2062109" y="120117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[10</a:t>
            </a:r>
            <a:r>
              <a:rPr lang="en-US" sz="1000" baseline="30000" dirty="0" smtClean="0"/>
              <a:t>0</a:t>
            </a:r>
            <a:r>
              <a:rPr lang="en-US" sz="1000" dirty="0" smtClean="0"/>
              <a:t>1, </a:t>
            </a:r>
            <a:r>
              <a:rPr lang="en-US" sz="1000" dirty="0" smtClean="0"/>
              <a:t>02</a:t>
            </a:r>
            <a:r>
              <a:rPr lang="en-US" sz="1000" baseline="30000" dirty="0" smtClean="0"/>
              <a:t>0</a:t>
            </a:r>
            <a:r>
              <a:rPr lang="en-US" sz="1000" dirty="0" smtClean="0"/>
              <a:t>1]</a:t>
            </a:r>
            <a:endParaRPr lang="en-US" sz="1000" baseline="-25000" dirty="0"/>
          </a:p>
        </p:txBody>
      </p:sp>
      <p:sp>
        <p:nvSpPr>
          <p:cNvPr id="224" name="TextBox 223"/>
          <p:cNvSpPr txBox="1"/>
          <p:nvPr/>
        </p:nvSpPr>
        <p:spPr>
          <a:xfrm>
            <a:off x="1443464" y="1405008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01</a:t>
            </a:r>
            <a:r>
              <a:rPr lang="en-US" sz="1000" baseline="30000" dirty="0" smtClean="0"/>
              <a:t>1</a:t>
            </a:r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25" name="TextBox 224"/>
          <p:cNvSpPr txBox="1"/>
          <p:nvPr/>
        </p:nvSpPr>
        <p:spPr>
          <a:xfrm>
            <a:off x="782090" y="236220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[11</a:t>
            </a:r>
            <a:r>
              <a:rPr lang="en-US" sz="1000" baseline="30000" dirty="0" smtClean="0"/>
              <a:t>1</a:t>
            </a:r>
            <a:r>
              <a:rPr lang="en-US" sz="1000" dirty="0" smtClean="0"/>
              <a:t>0, </a:t>
            </a:r>
            <a:r>
              <a:rPr lang="en-US" sz="1000" dirty="0" smtClean="0"/>
              <a:t>03</a:t>
            </a:r>
            <a:r>
              <a:rPr lang="en-US" sz="1000" baseline="30000" dirty="0" smtClean="0"/>
              <a:t>1</a:t>
            </a:r>
            <a:r>
              <a:rPr lang="en-US" sz="1000" dirty="0" smtClean="0"/>
              <a:t>0]</a:t>
            </a:r>
            <a:endParaRPr lang="en-US" sz="1000" baseline="-25000" dirty="0"/>
          </a:p>
        </p:txBody>
      </p:sp>
      <p:sp>
        <p:nvSpPr>
          <p:cNvPr id="226" name="TextBox 225"/>
          <p:cNvSpPr txBox="1"/>
          <p:nvPr/>
        </p:nvSpPr>
        <p:spPr>
          <a:xfrm>
            <a:off x="2975618" y="338376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00</a:t>
            </a:r>
            <a:r>
              <a:rPr lang="en-US" sz="1000" baseline="30000" dirty="0" smtClean="0"/>
              <a:t>0</a:t>
            </a:r>
            <a:r>
              <a:rPr lang="en-US" sz="1000" dirty="0" smtClean="0"/>
              <a:t>0</a:t>
            </a:r>
            <a:endParaRPr lang="en-US" sz="1000" dirty="0"/>
          </a:p>
        </p:txBody>
      </p:sp>
      <p:cxnSp>
        <p:nvCxnSpPr>
          <p:cNvPr id="227" name="Straight Arrow Connector 226"/>
          <p:cNvCxnSpPr/>
          <p:nvPr/>
        </p:nvCxnSpPr>
        <p:spPr>
          <a:xfrm flipV="1">
            <a:off x="384737" y="95250"/>
            <a:ext cx="0" cy="34925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384737" y="3587750"/>
            <a:ext cx="606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384737" y="2025650"/>
            <a:ext cx="606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384737" y="463550"/>
            <a:ext cx="606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384737" y="2806700"/>
            <a:ext cx="606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84737" y="1244600"/>
            <a:ext cx="606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164681" y="346217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34" name="TextBox 233"/>
          <p:cNvSpPr txBox="1"/>
          <p:nvPr/>
        </p:nvSpPr>
        <p:spPr>
          <a:xfrm>
            <a:off x="98959" y="268536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50</a:t>
            </a:r>
            <a:endParaRPr lang="en-US" sz="1000" dirty="0"/>
          </a:p>
        </p:txBody>
      </p:sp>
      <p:sp>
        <p:nvSpPr>
          <p:cNvPr id="235" name="TextBox 234"/>
          <p:cNvSpPr txBox="1"/>
          <p:nvPr/>
        </p:nvSpPr>
        <p:spPr>
          <a:xfrm>
            <a:off x="33235" y="1908546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100</a:t>
            </a:r>
            <a:endParaRPr lang="en-US" sz="1000" dirty="0"/>
          </a:p>
        </p:txBody>
      </p:sp>
      <p:sp>
        <p:nvSpPr>
          <p:cNvPr id="236" name="TextBox 235"/>
          <p:cNvSpPr txBox="1"/>
          <p:nvPr/>
        </p:nvSpPr>
        <p:spPr>
          <a:xfrm>
            <a:off x="33235" y="113172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150</a:t>
            </a:r>
            <a:endParaRPr lang="en-US" sz="1000" dirty="0"/>
          </a:p>
        </p:txBody>
      </p:sp>
      <p:sp>
        <p:nvSpPr>
          <p:cNvPr id="237" name="TextBox 236"/>
          <p:cNvSpPr txBox="1"/>
          <p:nvPr/>
        </p:nvSpPr>
        <p:spPr>
          <a:xfrm>
            <a:off x="48037" y="34043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200</a:t>
            </a:r>
            <a:endParaRPr lang="en-US" sz="1000" dirty="0"/>
          </a:p>
        </p:txBody>
      </p:sp>
      <p:sp>
        <p:nvSpPr>
          <p:cNvPr id="238" name="TextBox 237"/>
          <p:cNvSpPr txBox="1"/>
          <p:nvPr/>
        </p:nvSpPr>
        <p:spPr>
          <a:xfrm>
            <a:off x="-25400" y="-5273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THz</a:t>
            </a:r>
            <a:endParaRPr lang="en-US" sz="1200" b="1" dirty="0"/>
          </a:p>
        </p:txBody>
      </p:sp>
      <p:cxnSp>
        <p:nvCxnSpPr>
          <p:cNvPr id="239" name="Straight Arrow Connector 238"/>
          <p:cNvCxnSpPr/>
          <p:nvPr/>
        </p:nvCxnSpPr>
        <p:spPr>
          <a:xfrm flipV="1">
            <a:off x="3686484" y="95250"/>
            <a:ext cx="1266" cy="34920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622984" y="3587280"/>
            <a:ext cx="606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3622984" y="2281908"/>
            <a:ext cx="606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3622984" y="323850"/>
            <a:ext cx="606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3622984" y="2934594"/>
            <a:ext cx="606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622984" y="1629222"/>
            <a:ext cx="606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3654784" y="346170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46" name="TextBox 245"/>
          <p:cNvSpPr txBox="1"/>
          <p:nvPr/>
        </p:nvSpPr>
        <p:spPr>
          <a:xfrm>
            <a:off x="3654784" y="2810198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1000</a:t>
            </a:r>
            <a:endParaRPr lang="en-US" sz="1000" dirty="0"/>
          </a:p>
        </p:txBody>
      </p:sp>
      <p:sp>
        <p:nvSpPr>
          <p:cNvPr id="247" name="TextBox 246"/>
          <p:cNvSpPr txBox="1"/>
          <p:nvPr/>
        </p:nvSpPr>
        <p:spPr>
          <a:xfrm>
            <a:off x="3654784" y="2158688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2000</a:t>
            </a:r>
            <a:endParaRPr lang="en-US" sz="1000" dirty="0"/>
          </a:p>
        </p:txBody>
      </p:sp>
      <p:sp>
        <p:nvSpPr>
          <p:cNvPr id="248" name="TextBox 247"/>
          <p:cNvSpPr txBox="1"/>
          <p:nvPr/>
        </p:nvSpPr>
        <p:spPr>
          <a:xfrm>
            <a:off x="3654784" y="1507178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3000</a:t>
            </a:r>
            <a:endParaRPr lang="en-US" sz="1000" dirty="0"/>
          </a:p>
        </p:txBody>
      </p:sp>
      <p:sp>
        <p:nvSpPr>
          <p:cNvPr id="249" name="TextBox 248"/>
          <p:cNvSpPr txBox="1"/>
          <p:nvPr/>
        </p:nvSpPr>
        <p:spPr>
          <a:xfrm>
            <a:off x="3654784" y="855668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4000</a:t>
            </a:r>
            <a:endParaRPr lang="en-US" sz="1000" dirty="0"/>
          </a:p>
        </p:txBody>
      </p:sp>
      <p:sp>
        <p:nvSpPr>
          <p:cNvPr id="250" name="TextBox 249"/>
          <p:cNvSpPr txBox="1"/>
          <p:nvPr/>
        </p:nvSpPr>
        <p:spPr>
          <a:xfrm>
            <a:off x="3683024" y="-44450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cm</a:t>
            </a:r>
            <a:r>
              <a:rPr lang="en-US" sz="1200" b="1" baseline="30000" dirty="0" smtClean="0"/>
              <a:t>-1</a:t>
            </a:r>
            <a:endParaRPr lang="en-US" sz="1200" b="1" baseline="30000" dirty="0"/>
          </a:p>
        </p:txBody>
      </p:sp>
      <p:cxnSp>
        <p:nvCxnSpPr>
          <p:cNvPr id="251" name="Straight Connector 250"/>
          <p:cNvCxnSpPr/>
          <p:nvPr/>
        </p:nvCxnSpPr>
        <p:spPr>
          <a:xfrm>
            <a:off x="3627082" y="976536"/>
            <a:ext cx="606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3654784" y="204158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5000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2152652" y="2362200"/>
            <a:ext cx="4844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10.4 </a:t>
            </a:r>
            <a:r>
              <a:rPr lang="en-US" dirty="0" smtClean="0">
                <a:latin typeface="Calibri"/>
              </a:rPr>
              <a:t>µm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582331" y="2439171"/>
            <a:ext cx="4395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9.4 </a:t>
            </a:r>
            <a:r>
              <a:rPr lang="en-US" dirty="0" smtClean="0">
                <a:latin typeface="Calibri"/>
              </a:rPr>
              <a:t>µm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157415" y="789766"/>
            <a:ext cx="4844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10.4 </a:t>
            </a:r>
            <a:r>
              <a:rPr lang="en-US" dirty="0" smtClean="0">
                <a:latin typeface="Calibri"/>
              </a:rPr>
              <a:t>µm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613219" y="862007"/>
            <a:ext cx="4395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9.4 </a:t>
            </a:r>
            <a:r>
              <a:rPr lang="en-US" dirty="0" smtClean="0">
                <a:latin typeface="Calibri"/>
              </a:rPr>
              <a:t>µm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57260" y="1894950"/>
            <a:ext cx="4844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10.8 </a:t>
            </a:r>
            <a:r>
              <a:rPr lang="en-US" dirty="0" smtClean="0">
                <a:latin typeface="Calibri"/>
              </a:rPr>
              <a:t>µm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289241" y="2004982"/>
            <a:ext cx="4395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9.3 </a:t>
            </a:r>
            <a:r>
              <a:rPr lang="en-US" dirty="0" smtClean="0">
                <a:latin typeface="Calibri"/>
              </a:rPr>
              <a:t>µm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53353" y="2557467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</a:p>
          <a:p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365660" y="2126088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</a:p>
          <a:p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656524" y="997464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</a:p>
          <a:p>
            <a:r>
              <a:rPr lang="en-US" dirty="0" smtClean="0"/>
              <a:t>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63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56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Polyanskiy, Mikhail</dc:creator>
  <cp:lastModifiedBy>Polyanskiy, Mikhail</cp:lastModifiedBy>
  <cp:revision>15</cp:revision>
  <dcterms:created xsi:type="dcterms:W3CDTF">2014-09-17T14:16:39Z</dcterms:created>
  <dcterms:modified xsi:type="dcterms:W3CDTF">2014-09-17T17:54:28Z</dcterms:modified>
</cp:coreProperties>
</file>