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32038" cy="1371600"/>
  <p:notesSz cx="6858000" cy="9144000"/>
  <p:defaultTextStyle>
    <a:defPPr>
      <a:defRPr lang="en-US"/>
    </a:defPPr>
    <a:lvl1pPr marL="0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5796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11592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7388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23184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8980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34776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40573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46369" algn="l" defTabSz="21159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2328" y="-864"/>
      </p:cViewPr>
      <p:guideLst>
        <p:guide orient="horz" pos="432"/>
        <p:guide pos="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03" y="426085"/>
            <a:ext cx="1982232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806" y="777240"/>
            <a:ext cx="1632427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3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727" y="54928"/>
            <a:ext cx="524709" cy="1170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602" y="54928"/>
            <a:ext cx="1535258" cy="11703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" y="881380"/>
            <a:ext cx="1982232" cy="272415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15" y="581343"/>
            <a:ext cx="1982232" cy="300037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579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1159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738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231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89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3477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4057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463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02" y="320040"/>
            <a:ext cx="1029983" cy="905193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453" y="320040"/>
            <a:ext cx="1029983" cy="905193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2" y="307023"/>
            <a:ext cx="1030388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5796" indent="0">
              <a:buNone/>
              <a:defRPr sz="500" b="1"/>
            </a:lvl2pPr>
            <a:lvl3pPr marL="211592" indent="0">
              <a:buNone/>
              <a:defRPr sz="400" b="1"/>
            </a:lvl3pPr>
            <a:lvl4pPr marL="317388" indent="0">
              <a:buNone/>
              <a:defRPr sz="400" b="1"/>
            </a:lvl4pPr>
            <a:lvl5pPr marL="423184" indent="0">
              <a:buNone/>
              <a:defRPr sz="400" b="1"/>
            </a:lvl5pPr>
            <a:lvl6pPr marL="528980" indent="0">
              <a:buNone/>
              <a:defRPr sz="400" b="1"/>
            </a:lvl6pPr>
            <a:lvl7pPr marL="634776" indent="0">
              <a:buNone/>
              <a:defRPr sz="400" b="1"/>
            </a:lvl7pPr>
            <a:lvl8pPr marL="740573" indent="0">
              <a:buNone/>
              <a:defRPr sz="400" b="1"/>
            </a:lvl8pPr>
            <a:lvl9pPr marL="84636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02" y="434975"/>
            <a:ext cx="1030388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43" y="307023"/>
            <a:ext cx="1030793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5796" indent="0">
              <a:buNone/>
              <a:defRPr sz="500" b="1"/>
            </a:lvl2pPr>
            <a:lvl3pPr marL="211592" indent="0">
              <a:buNone/>
              <a:defRPr sz="400" b="1"/>
            </a:lvl3pPr>
            <a:lvl4pPr marL="317388" indent="0">
              <a:buNone/>
              <a:defRPr sz="400" b="1"/>
            </a:lvl4pPr>
            <a:lvl5pPr marL="423184" indent="0">
              <a:buNone/>
              <a:defRPr sz="400" b="1"/>
            </a:lvl5pPr>
            <a:lvl6pPr marL="528980" indent="0">
              <a:buNone/>
              <a:defRPr sz="400" b="1"/>
            </a:lvl6pPr>
            <a:lvl7pPr marL="634776" indent="0">
              <a:buNone/>
              <a:defRPr sz="400" b="1"/>
            </a:lvl7pPr>
            <a:lvl8pPr marL="740573" indent="0">
              <a:buNone/>
              <a:defRPr sz="400" b="1"/>
            </a:lvl8pPr>
            <a:lvl9pPr marL="84636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43" y="434975"/>
            <a:ext cx="1030793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2" y="54610"/>
            <a:ext cx="767224" cy="23241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62" y="54610"/>
            <a:ext cx="1303674" cy="11706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602" y="287020"/>
            <a:ext cx="767224" cy="938213"/>
          </a:xfrm>
        </p:spPr>
        <p:txBody>
          <a:bodyPr/>
          <a:lstStyle>
            <a:lvl1pPr marL="0" indent="0">
              <a:buNone/>
              <a:defRPr sz="300"/>
            </a:lvl1pPr>
            <a:lvl2pPr marL="105796" indent="0">
              <a:buNone/>
              <a:defRPr sz="300"/>
            </a:lvl2pPr>
            <a:lvl3pPr marL="211592" indent="0">
              <a:buNone/>
              <a:defRPr sz="200"/>
            </a:lvl3pPr>
            <a:lvl4pPr marL="317388" indent="0">
              <a:buNone/>
              <a:defRPr sz="200"/>
            </a:lvl4pPr>
            <a:lvl5pPr marL="423184" indent="0">
              <a:buNone/>
              <a:defRPr sz="200"/>
            </a:lvl5pPr>
            <a:lvl6pPr marL="528980" indent="0">
              <a:buNone/>
              <a:defRPr sz="200"/>
            </a:lvl6pPr>
            <a:lvl7pPr marL="634776" indent="0">
              <a:buNone/>
              <a:defRPr sz="200"/>
            </a:lvl7pPr>
            <a:lvl8pPr marL="740573" indent="0">
              <a:buNone/>
              <a:defRPr sz="200"/>
            </a:lvl8pPr>
            <a:lvl9pPr marL="84636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96" y="960120"/>
            <a:ext cx="1399223" cy="11334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096" y="122555"/>
            <a:ext cx="1399223" cy="822960"/>
          </a:xfrm>
        </p:spPr>
        <p:txBody>
          <a:bodyPr/>
          <a:lstStyle>
            <a:lvl1pPr marL="0" indent="0">
              <a:buNone/>
              <a:defRPr sz="700"/>
            </a:lvl1pPr>
            <a:lvl2pPr marL="105796" indent="0">
              <a:buNone/>
              <a:defRPr sz="600"/>
            </a:lvl2pPr>
            <a:lvl3pPr marL="211592" indent="0">
              <a:buNone/>
              <a:defRPr sz="600"/>
            </a:lvl3pPr>
            <a:lvl4pPr marL="317388" indent="0">
              <a:buNone/>
              <a:defRPr sz="500"/>
            </a:lvl4pPr>
            <a:lvl5pPr marL="423184" indent="0">
              <a:buNone/>
              <a:defRPr sz="500"/>
            </a:lvl5pPr>
            <a:lvl6pPr marL="528980" indent="0">
              <a:buNone/>
              <a:defRPr sz="500"/>
            </a:lvl6pPr>
            <a:lvl7pPr marL="634776" indent="0">
              <a:buNone/>
              <a:defRPr sz="500"/>
            </a:lvl7pPr>
            <a:lvl8pPr marL="740573" indent="0">
              <a:buNone/>
              <a:defRPr sz="500"/>
            </a:lvl8pPr>
            <a:lvl9pPr marL="846369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96" y="1073468"/>
            <a:ext cx="1399223" cy="160972"/>
          </a:xfrm>
        </p:spPr>
        <p:txBody>
          <a:bodyPr/>
          <a:lstStyle>
            <a:lvl1pPr marL="0" indent="0">
              <a:buNone/>
              <a:defRPr sz="300"/>
            </a:lvl1pPr>
            <a:lvl2pPr marL="105796" indent="0">
              <a:buNone/>
              <a:defRPr sz="300"/>
            </a:lvl2pPr>
            <a:lvl3pPr marL="211592" indent="0">
              <a:buNone/>
              <a:defRPr sz="200"/>
            </a:lvl3pPr>
            <a:lvl4pPr marL="317388" indent="0">
              <a:buNone/>
              <a:defRPr sz="200"/>
            </a:lvl4pPr>
            <a:lvl5pPr marL="423184" indent="0">
              <a:buNone/>
              <a:defRPr sz="200"/>
            </a:lvl5pPr>
            <a:lvl6pPr marL="528980" indent="0">
              <a:buNone/>
              <a:defRPr sz="200"/>
            </a:lvl6pPr>
            <a:lvl7pPr marL="634776" indent="0">
              <a:buNone/>
              <a:defRPr sz="200"/>
            </a:lvl7pPr>
            <a:lvl8pPr marL="740573" indent="0">
              <a:buNone/>
              <a:defRPr sz="200"/>
            </a:lvl8pPr>
            <a:lvl9pPr marL="84636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02" y="54928"/>
            <a:ext cx="2098834" cy="228600"/>
          </a:xfrm>
          <a:prstGeom prst="rect">
            <a:avLst/>
          </a:prstGeom>
        </p:spPr>
        <p:txBody>
          <a:bodyPr vert="horz" lIns="21159" tIns="10580" rIns="21159" bIns="105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2" y="320040"/>
            <a:ext cx="2098834" cy="905193"/>
          </a:xfrm>
          <a:prstGeom prst="rect">
            <a:avLst/>
          </a:prstGeom>
        </p:spPr>
        <p:txBody>
          <a:bodyPr vert="horz" lIns="21159" tIns="10580" rIns="21159" bIns="105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602" y="1271270"/>
            <a:ext cx="544142" cy="73025"/>
          </a:xfrm>
          <a:prstGeom prst="rect">
            <a:avLst/>
          </a:prstGeom>
        </p:spPr>
        <p:txBody>
          <a:bodyPr vert="horz" lIns="21159" tIns="10580" rIns="21159" bIns="1058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5932-0A48-4D45-8C1A-8E459ED1255F}" type="datetimeFigureOut">
              <a:rPr lang="en-US" smtClean="0"/>
              <a:t>2014-09-02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6780" y="1271270"/>
            <a:ext cx="738479" cy="73025"/>
          </a:xfrm>
          <a:prstGeom prst="rect">
            <a:avLst/>
          </a:prstGeom>
        </p:spPr>
        <p:txBody>
          <a:bodyPr vert="horz" lIns="21159" tIns="10580" rIns="21159" bIns="1058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1294" y="1271270"/>
            <a:ext cx="544142" cy="73025"/>
          </a:xfrm>
          <a:prstGeom prst="rect">
            <a:avLst/>
          </a:prstGeom>
        </p:spPr>
        <p:txBody>
          <a:bodyPr vert="horz" lIns="21159" tIns="10580" rIns="21159" bIns="1058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67A8-B1BD-40E6-A6FA-0BEE86BC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159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47" indent="-79347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919" indent="-66123" algn="l" defTabSz="211592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4490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286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6082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81878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87675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93471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99267" indent="-52898" algn="l" defTabSz="211592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796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11592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7388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23184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8980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34776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40573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46369" algn="l" defTabSz="21159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063" y="-13960"/>
            <a:ext cx="2286000" cy="1347460"/>
            <a:chOff x="4191000" y="3886200"/>
            <a:chExt cx="2286000" cy="1347460"/>
          </a:xfrm>
        </p:grpSpPr>
        <p:sp>
          <p:nvSpPr>
            <p:cNvPr id="69" name="Rectangle 68"/>
            <p:cNvSpPr/>
            <p:nvPr/>
          </p:nvSpPr>
          <p:spPr>
            <a:xfrm>
              <a:off x="4518659" y="4162091"/>
              <a:ext cx="1958341" cy="8382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76800" y="4390691"/>
              <a:ext cx="109728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511040" y="5159997"/>
              <a:ext cx="64008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495800" y="4390691"/>
              <a:ext cx="45719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4879975" y="4074161"/>
              <a:ext cx="54864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4191000" y="4668904"/>
              <a:ext cx="212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191000" y="4510550"/>
              <a:ext cx="2127250" cy="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375150" y="4511341"/>
              <a:ext cx="76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324600" y="4510550"/>
              <a:ext cx="0" cy="158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242050" y="4434350"/>
              <a:ext cx="152400" cy="1524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242050" y="4593100"/>
              <a:ext cx="152400" cy="1524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249194" y="4425619"/>
              <a:ext cx="152400" cy="15240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248400" y="4600243"/>
              <a:ext cx="152400" cy="15240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586539" y="4967281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70 cm</a:t>
              </a:r>
              <a:endParaRPr lang="en-US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93557" y="3886200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60 cm</a:t>
              </a:r>
              <a:endParaRPr lang="en-US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78413" y="4196855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Discharge volume</a:t>
              </a:r>
              <a:endParaRPr lang="en-US" sz="1000" dirty="0"/>
            </a:p>
          </p:txBody>
        </p:sp>
        <p:cxnSp>
          <p:nvCxnSpPr>
            <p:cNvPr id="92" name="Straight Connector 91"/>
            <p:cNvCxnSpPr>
              <a:stCxn id="70" idx="1"/>
              <a:endCxn id="70" idx="3"/>
            </p:cNvCxnSpPr>
            <p:nvPr/>
          </p:nvCxnSpPr>
          <p:spPr>
            <a:xfrm>
              <a:off x="4876800" y="4581191"/>
              <a:ext cx="109728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813727" y="4334973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am1a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22825" y="4592145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am2a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34134" y="4337050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am1b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43232" y="4594222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am2b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7" name="Straight Connector 96"/>
            <p:cNvCxnSpPr>
              <a:stCxn id="70" idx="2"/>
            </p:cNvCxnSpPr>
            <p:nvPr/>
          </p:nvCxnSpPr>
          <p:spPr>
            <a:xfrm flipV="1">
              <a:off x="5425440" y="4390691"/>
              <a:ext cx="0" cy="381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429885" y="4074161"/>
              <a:ext cx="54864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443467" y="3886200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60 cm</a:t>
              </a:r>
              <a:endParaRPr lang="en-US" sz="1100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146675" y="5160011"/>
              <a:ext cx="54864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160257" y="4972050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60 cm</a:t>
              </a:r>
              <a:endParaRPr lang="en-US" sz="1100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5694045" y="5160331"/>
              <a:ext cx="64008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769544" y="4967615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70 cm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5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10</cp:revision>
  <dcterms:created xsi:type="dcterms:W3CDTF">2014-06-13T19:06:21Z</dcterms:created>
  <dcterms:modified xsi:type="dcterms:W3CDTF">2014-09-02T19:10:33Z</dcterms:modified>
</cp:coreProperties>
</file>