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5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19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9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0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93F3D-77C5-41D5-BA55-C3AF6EB414D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8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93F3D-77C5-41D5-BA55-C3AF6EB414D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Pre-processing 2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4888620"/>
            <a:ext cx="47955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https://www.analyticsvidhya.com/blog/2016/01/guide-data-exploration/</a:t>
            </a:r>
          </a:p>
        </p:txBody>
      </p:sp>
    </p:spTree>
    <p:extLst>
      <p:ext uri="{BB962C8B-B14F-4D97-AF65-F5344CB8AC3E}">
        <p14:creationId xmlns:p14="http://schemas.microsoft.com/office/powerpoint/2010/main" val="157150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: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Feature Engineering can refer to: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Variable transformation  </a:t>
            </a:r>
            <a:r>
              <a:rPr lang="en-US" dirty="0">
                <a:solidFill>
                  <a:schemeClr val="tx1"/>
                </a:solidFill>
              </a:rPr>
              <a:t>-  replacement of a variable by a function.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Variable / Feature creation  - </a:t>
            </a:r>
            <a:r>
              <a:rPr lang="en-US" dirty="0">
                <a:solidFill>
                  <a:schemeClr val="tx1"/>
                </a:solidFill>
              </a:rPr>
              <a:t>generating new variables / features based on existing ones.</a:t>
            </a:r>
          </a:p>
          <a:p>
            <a:pPr marL="201168" lvl="1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 We want to transform our variable because: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We want to change their scale, without changing their distribution.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We want to transform complex non-linear relationships into linear relationships.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 We want to handle skewed distributions.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Methods for Variable Transformation: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900" b="1" dirty="0">
                <a:solidFill>
                  <a:schemeClr val="tx1"/>
                </a:solidFill>
              </a:rPr>
              <a:t>Logarithm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tx1"/>
                </a:solidFill>
              </a:rPr>
              <a:t> Square / Cube root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tx1"/>
                </a:solidFill>
              </a:rPr>
              <a:t> Binning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00945" y="2492515"/>
            <a:ext cx="7379855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square_root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ApplicantIncome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ApplicantIncome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].apply(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square_root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00944" y="3084368"/>
            <a:ext cx="7379855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function called times100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multiply_Loan_Amount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that, if x is a string,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just returns it untouched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but, if not, return it multiplied by 1.5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x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and leave everything else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df.applymap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multiply_Loan_Amount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/ Feature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Common methods for variable creation: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tx1"/>
                </a:solidFill>
              </a:rPr>
              <a:t> Creating new variables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tx1"/>
                </a:solidFill>
              </a:rPr>
              <a:t> Creating derived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tx1"/>
                </a:solidFill>
              </a:rPr>
              <a:t> Creating dummy variables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9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/ Feature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chemeClr val="tx1"/>
                </a:solidFill>
              </a:rPr>
              <a:t>Creating new variables: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Adding new column to existing data frame.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 Can be executed using the </a:t>
            </a:r>
            <a:r>
              <a:rPr lang="en-US" sz="1900" b="1" dirty="0">
                <a:solidFill>
                  <a:schemeClr val="tx1"/>
                </a:solidFill>
              </a:rPr>
              <a:t>assign(‘New Column’= values)</a:t>
            </a:r>
            <a:r>
              <a:rPr lang="en-US" sz="1900" dirty="0">
                <a:solidFill>
                  <a:schemeClr val="tx1"/>
                </a:solidFill>
              </a:rPr>
              <a:t> function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  Can contain lambda function inside its creation (</a:t>
            </a:r>
            <a:r>
              <a:rPr lang="en-US" sz="1800" dirty="0" err="1">
                <a:solidFill>
                  <a:schemeClr val="tx1"/>
                </a:solidFill>
              </a:rPr>
              <a:t>e.g</a:t>
            </a:r>
            <a:r>
              <a:rPr lang="en-US" sz="1800" dirty="0">
                <a:solidFill>
                  <a:schemeClr val="tx1"/>
                </a:solidFill>
              </a:rPr>
              <a:t>, lambda x: 42 if x &gt; 1 else 55)</a:t>
            </a:r>
          </a:p>
          <a:p>
            <a:pPr marL="201168" lvl="1" indent="0">
              <a:buNone/>
            </a:pPr>
            <a:endParaRPr lang="en-US" sz="22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97280" y="3424613"/>
            <a:ext cx="5756102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Random_Factor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np.log(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ApplicantIncome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df.assign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ln_Income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0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/ Feature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 Creating derived variables: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Manipulation of existing column values to create new variable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 For example, in Titanic dataset, create new ‘Salutation’ variable out of ‘Name’</a:t>
            </a:r>
          </a:p>
          <a:p>
            <a:pPr marL="201168" lvl="1" indent="0">
              <a:buNone/>
            </a:pPr>
            <a:endParaRPr lang="en-US" sz="2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79" y="3083020"/>
            <a:ext cx="1028007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new variable salutation (Master, Mr, Miss, Mrs) from 'Name' variable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function called multiply_Loan_Amount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extract_salutation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that, if x contains string, split the salutation after comma ','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x.split(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].split(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and leave everything else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5460942"/>
            <a:ext cx="10280073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df1[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'Salutation'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df1.apply(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row: extract_salutation(row[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69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/ Feature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 Creating dummy variables: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Create Indicator Variables, replacing one value by ‘0’ and the second by ‘1’.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 Dummy variables can also be created for more than two classes of a categorical variable.	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3272639"/>
            <a:ext cx="6991928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df_Gender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pd.get_dummies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'Gender'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df_Gender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https://www.analyticsvidhya.com/wp-content/uploads/2015/03/Dum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330" y="3272639"/>
            <a:ext cx="28003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2466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546</TotalTime>
  <Words>324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Retrospect</vt:lpstr>
      <vt:lpstr>Data Analysis in Python</vt:lpstr>
      <vt:lpstr>Pre-Processing : Feature Engineering</vt:lpstr>
      <vt:lpstr>Variable transformation</vt:lpstr>
      <vt:lpstr>Variable / Feature creation</vt:lpstr>
      <vt:lpstr>Variable / Feature creation</vt:lpstr>
      <vt:lpstr>Variable / Feature creation</vt:lpstr>
      <vt:lpstr>Variable / Feature 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Michael K</dc:creator>
  <cp:lastModifiedBy>Michael K</cp:lastModifiedBy>
  <cp:revision>108</cp:revision>
  <dcterms:created xsi:type="dcterms:W3CDTF">2017-02-04T13:10:39Z</dcterms:created>
  <dcterms:modified xsi:type="dcterms:W3CDTF">2017-02-14T19:56:17Z</dcterms:modified>
</cp:coreProperties>
</file>