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3655" autoAdjust="0"/>
  </p:normalViewPr>
  <p:slideViewPr>
    <p:cSldViewPr>
      <p:cViewPr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D90F7-1DFE-4679-AE30-1FFBBA3C6C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81ACC-38FB-456E-97F6-35FB8002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0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D2CA3E-C185-408C-B5A9-FFAC074BE01C}" type="datetimeFigureOut">
              <a:rPr lang="he-IL" smtClean="0"/>
              <a:t>כ"ג/אדר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9DAF6-81DB-4F00-8E88-5AD5D5622A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05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88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652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44F8999-3D5D-4B49-A903-C3153F6AEBAA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E94E-884C-4F41-A2B6-C0862764CFBE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F76F5-EC15-4673-BDF9-8608B7B6FD68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45EB-C796-442F-8BF0-4B9B387D38F4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312C-0593-48C5-A99F-6DF9097421DA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9C12-110B-4183-A3EA-F80A0A237611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4F00-93E8-4D63-ACBF-D75690341C64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F004-E4EC-4662-9F1F-8456D9FC14A0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CE85-83F7-4034-8569-4146570B69E6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DBF9-F991-4527-913B-FFC36F83E6B5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0343-6EC3-4B3A-B86F-E500ED3742FC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E59873A-EC42-4326-9C5C-77C1E05B4AE2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</a:t>
            </a:r>
            <a:br>
              <a:rPr lang="he-IL"/>
            </a:br>
            <a:r>
              <a:rPr lang="he-IL"/>
              <a:t>מדעי הנתונים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b="1" dirty="0"/>
              <a:t>מעבדה 1</a:t>
            </a:r>
          </a:p>
          <a:p>
            <a:pPr algn="ctr"/>
            <a:r>
              <a:rPr lang="he-IL" dirty="0"/>
              <a:t>היכרות ונהלים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5BF9-9A09-400A-8E4C-FE3ED698D118}" type="datetime8">
              <a:rPr lang="he-IL" smtClean="0"/>
              <a:t>28 פברואר 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6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היכרות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גיל אברהמי</a:t>
            </a:r>
          </a:p>
          <a:p>
            <a:pPr>
              <a:lnSpc>
                <a:spcPct val="150000"/>
              </a:lnSpc>
            </a:pPr>
            <a:r>
              <a:rPr lang="en-US" dirty="0"/>
              <a:t>gilav@post.bgu.ac.il</a:t>
            </a: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שעות קבלה:  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he-IL" dirty="0"/>
              <a:t>ימי חמישי 14:10-15:00, בניין 96 חדר 123</a:t>
            </a:r>
          </a:p>
          <a:p>
            <a:pPr marL="365760" lvl="1" indent="0">
              <a:lnSpc>
                <a:spcPct val="150000"/>
              </a:lnSpc>
              <a:buNone/>
            </a:pPr>
            <a:r>
              <a:rPr lang="he-IL" b="1" u="sng" dirty="0"/>
              <a:t>בתיאום מראש במייל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D79A-8858-4778-8E39-55CF659429DD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8" name="מציין מיקום של מספר שקופית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59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864096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תכני ונהלי המעבדה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844824"/>
            <a:ext cx="7344932" cy="45365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תכני המעבדה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מעבדות 1-5:     </a:t>
            </a:r>
            <a:r>
              <a:rPr lang="en-US" dirty="0"/>
              <a:t>R</a:t>
            </a:r>
            <a:endParaRPr lang="he-IL" dirty="0"/>
          </a:p>
          <a:p>
            <a:pPr lvl="1">
              <a:lnSpc>
                <a:spcPct val="150000"/>
              </a:lnSpc>
            </a:pPr>
            <a:r>
              <a:rPr lang="he-IL" dirty="0"/>
              <a:t>מעבדות 6-10:   </a:t>
            </a:r>
            <a:r>
              <a:rPr lang="en-US" dirty="0"/>
              <a:t>Python Data Mining</a:t>
            </a:r>
            <a:endParaRPr lang="he-IL" dirty="0"/>
          </a:p>
          <a:p>
            <a:pPr lvl="1">
              <a:lnSpc>
                <a:spcPct val="150000"/>
              </a:lnSpc>
            </a:pPr>
            <a:r>
              <a:rPr lang="he-IL" dirty="0"/>
              <a:t>מעבדות 11-13: </a:t>
            </a:r>
            <a:r>
              <a:rPr lang="en-US" dirty="0" err="1"/>
              <a:t>RapidMiner</a:t>
            </a:r>
            <a:r>
              <a:rPr lang="he-IL" dirty="0"/>
              <a:t> </a:t>
            </a:r>
          </a:p>
          <a:p>
            <a:pPr>
              <a:lnSpc>
                <a:spcPct val="150000"/>
              </a:lnSpc>
            </a:pPr>
            <a:endParaRPr lang="he-IL" dirty="0"/>
          </a:p>
          <a:p>
            <a:pPr>
              <a:lnSpc>
                <a:spcPct val="150000"/>
              </a:lnSpc>
            </a:pPr>
            <a:r>
              <a:rPr lang="he-IL" dirty="0"/>
              <a:t>נהלים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בכל מעבדה יינתן תרגיל בנוגע לחומר הנלמד בה.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את התרגילים יש להגיש לתיבת ההגשה המתאימה ב-</a:t>
            </a:r>
            <a:r>
              <a:rPr lang="en-US" dirty="0" err="1"/>
              <a:t>moodle</a:t>
            </a:r>
            <a:r>
              <a:rPr lang="he-IL" dirty="0"/>
              <a:t> עד למועד המעבדה הבאה.</a:t>
            </a:r>
          </a:p>
          <a:p>
            <a:pPr lvl="1">
              <a:lnSpc>
                <a:spcPct val="150000"/>
              </a:lnSpc>
            </a:pPr>
            <a:r>
              <a:rPr lang="he-IL" dirty="0"/>
              <a:t>הנוכחות במעבדות וכן הגשת כל התרגילים הם תנאי הכרחי לסיום הקורס.</a:t>
            </a:r>
          </a:p>
          <a:p>
            <a:pPr lvl="1">
              <a:lnSpc>
                <a:spcPct val="150000"/>
              </a:lnSpc>
            </a:pPr>
            <a:r>
              <a:rPr lang="he-IL" b="1" dirty="0"/>
              <a:t>תוכן מפגשי המעבדה כלול במבחן!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BA38-99C0-49C2-A657-F39B597F3779}" type="datetime8">
              <a:rPr lang="he-IL" smtClean="0"/>
              <a:t>28 פברואר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547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14846</TotalTime>
  <Words>101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Gisha</vt:lpstr>
      <vt:lpstr>Wingdings 2</vt:lpstr>
      <vt:lpstr>אוסטין</vt:lpstr>
      <vt:lpstr>מעבדות מדעי הנתונים</vt:lpstr>
      <vt:lpstr>היכרות</vt:lpstr>
      <vt:lpstr>תכני ונהלי המעבדה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מעבדות כריית נתונים</dc:title>
  <dc:creator>user</dc:creator>
  <cp:lastModifiedBy>Gil Avrahami</cp:lastModifiedBy>
  <cp:revision>40</cp:revision>
  <dcterms:created xsi:type="dcterms:W3CDTF">2015-02-17T12:48:38Z</dcterms:created>
  <dcterms:modified xsi:type="dcterms:W3CDTF">2019-02-28T05:38:32Z</dcterms:modified>
</cp:coreProperties>
</file>