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73" r:id="rId2"/>
    <p:sldMasterId id="2147483685" r:id="rId3"/>
    <p:sldMasterId id="2147483698" r:id="rId4"/>
    <p:sldMasterId id="2147483710" r:id="rId5"/>
    <p:sldMasterId id="2147483722" r:id="rId6"/>
  </p:sldMasterIdLst>
  <p:notesMasterIdLst>
    <p:notesMasterId r:id="rId28"/>
  </p:notesMasterIdLst>
  <p:sldIdLst>
    <p:sldId id="433" r:id="rId7"/>
    <p:sldId id="436" r:id="rId8"/>
    <p:sldId id="437" r:id="rId9"/>
    <p:sldId id="438" r:id="rId10"/>
    <p:sldId id="439" r:id="rId11"/>
    <p:sldId id="280" r:id="rId12"/>
    <p:sldId id="258" r:id="rId13"/>
    <p:sldId id="285" r:id="rId14"/>
    <p:sldId id="299" r:id="rId15"/>
    <p:sldId id="259" r:id="rId16"/>
    <p:sldId id="281" r:id="rId17"/>
    <p:sldId id="289" r:id="rId18"/>
    <p:sldId id="297" r:id="rId19"/>
    <p:sldId id="282" r:id="rId20"/>
    <p:sldId id="283" r:id="rId21"/>
    <p:sldId id="273" r:id="rId22"/>
    <p:sldId id="302" r:id="rId23"/>
    <p:sldId id="303" r:id="rId24"/>
    <p:sldId id="307" r:id="rId25"/>
    <p:sldId id="308" r:id="rId26"/>
    <p:sldId id="309" r:id="rId2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7"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D348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626" autoAdjust="0"/>
    <p:restoredTop sz="87533" autoAdjust="0"/>
  </p:normalViewPr>
  <p:slideViewPr>
    <p:cSldViewPr snapToGrid="0">
      <p:cViewPr varScale="1">
        <p:scale>
          <a:sx n="59" d="100"/>
          <a:sy n="59"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ACD0F-E1E2-4B55-91D9-8DB301CE05D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pPr rtl="1"/>
          <a:endParaRPr lang="he-IL"/>
        </a:p>
      </dgm:t>
    </dgm:pt>
    <dgm:pt modelId="{69DF080C-9FFD-44CD-BED6-F4EFB8E1841B}">
      <dgm:prSet phldrT="[טקסט]"/>
      <dgm:spPr>
        <a:solidFill>
          <a:srgbClr val="FFC000"/>
        </a:solidFill>
      </dgm:spPr>
      <dgm:t>
        <a:bodyPr/>
        <a:lstStyle/>
        <a:p>
          <a:pPr rtl="1"/>
          <a:r>
            <a:rPr lang="he-IL" dirty="0"/>
            <a:t>גישה פונקציונאלית</a:t>
          </a:r>
        </a:p>
      </dgm:t>
    </dgm:pt>
    <dgm:pt modelId="{B3941AD9-4C4B-4D0D-AE33-8B7E02DEE754}" type="parTrans" cxnId="{C16547B2-E4C1-4176-8F11-9EF4D81335B8}">
      <dgm:prSet/>
      <dgm:spPr/>
      <dgm:t>
        <a:bodyPr/>
        <a:lstStyle/>
        <a:p>
          <a:pPr rtl="1"/>
          <a:endParaRPr lang="he-IL"/>
        </a:p>
      </dgm:t>
    </dgm:pt>
    <dgm:pt modelId="{C046A5C3-7E51-4E80-B44E-00602C446E4F}" type="sibTrans" cxnId="{C16547B2-E4C1-4176-8F11-9EF4D81335B8}">
      <dgm:prSet/>
      <dgm:spPr/>
      <dgm:t>
        <a:bodyPr/>
        <a:lstStyle/>
        <a:p>
          <a:pPr rtl="1"/>
          <a:endParaRPr lang="he-IL"/>
        </a:p>
      </dgm:t>
    </dgm:pt>
    <dgm:pt modelId="{A778DEDE-95D3-4EA9-8C55-92994BB45643}">
      <dgm:prSet phldrT="[טקסט]"/>
      <dgm:spPr>
        <a:solidFill>
          <a:srgbClr val="D34817"/>
        </a:solidFill>
      </dgm:spPr>
      <dgm:t>
        <a:bodyPr/>
        <a:lstStyle/>
        <a:p>
          <a:pPr rtl="1"/>
          <a:r>
            <a:rPr lang="he-IL" dirty="0"/>
            <a:t>גישה מונחית עצמים</a:t>
          </a:r>
        </a:p>
      </dgm:t>
    </dgm:pt>
    <dgm:pt modelId="{EF27CFB7-58A5-455A-9E1A-5EE00FD76B6E}" type="parTrans" cxnId="{E5EE0736-5875-4243-B474-46FCB1F3B5CB}">
      <dgm:prSet/>
      <dgm:spPr/>
      <dgm:t>
        <a:bodyPr/>
        <a:lstStyle/>
        <a:p>
          <a:pPr rtl="1"/>
          <a:endParaRPr lang="he-IL"/>
        </a:p>
      </dgm:t>
    </dgm:pt>
    <dgm:pt modelId="{E83AAD3F-DCAA-4B39-AB44-C499E5E209A1}" type="sibTrans" cxnId="{E5EE0736-5875-4243-B474-46FCB1F3B5CB}">
      <dgm:prSet/>
      <dgm:spPr/>
      <dgm:t>
        <a:bodyPr/>
        <a:lstStyle/>
        <a:p>
          <a:pPr rtl="1"/>
          <a:endParaRPr lang="he-IL"/>
        </a:p>
      </dgm:t>
    </dgm:pt>
    <dgm:pt modelId="{558770D5-53DF-47D2-B813-2C685664EC91}" type="pres">
      <dgm:prSet presAssocID="{575ACD0F-E1E2-4B55-91D9-8DB301CE05DB}" presName="diagram" presStyleCnt="0">
        <dgm:presLayoutVars>
          <dgm:dir/>
          <dgm:resizeHandles val="exact"/>
        </dgm:presLayoutVars>
      </dgm:prSet>
      <dgm:spPr/>
    </dgm:pt>
    <dgm:pt modelId="{10729246-20BC-4EB5-8D09-A7C9955B3A56}" type="pres">
      <dgm:prSet presAssocID="{69DF080C-9FFD-44CD-BED6-F4EFB8E1841B}" presName="node" presStyleLbl="node1" presStyleIdx="0" presStyleCnt="2">
        <dgm:presLayoutVars>
          <dgm:bulletEnabled val="1"/>
        </dgm:presLayoutVars>
      </dgm:prSet>
      <dgm:spPr/>
    </dgm:pt>
    <dgm:pt modelId="{B2D776A9-DB8D-44F0-971E-70F4CA2E00BE}" type="pres">
      <dgm:prSet presAssocID="{C046A5C3-7E51-4E80-B44E-00602C446E4F}" presName="sibTrans" presStyleCnt="0"/>
      <dgm:spPr/>
    </dgm:pt>
    <dgm:pt modelId="{C49C4FB7-BCA9-4A26-B187-E7E4925B024D}" type="pres">
      <dgm:prSet presAssocID="{A778DEDE-95D3-4EA9-8C55-92994BB45643}" presName="node" presStyleLbl="node1" presStyleIdx="1" presStyleCnt="2">
        <dgm:presLayoutVars>
          <dgm:bulletEnabled val="1"/>
        </dgm:presLayoutVars>
      </dgm:prSet>
      <dgm:spPr/>
    </dgm:pt>
  </dgm:ptLst>
  <dgm:cxnLst>
    <dgm:cxn modelId="{E5EE0736-5875-4243-B474-46FCB1F3B5CB}" srcId="{575ACD0F-E1E2-4B55-91D9-8DB301CE05DB}" destId="{A778DEDE-95D3-4EA9-8C55-92994BB45643}" srcOrd="1" destOrd="0" parTransId="{EF27CFB7-58A5-455A-9E1A-5EE00FD76B6E}" sibTransId="{E83AAD3F-DCAA-4B39-AB44-C499E5E209A1}"/>
    <dgm:cxn modelId="{64F15A3D-41FA-4602-9873-EEDC492A844E}" type="presOf" srcId="{575ACD0F-E1E2-4B55-91D9-8DB301CE05DB}" destId="{558770D5-53DF-47D2-B813-2C685664EC91}" srcOrd="0" destOrd="0" presId="urn:microsoft.com/office/officeart/2005/8/layout/default#1"/>
    <dgm:cxn modelId="{E4C6F042-9799-4D62-94AB-3E6CE3C5F1AE}" type="presOf" srcId="{69DF080C-9FFD-44CD-BED6-F4EFB8E1841B}" destId="{10729246-20BC-4EB5-8D09-A7C9955B3A56}" srcOrd="0" destOrd="0" presId="urn:microsoft.com/office/officeart/2005/8/layout/default#1"/>
    <dgm:cxn modelId="{C16547B2-E4C1-4176-8F11-9EF4D81335B8}" srcId="{575ACD0F-E1E2-4B55-91D9-8DB301CE05DB}" destId="{69DF080C-9FFD-44CD-BED6-F4EFB8E1841B}" srcOrd="0" destOrd="0" parTransId="{B3941AD9-4C4B-4D0D-AE33-8B7E02DEE754}" sibTransId="{C046A5C3-7E51-4E80-B44E-00602C446E4F}"/>
    <dgm:cxn modelId="{3AD3A6F6-69AE-4EE3-8243-44B9B1AE6347}" type="presOf" srcId="{A778DEDE-95D3-4EA9-8C55-92994BB45643}" destId="{C49C4FB7-BCA9-4A26-B187-E7E4925B024D}" srcOrd="0" destOrd="0" presId="urn:microsoft.com/office/officeart/2005/8/layout/default#1"/>
    <dgm:cxn modelId="{A2005550-87A9-429A-A7C6-E74B43AA4E4D}" type="presParOf" srcId="{558770D5-53DF-47D2-B813-2C685664EC91}" destId="{10729246-20BC-4EB5-8D09-A7C9955B3A56}" srcOrd="0" destOrd="0" presId="urn:microsoft.com/office/officeart/2005/8/layout/default#1"/>
    <dgm:cxn modelId="{2813E211-7701-4A51-8D4F-CF0E7A6CB825}" type="presParOf" srcId="{558770D5-53DF-47D2-B813-2C685664EC91}" destId="{B2D776A9-DB8D-44F0-971E-70F4CA2E00BE}" srcOrd="1" destOrd="0" presId="urn:microsoft.com/office/officeart/2005/8/layout/default#1"/>
    <dgm:cxn modelId="{0AB21A1A-E778-40B6-8A39-D6DBDB0EBF0F}" type="presParOf" srcId="{558770D5-53DF-47D2-B813-2C685664EC91}" destId="{C49C4FB7-BCA9-4A26-B187-E7E4925B024D}" srcOrd="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29246-20BC-4EB5-8D09-A7C9955B3A56}">
      <dsp:nvSpPr>
        <dsp:cNvPr id="0" name=""/>
        <dsp:cNvSpPr/>
      </dsp:nvSpPr>
      <dsp:spPr>
        <a:xfrm>
          <a:off x="377" y="249737"/>
          <a:ext cx="1474089" cy="884453"/>
        </a:xfrm>
        <a:prstGeom prst="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he-IL" sz="2200" kern="1200" dirty="0"/>
            <a:t>גישה פונקציונאלית</a:t>
          </a:r>
        </a:p>
      </dsp:txBody>
      <dsp:txXfrm>
        <a:off x="377" y="249737"/>
        <a:ext cx="1474089" cy="884453"/>
      </dsp:txXfrm>
    </dsp:sp>
    <dsp:sp modelId="{C49C4FB7-BCA9-4A26-B187-E7E4925B024D}">
      <dsp:nvSpPr>
        <dsp:cNvPr id="0" name=""/>
        <dsp:cNvSpPr/>
      </dsp:nvSpPr>
      <dsp:spPr>
        <a:xfrm>
          <a:off x="1621876" y="249737"/>
          <a:ext cx="1474089" cy="884453"/>
        </a:xfrm>
        <a:prstGeom prst="rect">
          <a:avLst/>
        </a:prstGeom>
        <a:solidFill>
          <a:srgbClr val="D34817"/>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he-IL" sz="2200" kern="1200" dirty="0"/>
            <a:t>גישה מונחית עצמים</a:t>
          </a:r>
        </a:p>
      </dsp:txBody>
      <dsp:txXfrm>
        <a:off x="1621876" y="249737"/>
        <a:ext cx="1474089" cy="8844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D3061FCD-C761-47DE-AA42-AB56CEF5E59A}" type="datetimeFigureOut">
              <a:rPr lang="en-US" smtClean="0"/>
              <a:t>12/30/2018</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5A377599-32DF-4338-A3DE-E38F66803596}" type="slidenum">
              <a:rPr lang="en-US" smtClean="0"/>
              <a:t>‹#›</a:t>
            </a:fld>
            <a:endParaRPr lang="en-US"/>
          </a:p>
        </p:txBody>
      </p:sp>
    </p:spTree>
    <p:extLst>
      <p:ext uri="{BB962C8B-B14F-4D97-AF65-F5344CB8AC3E}">
        <p14:creationId xmlns:p14="http://schemas.microsoft.com/office/powerpoint/2010/main" val="902929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לוקחים דרישות תכלס ומתחילים</a:t>
            </a:r>
            <a:r>
              <a:rPr lang="he-IL" baseline="0" dirty="0"/>
              <a:t> לאפיין את התהליך באמצעות </a:t>
            </a:r>
            <a:r>
              <a:rPr lang="he-IL" baseline="0" dirty="0" err="1"/>
              <a:t>טרזנקציות</a:t>
            </a:r>
            <a:r>
              <a:rPr lang="he-IL" baseline="0" dirty="0"/>
              <a:t> משלו.</a:t>
            </a:r>
          </a:p>
          <a:p>
            <a:r>
              <a:rPr lang="he-IL" baseline="0" dirty="0"/>
              <a:t>לכל תהליך יכולות להיות אוסף </a:t>
            </a:r>
            <a:r>
              <a:rPr lang="he-IL" baseline="0" dirty="0" err="1"/>
              <a:t>טרזנקציות</a:t>
            </a:r>
            <a:r>
              <a:rPr lang="he-IL" baseline="0" dirty="0"/>
              <a:t>.</a:t>
            </a:r>
          </a:p>
        </p:txBody>
      </p:sp>
      <p:sp>
        <p:nvSpPr>
          <p:cNvPr id="4" name="Slide Number Placeholder 3"/>
          <p:cNvSpPr>
            <a:spLocks noGrp="1"/>
          </p:cNvSpPr>
          <p:nvPr>
            <p:ph type="sldNum" sz="quarter" idx="10"/>
          </p:nvPr>
        </p:nvSpPr>
        <p:spPr/>
        <p:txBody>
          <a:bodyPr/>
          <a:lstStyle/>
          <a:p>
            <a:fld id="{5A377599-32DF-4338-A3DE-E38F66803596}" type="slidenum">
              <a:rPr lang="en-US" smtClean="0"/>
              <a:t>7</a:t>
            </a:fld>
            <a:endParaRPr lang="en-US"/>
          </a:p>
        </p:txBody>
      </p:sp>
    </p:spTree>
    <p:extLst>
      <p:ext uri="{BB962C8B-B14F-4D97-AF65-F5344CB8AC3E}">
        <p14:creationId xmlns:p14="http://schemas.microsoft.com/office/powerpoint/2010/main" val="85408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37891"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a:p>
        </p:txBody>
      </p:sp>
      <p:sp>
        <p:nvSpPr>
          <p:cNvPr id="37892"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l" defTabSz="914400" rtl="1" eaLnBrk="1" fontAlgn="base" latinLnBrk="0" hangingPunct="1">
              <a:lnSpc>
                <a:spcPct val="100000"/>
              </a:lnSpc>
              <a:spcBef>
                <a:spcPct val="0"/>
              </a:spcBef>
              <a:spcAft>
                <a:spcPct val="0"/>
              </a:spcAft>
              <a:buClrTx/>
              <a:buSzTx/>
              <a:buFontTx/>
              <a:buNone/>
              <a:tabLst/>
              <a:defRPr/>
            </a:pPr>
            <a:fld id="{4A6F5EA1-33DD-436B-9A34-4A7784B9D98B}" type="slidenum">
              <a:rPr kumimoji="0" lang="he-IL" sz="12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16</a:t>
            </a:fld>
            <a:endParaRPr kumimoji="0" lang="he-IL"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0"/>
            <a:r>
              <a:rPr lang="he-IL" dirty="0"/>
              <a:t>תמיד פונקציה מקבלת לפחות חץ</a:t>
            </a:r>
            <a:r>
              <a:rPr lang="he-IL" baseline="0" dirty="0"/>
              <a:t> נכנס אחד ולפחות חץ יוצא אחד(קלט ופלט).</a:t>
            </a:r>
          </a:p>
          <a:p>
            <a:pPr algn="r" rtl="0"/>
            <a:r>
              <a:rPr lang="he-IL" dirty="0"/>
              <a:t>ההזנה בתרשים השני 1.2</a:t>
            </a:r>
            <a:r>
              <a:rPr lang="he-IL" baseline="0" dirty="0"/>
              <a:t> הוא על פי מקור הקלט ולא מי שמזין בפועל:</a:t>
            </a:r>
          </a:p>
          <a:p>
            <a:pPr algn="r" rtl="0"/>
            <a:r>
              <a:rPr lang="he-IL" baseline="0" dirty="0"/>
              <a:t>אם מזכירה מוסיפה נתונים של סטודנט לקורס אז יופיע בתרשים המקור של הקלט משמע הסטודנט.</a:t>
            </a:r>
          </a:p>
          <a:p>
            <a:pPr algn="r" rtl="0"/>
            <a:endParaRPr lang="he-IL" baseline="0" dirty="0"/>
          </a:p>
          <a:p>
            <a:pPr algn="r" rtl="0"/>
            <a:r>
              <a:rPr lang="he-IL" baseline="0" dirty="0"/>
              <a:t>מקור הקלט – כלל אצבע:</a:t>
            </a:r>
          </a:p>
          <a:p>
            <a:pPr algn="r" rtl="0"/>
            <a:r>
              <a:rPr lang="he-IL" baseline="0" dirty="0"/>
              <a:t>1.מאיזה מוח זה מגיע? המזכירה(אומרת שזה קורה ביום שני) או הסטודנט(אם הסטודנט אומר תזין ת.ז אז הוא מקור הקלט).</a:t>
            </a:r>
          </a:p>
          <a:p>
            <a:pPr algn="r" rtl="0"/>
            <a:endParaRPr lang="he-IL" baseline="0" dirty="0"/>
          </a:p>
          <a:p>
            <a:pPr algn="r" rtl="0"/>
            <a:r>
              <a:rPr lang="he-IL" baseline="0" dirty="0"/>
              <a:t>חייבים שכבת לוגיקה באמצע עבור התרשימים מצד שמאל.</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1081743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0"/>
            <a:r>
              <a:rPr lang="he-IL" dirty="0"/>
              <a:t>תמיד פונקציה מקבלת לפחות חץ</a:t>
            </a:r>
            <a:r>
              <a:rPr lang="he-IL" baseline="0" dirty="0"/>
              <a:t> נכנס אחד ולפחות חץ יוצא אחד(קלט ופלט).</a:t>
            </a:r>
          </a:p>
          <a:p>
            <a:pPr algn="r" rtl="0"/>
            <a:r>
              <a:rPr lang="he-IL" dirty="0"/>
              <a:t>ההזנה בתרשים השני 1.2</a:t>
            </a:r>
            <a:r>
              <a:rPr lang="he-IL" baseline="0" dirty="0"/>
              <a:t> הוא על פי מקור הקלט ולא מי שמזין בפועל:</a:t>
            </a:r>
          </a:p>
          <a:p>
            <a:pPr algn="r" rtl="0"/>
            <a:r>
              <a:rPr lang="he-IL" baseline="0" dirty="0"/>
              <a:t>אם מזכירה מוסיפה נתונים של סטודנט לקורס אז יופיע בתרשים המקור של הקלט משמע הסטודנט.</a:t>
            </a:r>
          </a:p>
          <a:p>
            <a:pPr algn="r" rtl="0"/>
            <a:endParaRPr lang="he-IL" baseline="0" dirty="0"/>
          </a:p>
          <a:p>
            <a:pPr algn="r" rtl="0"/>
            <a:r>
              <a:rPr lang="he-IL" baseline="0" dirty="0"/>
              <a:t>מקור הקלט – כלל אצבע:</a:t>
            </a:r>
          </a:p>
          <a:p>
            <a:pPr algn="r" rtl="0"/>
            <a:r>
              <a:rPr lang="he-IL" baseline="0" dirty="0"/>
              <a:t>1.מאיזה מוח זה מגיע? המזכירה(אומרת שזה קורה ביום שני) או הסטודנט(אם הסטודנט אומר תזין ת.ז אז הוא מקור הקלט).</a:t>
            </a:r>
          </a:p>
          <a:p>
            <a:pPr algn="r" rtl="0"/>
            <a:endParaRPr lang="he-IL" baseline="0" dirty="0"/>
          </a:p>
          <a:p>
            <a:pPr algn="r" rtl="0"/>
            <a:r>
              <a:rPr lang="he-IL" baseline="0" dirty="0"/>
              <a:t>חייבים שכבת לוגיקה באמצע עבור התרשימים מצד שמאל.</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362046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0"/>
            <a:r>
              <a:rPr lang="he-IL" dirty="0"/>
              <a:t>מתהליך</a:t>
            </a:r>
            <a:r>
              <a:rPr lang="he-IL" baseline="0" dirty="0"/>
              <a:t> מחשב נגזור לפחות </a:t>
            </a:r>
            <a:r>
              <a:rPr lang="he-IL" baseline="0" dirty="0" err="1"/>
              <a:t>טרנקציה</a:t>
            </a:r>
            <a:r>
              <a:rPr lang="he-IL" baseline="0" dirty="0"/>
              <a:t> אחת(בד"כ תהליך מחשב יהיה שווה </a:t>
            </a:r>
            <a:r>
              <a:rPr lang="he-IL" baseline="0" dirty="0" err="1"/>
              <a:t>לטרנזקציה</a:t>
            </a:r>
            <a:r>
              <a:rPr lang="he-IL" baseline="0" dirty="0"/>
              <a:t> אחת)</a:t>
            </a:r>
          </a:p>
          <a:p>
            <a:pPr algn="r" rtl="0"/>
            <a:r>
              <a:rPr lang="he-IL" baseline="0" dirty="0" err="1"/>
              <a:t>בתכלס</a:t>
            </a:r>
            <a:r>
              <a:rPr lang="he-IL" baseline="0" dirty="0"/>
              <a:t> </a:t>
            </a:r>
            <a:r>
              <a:rPr lang="he-IL" baseline="0" dirty="0" err="1"/>
              <a:t>טרנזקציה</a:t>
            </a:r>
            <a:r>
              <a:rPr lang="he-IL" baseline="0" dirty="0"/>
              <a:t> זה פונקציות פשוטות שמחוברות על ידי חצים(חייבות להיות מחוברות)!</a:t>
            </a:r>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1413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0"/>
            <a:r>
              <a:rPr lang="he-IL" dirty="0"/>
              <a:t>מתהליך</a:t>
            </a:r>
            <a:r>
              <a:rPr lang="he-IL" baseline="0" dirty="0"/>
              <a:t> מחשב נגזור לפחות </a:t>
            </a:r>
            <a:r>
              <a:rPr lang="he-IL" baseline="0" dirty="0" err="1"/>
              <a:t>טרנקציה</a:t>
            </a:r>
            <a:r>
              <a:rPr lang="he-IL" baseline="0" dirty="0"/>
              <a:t> אחת(בד"כ תהליך מחשב יהיה שווה </a:t>
            </a:r>
            <a:r>
              <a:rPr lang="he-IL" baseline="0" dirty="0" err="1"/>
              <a:t>לטרנזקציה</a:t>
            </a:r>
            <a:r>
              <a:rPr lang="he-IL" baseline="0" dirty="0"/>
              <a:t> אחת)</a:t>
            </a:r>
          </a:p>
          <a:p>
            <a:pPr algn="r" rtl="0"/>
            <a:r>
              <a:rPr lang="he-IL" baseline="0" dirty="0"/>
              <a:t>ככל אצבע:</a:t>
            </a:r>
          </a:p>
          <a:p>
            <a:pPr algn="r" rtl="0"/>
            <a:r>
              <a:rPr lang="he-IL" baseline="0" dirty="0"/>
              <a:t>טריגרים של בסיס נתונים = </a:t>
            </a:r>
            <a:r>
              <a:rPr lang="he-IL" baseline="0" dirty="0" err="1"/>
              <a:t>טרנזקציית</a:t>
            </a:r>
            <a:r>
              <a:rPr lang="he-IL" baseline="0" dirty="0"/>
              <a:t> משתמש.</a:t>
            </a:r>
          </a:p>
          <a:p>
            <a:pPr algn="r" rtl="0"/>
            <a:r>
              <a:rPr lang="he-IL" baseline="0" dirty="0"/>
              <a:t>יהיה מאוד קשה לזהות </a:t>
            </a:r>
            <a:r>
              <a:rPr lang="he-IL" baseline="0" dirty="0" err="1"/>
              <a:t>טרנזקציות</a:t>
            </a:r>
            <a:r>
              <a:rPr lang="he-IL" baseline="0" dirty="0"/>
              <a:t> של בסיס נתונים בלי מלל מסוים.</a:t>
            </a:r>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414903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259455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0"/>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42220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he-IL" dirty="0"/>
              <a:t>סוג </a:t>
            </a:r>
            <a:r>
              <a:rPr lang="he-IL" dirty="0" err="1"/>
              <a:t>הטרנקציה</a:t>
            </a:r>
            <a:r>
              <a:rPr lang="he-IL" dirty="0"/>
              <a:t> נקבע לפי הטריגר שלה!</a:t>
            </a:r>
          </a:p>
          <a:p>
            <a:pPr algn="r" rtl="0"/>
            <a:r>
              <a:rPr lang="he-IL" dirty="0"/>
              <a:t>טריגר</a:t>
            </a:r>
            <a:r>
              <a:rPr lang="he-IL" baseline="0" dirty="0"/>
              <a:t> הוא </a:t>
            </a:r>
            <a:r>
              <a:rPr lang="he-IL" baseline="0" dirty="0" err="1"/>
              <a:t>לאוו</a:t>
            </a:r>
            <a:r>
              <a:rPr lang="he-IL" baseline="0" dirty="0"/>
              <a:t> דווקא ישות מצד הקלט!</a:t>
            </a:r>
          </a:p>
          <a:p>
            <a:pPr algn="r" rtl="0"/>
            <a:r>
              <a:rPr lang="he-IL" baseline="0" dirty="0"/>
              <a:t>מספרים נקבעים לפי המודולים השונים.</a:t>
            </a:r>
          </a:p>
          <a:p>
            <a:pPr algn="r" rtl="0"/>
            <a:endParaRPr lang="he-IL" baseline="0" dirty="0"/>
          </a:p>
          <a:p>
            <a:pPr algn="r" rtl="0"/>
            <a:r>
              <a:rPr lang="he-IL" baseline="0" dirty="0"/>
              <a:t>איך </a:t>
            </a:r>
            <a:r>
              <a:rPr lang="he-IL" baseline="0" dirty="0" err="1"/>
              <a:t>טרנזקייצת</a:t>
            </a:r>
            <a:r>
              <a:rPr lang="he-IL" baseline="0" dirty="0"/>
              <a:t> מתקשרת לדרישות?</a:t>
            </a:r>
            <a:endParaRPr lang="en-US" dirty="0"/>
          </a:p>
          <a:p>
            <a:pPr algn="r" rtl="0"/>
            <a:r>
              <a:rPr lang="he-IL" dirty="0"/>
              <a:t>יכול להיות שאוסף של דרישות יתקשרו </a:t>
            </a:r>
            <a:r>
              <a:rPr lang="he-IL" dirty="0" err="1"/>
              <a:t>לטרנזקציה</a:t>
            </a:r>
            <a:r>
              <a:rPr lang="he-IL" dirty="0"/>
              <a:t> אחת ויכול להיות שדרישה אחת תתקשר לכמה </a:t>
            </a:r>
            <a:r>
              <a:rPr lang="he-IL" dirty="0" err="1"/>
              <a:t>טרנזקציות</a:t>
            </a:r>
            <a:r>
              <a:rPr lang="he-IL" dirty="0"/>
              <a:t>.</a:t>
            </a:r>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80432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0"/>
            <a:r>
              <a:rPr lang="he-IL" dirty="0"/>
              <a:t>תמיד פונקציה מקבלת לפחות חץ</a:t>
            </a:r>
            <a:r>
              <a:rPr lang="he-IL" baseline="0" dirty="0"/>
              <a:t> נכנס אחד ולפחות חץ יוצא אחד(קלט ופלט).</a:t>
            </a:r>
          </a:p>
          <a:p>
            <a:pPr algn="r" rtl="0"/>
            <a:r>
              <a:rPr lang="he-IL" dirty="0"/>
              <a:t>ההזנה בתרשים השני 1.2</a:t>
            </a:r>
            <a:r>
              <a:rPr lang="he-IL" baseline="0" dirty="0"/>
              <a:t> הוא על פי מקור הקלט ולא מי שמזין בפועל:</a:t>
            </a:r>
          </a:p>
          <a:p>
            <a:pPr algn="r" rtl="0"/>
            <a:r>
              <a:rPr lang="he-IL" baseline="0" dirty="0"/>
              <a:t>אם מזכירה מוסיפה נתונים של סטודנט לקורס אז יופיע בתרשים המקור של הקלט משמע הסטודנט.</a:t>
            </a:r>
          </a:p>
          <a:p>
            <a:pPr algn="r" rtl="0"/>
            <a:endParaRPr lang="he-IL" baseline="0" dirty="0"/>
          </a:p>
          <a:p>
            <a:pPr algn="r" rtl="0"/>
            <a:r>
              <a:rPr lang="he-IL" baseline="0" dirty="0"/>
              <a:t>מקור הקלט – כלל אצבע:</a:t>
            </a:r>
          </a:p>
          <a:p>
            <a:pPr algn="r" rtl="0"/>
            <a:r>
              <a:rPr lang="he-IL" baseline="0" dirty="0"/>
              <a:t>1.מאיזה מוח זה מגיע? המזכירה(אומרת שזה קורה ביום שני) או הסטודנט(אם הסטודנט אומר תזין ת.ז אז הוא מקור הקלט).</a:t>
            </a:r>
          </a:p>
          <a:p>
            <a:pPr algn="r" rtl="0"/>
            <a:endParaRPr lang="he-IL" baseline="0" dirty="0"/>
          </a:p>
          <a:p>
            <a:pPr algn="r" rtl="0"/>
            <a:r>
              <a:rPr lang="he-IL" baseline="0" dirty="0"/>
              <a:t>חייבים שכבת לוגיקה באמצע עבור התרשימים מצד שמאל.</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237473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101465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96A5E74D-DAA8-47CF-A032-E21041687379}"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262692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useBgFill="1">
        <p:nvSpPr>
          <p:cNvPr id="13" name="מלבן מעוגל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9" name="כותרת משנה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17" name="מציין מיקום של כותרת תחתונה 16"/>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
        <p:nvSpPr>
          <p:cNvPr id="7" name="מלבן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10" name="מלבן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11" name="מלבן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8" name="כותרת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extLst>
      <p:ext uri="{BB962C8B-B14F-4D97-AF65-F5344CB8AC3E}">
        <p14:creationId xmlns:p14="http://schemas.microsoft.com/office/powerpoint/2010/main" val="3939014561"/>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5" name="מציין מיקום של כותרת תחתונה 4"/>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6" name="מציין מיקום של מספר שקופית 5"/>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Tree>
    <p:extLst>
      <p:ext uri="{BB962C8B-B14F-4D97-AF65-F5344CB8AC3E}">
        <p14:creationId xmlns:p14="http://schemas.microsoft.com/office/powerpoint/2010/main" val="33082042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839200" y="274642"/>
            <a:ext cx="268224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1219200" y="274641"/>
            <a:ext cx="7416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5" name="מציין מיקום של כותרת תחתונה 4"/>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6" name="מציין מיקום של מספר שקופית 5"/>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Tree>
    <p:extLst>
      <p:ext uri="{BB962C8B-B14F-4D97-AF65-F5344CB8AC3E}">
        <p14:creationId xmlns:p14="http://schemas.microsoft.com/office/powerpoint/2010/main" val="22193421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Freeform 4"/>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Arial" pitchFamily="34" charset="0"/>
            </a:endParaRPr>
          </a:p>
        </p:txBody>
      </p:sp>
      <p:sp>
        <p:nvSpPr>
          <p:cNvPr id="4" name="Freeform 5"/>
          <p:cNvSpPr>
            <a:spLocks/>
          </p:cNvSpPr>
          <p:nvPr/>
        </p:nvSpPr>
        <p:spPr bwMode="auto">
          <a:xfrm rot="10800000">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Arial" pitchFamily="34" charset="0"/>
            </a:endParaRPr>
          </a:p>
        </p:txBody>
      </p:sp>
      <p:grpSp>
        <p:nvGrpSpPr>
          <p:cNvPr id="5" name="Group 14"/>
          <p:cNvGrpSpPr>
            <a:grpSpLocks/>
          </p:cNvGrpSpPr>
          <p:nvPr/>
        </p:nvGrpSpPr>
        <p:grpSpPr bwMode="auto">
          <a:xfrm rot="10800000">
            <a:off x="-25399" y="6026150"/>
            <a:ext cx="12240684" cy="649288"/>
            <a:chOff x="-19045" y="216550"/>
            <a:chExt cx="9180548" cy="649224"/>
          </a:xfrm>
        </p:grpSpPr>
        <p:sp>
          <p:nvSpPr>
            <p:cNvPr id="6" name="Freeform 7"/>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 name="Freeform 8"/>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sp>
        <p:nvSpPr>
          <p:cNvPr id="10" name="Rectangle 2"/>
          <p:cNvSpPr>
            <a:spLocks noGrp="1" noChangeArrowheads="1"/>
          </p:cNvSpPr>
          <p:nvPr>
            <p:ph type="title"/>
          </p:nvPr>
        </p:nvSpPr>
        <p:spPr>
          <a:xfrm>
            <a:off x="609600" y="685800"/>
            <a:ext cx="10871200" cy="2743200"/>
          </a:xfrm>
        </p:spPr>
        <p:txBody>
          <a:bodyPr>
            <a:normAutofit fontScale="90000"/>
          </a:bodyPr>
          <a:lstStyle/>
          <a:p>
            <a:r>
              <a:rPr lang="he-IL"/>
              <a:t>לחץ כדי לערוך סגנון כותרת של תבנית בסיס</a:t>
            </a:r>
            <a:endParaRPr lang="ru-RU" dirty="0"/>
          </a:p>
        </p:txBody>
      </p:sp>
    </p:spTree>
    <p:extLst>
      <p:ext uri="{BB962C8B-B14F-4D97-AF65-F5344CB8AC3E}">
        <p14:creationId xmlns:p14="http://schemas.microsoft.com/office/powerpoint/2010/main" val="2406631359"/>
      </p:ext>
    </p:extLst>
  </p:cSld>
  <p:clrMapOvr>
    <a:masterClrMapping/>
  </p:clrMapOvr>
  <p:transition>
    <p:fade thruBlk="1"/>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Rectangle 7"/>
          <p:cNvSpPr/>
          <p:nvPr/>
        </p:nvSpPr>
        <p:spPr>
          <a:xfrm>
            <a:off x="-6842"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6"/>
            <a:ext cx="11247120" cy="1739347"/>
          </a:xfrm>
        </p:spPr>
        <p:txBody>
          <a:bodyPr tIns="45720" bIns="45720" anchor="ctr">
            <a:normAutofit/>
          </a:bodyPr>
          <a:lstStyle>
            <a:lvl1pPr algn="ctr">
              <a:lnSpc>
                <a:spcPct val="80000"/>
              </a:lnSpc>
              <a:defRPr sz="4500" spc="113" baseline="0">
                <a:solidFill>
                  <a:schemeClr val="bg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1500">
                <a:solidFill>
                  <a:srgbClr val="FFFFFF"/>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2C2C2C"/>
                </a:solidFill>
              </a:rPr>
              <a:pPr/>
              <a:t>כ"ב/טבת/תשע"ט</a:t>
            </a:fld>
            <a:endParaRPr lang="he-IL">
              <a:solidFill>
                <a:srgbClr val="2C2C2C"/>
              </a:solidFill>
            </a:endParaRPr>
          </a:p>
        </p:txBody>
      </p:sp>
      <p:sp>
        <p:nvSpPr>
          <p:cNvPr id="5" name="Footer Placeholder 4"/>
          <p:cNvSpPr>
            <a:spLocks noGrp="1"/>
          </p:cNvSpPr>
          <p:nvPr>
            <p:ph type="ftr" sz="quarter" idx="11"/>
          </p:nvPr>
        </p:nvSpPr>
        <p:spPr/>
        <p:txBody>
          <a:bodyPr/>
          <a:lstStyle/>
          <a:p>
            <a:endParaRPr lang="he-IL">
              <a:solidFill>
                <a:srgbClr val="2C2C2C"/>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2C2C2C"/>
                </a:solidFill>
              </a:rPr>
              <a:pPr/>
              <a:t>‹#›</a:t>
            </a:fld>
            <a:endParaRPr lang="he-IL">
              <a:solidFill>
                <a:srgbClr val="2C2C2C"/>
              </a:solidFill>
            </a:endParaRPr>
          </a:p>
        </p:txBody>
      </p:sp>
    </p:spTree>
    <p:extLst>
      <p:ext uri="{BB962C8B-B14F-4D97-AF65-F5344CB8AC3E}">
        <p14:creationId xmlns:p14="http://schemas.microsoft.com/office/powerpoint/2010/main" val="155656152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984335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2"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4500" b="0" spc="113" baseline="0">
                <a:solidFill>
                  <a:schemeClr val="bg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tx2"/>
                </a:solidFill>
              </a:defRPr>
            </a:lvl1pPr>
          </a:lstStyle>
          <a:p>
            <a:fld id="{34944416-6E2D-4180-8C91-4FC33F4DA7C9}" type="datetimeFigureOut">
              <a:rPr lang="he-IL" smtClean="0">
                <a:solidFill>
                  <a:srgbClr val="F56617"/>
                </a:solidFill>
              </a:rPr>
              <a:pPr/>
              <a:t>כ"ב/טבת/תשע"ט</a:t>
            </a:fld>
            <a:endParaRPr lang="he-IL">
              <a:solidFill>
                <a:srgbClr val="F56617"/>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he-IL">
              <a:solidFill>
                <a:srgbClr val="F56617"/>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BC1E3F-58D2-45B4-BD40-31656CFC49D9}" type="slidenum">
              <a:rPr lang="he-IL" smtClean="0">
                <a:solidFill>
                  <a:srgbClr val="F56617"/>
                </a:solidFill>
              </a:rPr>
              <a:pPr/>
              <a:t>‹#›</a:t>
            </a:fld>
            <a:endParaRPr lang="he-IL">
              <a:solidFill>
                <a:srgbClr val="F56617"/>
              </a:solidFill>
            </a:endParaRPr>
          </a:p>
        </p:txBody>
      </p:sp>
    </p:spTree>
    <p:extLst>
      <p:ext uri="{BB962C8B-B14F-4D97-AF65-F5344CB8AC3E}">
        <p14:creationId xmlns:p14="http://schemas.microsoft.com/office/powerpoint/2010/main" val="123242451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690490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07008" y="2656566"/>
            <a:ext cx="475488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31231" y="1913470"/>
            <a:ext cx="475488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31231" y="2656564"/>
            <a:ext cx="475488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8" name="Footer Placeholder 7"/>
          <p:cNvSpPr>
            <a:spLocks noGrp="1"/>
          </p:cNvSpPr>
          <p:nvPr>
            <p:ph type="ftr" sz="quarter" idx="11"/>
          </p:nvPr>
        </p:nvSpPr>
        <p:spPr/>
        <p:txBody>
          <a:bodyPr/>
          <a:lstStyle/>
          <a:p>
            <a:endParaRPr lang="he-IL">
              <a:solidFill>
                <a:srgbClr val="FFFFFF"/>
              </a:solidFill>
            </a:endParaRPr>
          </a:p>
        </p:txBody>
      </p:sp>
      <p:sp>
        <p:nvSpPr>
          <p:cNvPr id="9" name="Slide Number Placeholder 8"/>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669506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4" name="Footer Placeholder 3"/>
          <p:cNvSpPr>
            <a:spLocks noGrp="1"/>
          </p:cNvSpPr>
          <p:nvPr>
            <p:ph type="ftr" sz="quarter" idx="11"/>
          </p:nvPr>
        </p:nvSpPr>
        <p:spPr/>
        <p:txBody>
          <a:bodyPr/>
          <a:lstStyle/>
          <a:p>
            <a:endParaRPr lang="he-IL">
              <a:solidFill>
                <a:srgbClr val="FFFFFF"/>
              </a:solidFill>
            </a:endParaRPr>
          </a:p>
        </p:txBody>
      </p:sp>
      <p:sp>
        <p:nvSpPr>
          <p:cNvPr id="5" name="Slide Number Placeholder 4"/>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490785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3" name="Footer Placeholder 2"/>
          <p:cNvSpPr>
            <a:spLocks noGrp="1"/>
          </p:cNvSpPr>
          <p:nvPr>
            <p:ph type="ftr" sz="quarter" idx="11"/>
          </p:nvPr>
        </p:nvSpPr>
        <p:spPr/>
        <p:txBody>
          <a:bodyPr/>
          <a:lstStyle/>
          <a:p>
            <a:endParaRPr lang="he-IL">
              <a:solidFill>
                <a:srgbClr val="FFFFFF"/>
              </a:solidFill>
            </a:endParaRPr>
          </a:p>
        </p:txBody>
      </p:sp>
      <p:sp>
        <p:nvSpPr>
          <p:cNvPr id="4" name="Slide Number Placeholder 3"/>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5392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5" name="מציין מיקום של כותרת תחתונה 4"/>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6" name="מציין מיקום של מספר שקופית 5"/>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
        <p:nvSpPr>
          <p:cNvPr id="8" name="מציין מיקום תוכן 7"/>
          <p:cNvSpPr>
            <a:spLocks noGrp="1"/>
          </p:cNvSpPr>
          <p:nvPr>
            <p:ph sz="quarter" idx="1"/>
          </p:nvPr>
        </p:nvSpPr>
        <p:spPr>
          <a:xfrm>
            <a:off x="1219200" y="1447800"/>
            <a:ext cx="103632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313837148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207008" y="2120054"/>
            <a:ext cx="612648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789023" y="2147488"/>
            <a:ext cx="32004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243720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036122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779410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5" y="274638"/>
            <a:ext cx="2402380"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274638"/>
            <a:ext cx="7973291"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38201" y="6422856"/>
            <a:ext cx="2743196" cy="365125"/>
          </a:xfrm>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11"/>
          </p:nvPr>
        </p:nvSpPr>
        <p:spPr>
          <a:xfrm>
            <a:off x="3776136" y="6422856"/>
            <a:ext cx="4279669" cy="365125"/>
          </a:xfrm>
        </p:spPr>
        <p:txBody>
          <a:bodyPr/>
          <a:lstStyle/>
          <a:p>
            <a:endParaRPr lang="he-IL">
              <a:solidFill>
                <a:srgbClr val="FFFFFF"/>
              </a:solidFill>
            </a:endParaRPr>
          </a:p>
        </p:txBody>
      </p:sp>
      <p:sp>
        <p:nvSpPr>
          <p:cNvPr id="6" name="Slide Number Placeholder 5"/>
          <p:cNvSpPr>
            <a:spLocks noGrp="1"/>
          </p:cNvSpPr>
          <p:nvPr>
            <p:ph type="sldNum" sz="quarter" idx="12"/>
          </p:nvPr>
        </p:nvSpPr>
        <p:spPr>
          <a:xfrm>
            <a:off x="8073050" y="6422856"/>
            <a:ext cx="879759" cy="365125"/>
          </a:xfrm>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4282717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מלבן מעוגל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כותרת משנה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17" name="מציין מיקום של כותרת תחתונה 16"/>
          <p:cNvSpPr>
            <a:spLocks noGrp="1"/>
          </p:cNvSpPr>
          <p:nvPr>
            <p:ph type="ftr" sz="quarter" idx="11"/>
          </p:nvPr>
        </p:nvSpPr>
        <p:spPr/>
        <p:txBody>
          <a:bodyPr/>
          <a:lstStyle/>
          <a:p>
            <a:endParaRPr kumimoji="0" lang="en-US"/>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74413009-5437-45A9-BA47-B0D1E6A32828}" type="slidenum">
              <a:rPr lang="he-IL" smtClean="0"/>
              <a:pPr>
                <a:defRPr/>
              </a:pPr>
              <a:t>‹#›</a:t>
            </a:fld>
            <a:endParaRPr lang="en-US"/>
          </a:p>
        </p:txBody>
      </p:sp>
      <p:sp>
        <p:nvSpPr>
          <p:cNvPr id="7" name="מלבן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מלבן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מלבן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כותרת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extLst>
      <p:ext uri="{BB962C8B-B14F-4D97-AF65-F5344CB8AC3E}">
        <p14:creationId xmlns:p14="http://schemas.microsoft.com/office/powerpoint/2010/main" val="524298006"/>
      </p:ext>
    </p:extLst>
  </p:cSld>
  <p:clrMapOvr>
    <a:overrideClrMapping bg1="lt1" tx1="dk1" bg2="lt2" tx2="dk2" accent1="accent1" accent2="accent2" accent3="accent3" accent4="accent4" accent5="accent5" accent6="accent6" hlink="hlink" folHlink="folHlink"/>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8" name="מציין מיקום תוכן 7"/>
          <p:cNvSpPr>
            <a:spLocks noGrp="1"/>
          </p:cNvSpPr>
          <p:nvPr>
            <p:ph sz="quarter" idx="1"/>
          </p:nvPr>
        </p:nvSpPr>
        <p:spPr>
          <a:xfrm>
            <a:off x="1219200" y="1447800"/>
            <a:ext cx="103632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11220890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מלבן מעוגל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כותרת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5" name="מציין מיקום של כותרת תחתונה 4"/>
          <p:cNvSpPr>
            <a:spLocks noGrp="1"/>
          </p:cNvSpPr>
          <p:nvPr>
            <p:ph type="ftr" sz="quarter" idx="11"/>
          </p:nvPr>
        </p:nvSpPr>
        <p:spPr>
          <a:xfrm>
            <a:off x="1066800" y="6172200"/>
            <a:ext cx="5334000" cy="457200"/>
          </a:xfrm>
        </p:spPr>
        <p:txBody>
          <a:bodyPr/>
          <a:lstStyle/>
          <a:p>
            <a:endParaRPr kumimoji="0" lang="en-US" dirty="0"/>
          </a:p>
        </p:txBody>
      </p:sp>
      <p:sp>
        <p:nvSpPr>
          <p:cNvPr id="7" name="מלבן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מלבן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מלבן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מציין מיקום של מספר שקופית 5"/>
          <p:cNvSpPr>
            <a:spLocks noGrp="1"/>
          </p:cNvSpPr>
          <p:nvPr>
            <p:ph type="sldNum" sz="quarter" idx="12"/>
          </p:nvPr>
        </p:nvSpPr>
        <p:spPr>
          <a:xfrm>
            <a:off x="195072" y="6208776"/>
            <a:ext cx="609600" cy="457200"/>
          </a:xfrm>
        </p:spPr>
        <p:txBody>
          <a:bodyPr/>
          <a:lstStyle/>
          <a:p>
            <a:pPr>
              <a:defRPr/>
            </a:pPr>
            <a:fld id="{74413009-5437-45A9-BA47-B0D1E6A32828}" type="slidenum">
              <a:rPr lang="he-IL" smtClean="0"/>
              <a:pPr>
                <a:defRPr/>
              </a:pPr>
              <a:t>‹#›</a:t>
            </a:fld>
            <a:endParaRPr lang="en-US"/>
          </a:p>
        </p:txBody>
      </p:sp>
    </p:spTree>
    <p:extLst>
      <p:ext uri="{BB962C8B-B14F-4D97-AF65-F5344CB8AC3E}">
        <p14:creationId xmlns:p14="http://schemas.microsoft.com/office/powerpoint/2010/main" val="3742366482"/>
      </p:ext>
    </p:extLst>
  </p:cSld>
  <p:clrMapOvr>
    <a:overrideClrMapping bg1="lt1" tx1="dk1" bg2="lt2" tx2="dk2" accent1="accent1" accent2="accent2" accent3="accent3" accent4="accent4" accent5="accent5" accent6="accent6" hlink="hlink" folHlink="folHlink"/>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9" name="מציין מיקום תוכן 8"/>
          <p:cNvSpPr>
            <a:spLocks noGrp="1"/>
          </p:cNvSpPr>
          <p:nvPr>
            <p:ph sz="quarter" idx="1"/>
          </p:nvPr>
        </p:nvSpPr>
        <p:spPr>
          <a:xfrm>
            <a:off x="1219200" y="1447800"/>
            <a:ext cx="499872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6578600" y="1447800"/>
            <a:ext cx="499872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279001431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273050"/>
            <a:ext cx="103632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8" name="מציין מיקום של כותרת תחתונה 7"/>
          <p:cNvSpPr>
            <a:spLocks noGrp="1"/>
          </p:cNvSpPr>
          <p:nvPr>
            <p:ph type="ftr" sz="quarter" idx="11"/>
          </p:nvPr>
        </p:nvSpPr>
        <p:spPr/>
        <p:txBody>
          <a:bodyPr/>
          <a:lstStyle/>
          <a:p>
            <a:endParaRPr kumimoji="0" lang="en-US"/>
          </a:p>
        </p:txBody>
      </p:sp>
      <p:sp>
        <p:nvSpPr>
          <p:cNvPr id="9" name="מציין מיקום של מספר שקופית 8"/>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11" name="מציין מיקום תוכן 10"/>
          <p:cNvSpPr>
            <a:spLocks noGrp="1"/>
          </p:cNvSpPr>
          <p:nvPr>
            <p:ph sz="half" idx="2"/>
          </p:nvPr>
        </p:nvSpPr>
        <p:spPr>
          <a:xfrm>
            <a:off x="1219200" y="2247900"/>
            <a:ext cx="49784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6604000" y="2247900"/>
            <a:ext cx="49784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71894160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4" name="מציין מיקום של כותרת תחתונה 3"/>
          <p:cNvSpPr>
            <a:spLocks noGrp="1"/>
          </p:cNvSpPr>
          <p:nvPr>
            <p:ph type="ftr" sz="quarter" idx="11"/>
          </p:nvPr>
        </p:nvSpPr>
        <p:spPr/>
        <p:txBody>
          <a:bodyPr/>
          <a:lstStyle/>
          <a:p>
            <a:endParaRPr kumimoji="0" lang="en-US"/>
          </a:p>
        </p:txBody>
      </p:sp>
      <p:sp>
        <p:nvSpPr>
          <p:cNvPr id="5" name="מציין מיקום של מספר שקופית 4"/>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extLst>
      <p:ext uri="{BB962C8B-B14F-4D97-AF65-F5344CB8AC3E}">
        <p14:creationId xmlns:p14="http://schemas.microsoft.com/office/powerpoint/2010/main" val="206859198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useBgFill="1">
        <p:nvSpPr>
          <p:cNvPr id="10" name="מלבן מעוגל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2" name="כותרת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5" name="מציין מיקום של כותרת תחתונה 4"/>
          <p:cNvSpPr>
            <a:spLocks noGrp="1"/>
          </p:cNvSpPr>
          <p:nvPr>
            <p:ph type="ftr" sz="quarter" idx="11"/>
          </p:nvPr>
        </p:nvSpPr>
        <p:spPr>
          <a:xfrm>
            <a:off x="1066800" y="6172200"/>
            <a:ext cx="5334000" cy="457200"/>
          </a:xfrm>
        </p:spPr>
        <p:txBody>
          <a:bodyPr/>
          <a:lstStyle/>
          <a:p>
            <a:pPr fontAlgn="base">
              <a:spcBef>
                <a:spcPct val="0"/>
              </a:spcBef>
              <a:spcAft>
                <a:spcPct val="0"/>
              </a:spcAft>
            </a:pPr>
            <a:endParaRPr lang="en-US" dirty="0">
              <a:solidFill>
                <a:srgbClr val="696464"/>
              </a:solidFill>
              <a:latin typeface="Arial" pitchFamily="34" charset="0"/>
              <a:cs typeface="Arial" pitchFamily="34" charset="0"/>
            </a:endParaRPr>
          </a:p>
        </p:txBody>
      </p:sp>
      <p:sp>
        <p:nvSpPr>
          <p:cNvPr id="7" name="מלבן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8" name="מלבן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9" name="מלבן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6" name="מציין מיקום של מספר שקופית 5"/>
          <p:cNvSpPr>
            <a:spLocks noGrp="1"/>
          </p:cNvSpPr>
          <p:nvPr>
            <p:ph type="sldNum" sz="quarter" idx="12"/>
          </p:nvPr>
        </p:nvSpPr>
        <p:spPr>
          <a:xfrm>
            <a:off x="195072" y="6208776"/>
            <a:ext cx="609600" cy="457200"/>
          </a:xfrm>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Tree>
    <p:extLst>
      <p:ext uri="{BB962C8B-B14F-4D97-AF65-F5344CB8AC3E}">
        <p14:creationId xmlns:p14="http://schemas.microsoft.com/office/powerpoint/2010/main" val="3538230077"/>
      </p:ext>
    </p:extLst>
  </p:cSld>
  <p:clrMapOvr>
    <a:overrideClrMapping bg1="lt1" tx1="dk1" bg2="lt2" tx2="dk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3" name="מציין מיקום של כותרת תחתונה 2"/>
          <p:cNvSpPr>
            <a:spLocks noGrp="1"/>
          </p:cNvSpPr>
          <p:nvPr>
            <p:ph type="ftr" sz="quarter" idx="11"/>
          </p:nvPr>
        </p:nvSpPr>
        <p:spPr/>
        <p:txBody>
          <a:bodyPr/>
          <a:lstStyle/>
          <a:p>
            <a:endParaRPr kumimoji="0" lang="en-US"/>
          </a:p>
        </p:txBody>
      </p:sp>
      <p:sp>
        <p:nvSpPr>
          <p:cNvPr id="4" name="מציין מיקום של מספר שקופית 3"/>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extLst>
      <p:ext uri="{BB962C8B-B14F-4D97-AF65-F5344CB8AC3E}">
        <p14:creationId xmlns:p14="http://schemas.microsoft.com/office/powerpoint/2010/main" val="370255351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מלבן מעוגל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כותרת 1"/>
          <p:cNvSpPr>
            <a:spLocks noGrp="1"/>
          </p:cNvSpPr>
          <p:nvPr>
            <p:ph type="title"/>
          </p:nvPr>
        </p:nvSpPr>
        <p:spPr>
          <a:xfrm>
            <a:off x="1219200" y="273050"/>
            <a:ext cx="103632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11" name="מציין מיקום תוכן 10"/>
          <p:cNvSpPr>
            <a:spLocks noGrp="1"/>
          </p:cNvSpPr>
          <p:nvPr>
            <p:ph sz="quarter" idx="1"/>
          </p:nvPr>
        </p:nvSpPr>
        <p:spPr>
          <a:xfrm>
            <a:off x="3962400" y="1600200"/>
            <a:ext cx="7620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1674996815"/>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6" name="מציין מיקום של כותרת תחתונה 5"/>
          <p:cNvSpPr>
            <a:spLocks noGrp="1"/>
          </p:cNvSpPr>
          <p:nvPr>
            <p:ph type="ftr" sz="quarter" idx="11"/>
          </p:nvPr>
        </p:nvSpPr>
        <p:spPr>
          <a:xfrm>
            <a:off x="1219200" y="6172200"/>
            <a:ext cx="5181600" cy="457200"/>
          </a:xfrm>
        </p:spPr>
        <p:txBody>
          <a:bodyPr/>
          <a:lstStyle/>
          <a:p>
            <a:endParaRPr kumimoji="0" lang="en-US" dirty="0"/>
          </a:p>
        </p:txBody>
      </p:sp>
      <p:sp>
        <p:nvSpPr>
          <p:cNvPr id="7" name="מציין מיקום של מספר שקופית 6"/>
          <p:cNvSpPr>
            <a:spLocks noGrp="1"/>
          </p:cNvSpPr>
          <p:nvPr>
            <p:ph type="sldNum" sz="quarter" idx="12"/>
          </p:nvPr>
        </p:nvSpPr>
        <p:spPr>
          <a:xfrm>
            <a:off x="195072" y="6208776"/>
            <a:ext cx="609600" cy="457200"/>
          </a:xfrm>
        </p:spPr>
        <p:txBody>
          <a:bodyPr/>
          <a:lstStyle/>
          <a:p>
            <a:pPr>
              <a:defRPr/>
            </a:pPr>
            <a:fld id="{74413009-5437-45A9-BA47-B0D1E6A32828}" type="slidenum">
              <a:rPr lang="he-IL" smtClean="0"/>
              <a:pPr>
                <a:defRPr/>
              </a:pPr>
              <a:t>‹#›</a:t>
            </a:fld>
            <a:endParaRPr lang="en-US"/>
          </a:p>
        </p:txBody>
      </p:sp>
      <p:sp>
        <p:nvSpPr>
          <p:cNvPr id="11" name="מלבן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מלבן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מלבן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מציין מיקום של תמונה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extLst>
      <p:ext uri="{BB962C8B-B14F-4D97-AF65-F5344CB8AC3E}">
        <p14:creationId xmlns:p14="http://schemas.microsoft.com/office/powerpoint/2010/main" val="2751170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extLst>
      <p:ext uri="{BB962C8B-B14F-4D97-AF65-F5344CB8AC3E}">
        <p14:creationId xmlns:p14="http://schemas.microsoft.com/office/powerpoint/2010/main" val="2188876309"/>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839200" y="274642"/>
            <a:ext cx="268224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1219200" y="274641"/>
            <a:ext cx="7416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12/30/2018</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extLst>
      <p:ext uri="{BB962C8B-B14F-4D97-AF65-F5344CB8AC3E}">
        <p14:creationId xmlns:p14="http://schemas.microsoft.com/office/powerpoint/2010/main" val="191358908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Freeform 4"/>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sz="1800">
              <a:latin typeface="+mn-lt"/>
              <a:cs typeface="+mn-cs"/>
            </a:endParaRPr>
          </a:p>
        </p:txBody>
      </p:sp>
      <p:sp>
        <p:nvSpPr>
          <p:cNvPr id="4" name="Freeform 5"/>
          <p:cNvSpPr>
            <a:spLocks/>
          </p:cNvSpPr>
          <p:nvPr/>
        </p:nvSpPr>
        <p:spPr bwMode="auto">
          <a:xfrm rot="10800000">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sz="1800">
              <a:latin typeface="+mn-lt"/>
              <a:cs typeface="+mn-cs"/>
            </a:endParaRPr>
          </a:p>
        </p:txBody>
      </p:sp>
      <p:grpSp>
        <p:nvGrpSpPr>
          <p:cNvPr id="5" name="Group 14"/>
          <p:cNvGrpSpPr>
            <a:grpSpLocks/>
          </p:cNvGrpSpPr>
          <p:nvPr/>
        </p:nvGrpSpPr>
        <p:grpSpPr bwMode="auto">
          <a:xfrm rot="10800000">
            <a:off x="-25399" y="6026150"/>
            <a:ext cx="12240684" cy="649288"/>
            <a:chOff x="-19045" y="216550"/>
            <a:chExt cx="9180548" cy="649224"/>
          </a:xfrm>
        </p:grpSpPr>
        <p:sp>
          <p:nvSpPr>
            <p:cNvPr id="6" name="Freeform 7"/>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a:defRPr/>
              </a:pPr>
              <a:endParaRPr lang="en-US" sz="1800">
                <a:latin typeface="Arial" charset="0"/>
                <a:cs typeface="Arial" charset="0"/>
              </a:endParaRPr>
            </a:p>
          </p:txBody>
        </p:sp>
        <p:sp>
          <p:nvSpPr>
            <p:cNvPr id="7" name="Freeform 8"/>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a:defRPr/>
              </a:pPr>
              <a:endParaRPr lang="en-US" sz="1800">
                <a:latin typeface="Arial" charset="0"/>
                <a:cs typeface="Arial" charset="0"/>
              </a:endParaRPr>
            </a:p>
          </p:txBody>
        </p:sp>
      </p:grpSp>
      <p:sp>
        <p:nvSpPr>
          <p:cNvPr id="10" name="Rectangle 2"/>
          <p:cNvSpPr>
            <a:spLocks noGrp="1" noChangeArrowheads="1"/>
          </p:cNvSpPr>
          <p:nvPr>
            <p:ph type="title"/>
          </p:nvPr>
        </p:nvSpPr>
        <p:spPr>
          <a:xfrm>
            <a:off x="609600" y="685800"/>
            <a:ext cx="10871200" cy="2743200"/>
          </a:xfrm>
        </p:spPr>
        <p:txBody>
          <a:bodyPr>
            <a:normAutofit fontScale="90000"/>
          </a:bodyPr>
          <a:lstStyle/>
          <a:p>
            <a:r>
              <a:rPr lang="he-IL"/>
              <a:t>לחץ כדי לערוך סגנון כותרת של תבנית בסיס</a:t>
            </a:r>
            <a:endParaRPr lang="ru-RU" dirty="0"/>
          </a:p>
        </p:txBody>
      </p:sp>
    </p:spTree>
    <p:extLst>
      <p:ext uri="{BB962C8B-B14F-4D97-AF65-F5344CB8AC3E}">
        <p14:creationId xmlns:p14="http://schemas.microsoft.com/office/powerpoint/2010/main" val="3832948054"/>
      </p:ext>
    </p:extLst>
  </p:cSld>
  <p:clrMapOvr>
    <a:masterClrMapping/>
  </p:clrMapOvr>
  <p:transition>
    <p:fade thruBlk="1"/>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4157760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2645508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610961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122453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6" name="מציין מיקום של כותרת תחתונה 5"/>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7" name="מציין מיקום של מספר שקופית 6"/>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
        <p:nvSpPr>
          <p:cNvPr id="9" name="מציין מיקום תוכן 8"/>
          <p:cNvSpPr>
            <a:spLocks noGrp="1"/>
          </p:cNvSpPr>
          <p:nvPr>
            <p:ph sz="quarter" idx="1"/>
          </p:nvPr>
        </p:nvSpPr>
        <p:spPr>
          <a:xfrm>
            <a:off x="1219200" y="1447800"/>
            <a:ext cx="499872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6578600" y="1447800"/>
            <a:ext cx="499872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808238401"/>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18799389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3409220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32552702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3955887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2174320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2848347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61162523-E7BB-46AC-98EA-EE432CA8E411}" type="datetimeFigureOut">
              <a:rPr lang="he-IL" smtClean="0"/>
              <a:t>כ"ב/טבת/תשע"ט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C63D02F-7F6A-4D56-BD2E-588B2E2CD5C6}" type="slidenum">
              <a:rPr lang="he-IL" smtClean="0"/>
              <a:t>‹#›</a:t>
            </a:fld>
            <a:endParaRPr lang="he-IL"/>
          </a:p>
        </p:txBody>
      </p:sp>
    </p:spTree>
    <p:extLst>
      <p:ext uri="{BB962C8B-B14F-4D97-AF65-F5344CB8AC3E}">
        <p14:creationId xmlns:p14="http://schemas.microsoft.com/office/powerpoint/2010/main" val="9162021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Rectangle 7"/>
          <p:cNvSpPr/>
          <p:nvPr/>
        </p:nvSpPr>
        <p:spPr>
          <a:xfrm>
            <a:off x="-6842"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8"/>
            <a:ext cx="11247120" cy="1739347"/>
          </a:xfrm>
        </p:spPr>
        <p:txBody>
          <a:bodyPr tIns="45720" bIns="45720" anchor="ctr">
            <a:normAutofit/>
          </a:bodyPr>
          <a:lstStyle>
            <a:lvl1pPr algn="ctr">
              <a:lnSpc>
                <a:spcPct val="80000"/>
              </a:lnSpc>
              <a:defRPr sz="3375" spc="85" baseline="0">
                <a:solidFill>
                  <a:schemeClr val="bg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1125">
                <a:solidFill>
                  <a:srgbClr val="FFFFFF"/>
                </a:solidFill>
              </a:defRPr>
            </a:lvl1pPr>
            <a:lvl2pPr marL="257175" indent="0" algn="ctr">
              <a:buNone/>
              <a:defRPr sz="1125"/>
            </a:lvl2pPr>
            <a:lvl3pPr marL="514350" indent="0" algn="ctr">
              <a:buNone/>
              <a:defRPr sz="1125"/>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2C2C2C"/>
                </a:solidFill>
              </a:rPr>
              <a:pPr/>
              <a:t>כ"ב/טבת/תשע"ט</a:t>
            </a:fld>
            <a:endParaRPr lang="he-IL">
              <a:solidFill>
                <a:srgbClr val="2C2C2C"/>
              </a:solidFill>
            </a:endParaRPr>
          </a:p>
        </p:txBody>
      </p:sp>
      <p:sp>
        <p:nvSpPr>
          <p:cNvPr id="5" name="Footer Placeholder 4"/>
          <p:cNvSpPr>
            <a:spLocks noGrp="1"/>
          </p:cNvSpPr>
          <p:nvPr>
            <p:ph type="ftr" sz="quarter" idx="11"/>
          </p:nvPr>
        </p:nvSpPr>
        <p:spPr/>
        <p:txBody>
          <a:bodyPr/>
          <a:lstStyle/>
          <a:p>
            <a:endParaRPr lang="he-IL">
              <a:solidFill>
                <a:srgbClr val="2C2C2C"/>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2C2C2C"/>
                </a:solidFill>
              </a:rPr>
              <a:pPr/>
              <a:t>‹#›</a:t>
            </a:fld>
            <a:endParaRPr lang="he-IL">
              <a:solidFill>
                <a:srgbClr val="2C2C2C"/>
              </a:solidFill>
            </a:endParaRPr>
          </a:p>
        </p:txBody>
      </p:sp>
    </p:spTree>
    <p:extLst>
      <p:ext uri="{BB962C8B-B14F-4D97-AF65-F5344CB8AC3E}">
        <p14:creationId xmlns:p14="http://schemas.microsoft.com/office/powerpoint/2010/main" val="2185207928"/>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63530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2"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3375" b="0" spc="85" baseline="0">
                <a:solidFill>
                  <a:schemeClr val="bg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1125">
                <a:solidFill>
                  <a:srgbClr val="FFFFFF"/>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tx2"/>
                </a:solidFill>
              </a:defRPr>
            </a:lvl1pPr>
          </a:lstStyle>
          <a:p>
            <a:fld id="{34944416-6E2D-4180-8C91-4FC33F4DA7C9}" type="datetimeFigureOut">
              <a:rPr lang="he-IL" smtClean="0">
                <a:solidFill>
                  <a:srgbClr val="F56617"/>
                </a:solidFill>
              </a:rPr>
              <a:pPr/>
              <a:t>כ"ב/טבת/תשע"ט</a:t>
            </a:fld>
            <a:endParaRPr lang="he-IL">
              <a:solidFill>
                <a:srgbClr val="F56617"/>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he-IL">
              <a:solidFill>
                <a:srgbClr val="F56617"/>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BC1E3F-58D2-45B4-BD40-31656CFC49D9}" type="slidenum">
              <a:rPr lang="he-IL" smtClean="0">
                <a:solidFill>
                  <a:srgbClr val="F56617"/>
                </a:solidFill>
              </a:rPr>
              <a:pPr/>
              <a:t>‹#›</a:t>
            </a:fld>
            <a:endParaRPr lang="he-IL">
              <a:solidFill>
                <a:srgbClr val="F56617"/>
              </a:solidFill>
            </a:endParaRPr>
          </a:p>
        </p:txBody>
      </p:sp>
    </p:spTree>
    <p:extLst>
      <p:ext uri="{BB962C8B-B14F-4D97-AF65-F5344CB8AC3E}">
        <p14:creationId xmlns:p14="http://schemas.microsoft.com/office/powerpoint/2010/main" val="391762033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273050"/>
            <a:ext cx="103632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8" name="מציין מיקום של כותרת תחתונה 7"/>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9" name="מציין מיקום של מספר שקופית 8"/>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
        <p:nvSpPr>
          <p:cNvPr id="11" name="מציין מיקום תוכן 10"/>
          <p:cNvSpPr>
            <a:spLocks noGrp="1"/>
          </p:cNvSpPr>
          <p:nvPr>
            <p:ph sz="half" idx="2"/>
          </p:nvPr>
        </p:nvSpPr>
        <p:spPr>
          <a:xfrm>
            <a:off x="1219200" y="2247900"/>
            <a:ext cx="49784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6604000" y="2247900"/>
            <a:ext cx="49784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154927503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5612725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1181"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07008" y="2656566"/>
            <a:ext cx="4754880" cy="356616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31231" y="1913470"/>
            <a:ext cx="4754880" cy="743094"/>
          </a:xfrm>
        </p:spPr>
        <p:txBody>
          <a:bodyPr anchor="ctr">
            <a:normAutofit/>
          </a:bodyPr>
          <a:lstStyle>
            <a:lvl1pPr marL="0" indent="0">
              <a:buNone/>
              <a:defRPr sz="1181"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31231" y="2656564"/>
            <a:ext cx="4754880" cy="356616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8" name="Footer Placeholder 7"/>
          <p:cNvSpPr>
            <a:spLocks noGrp="1"/>
          </p:cNvSpPr>
          <p:nvPr>
            <p:ph type="ftr" sz="quarter" idx="11"/>
          </p:nvPr>
        </p:nvSpPr>
        <p:spPr/>
        <p:txBody>
          <a:bodyPr/>
          <a:lstStyle/>
          <a:p>
            <a:endParaRPr lang="he-IL">
              <a:solidFill>
                <a:srgbClr val="FFFFFF"/>
              </a:solidFill>
            </a:endParaRPr>
          </a:p>
        </p:txBody>
      </p:sp>
      <p:sp>
        <p:nvSpPr>
          <p:cNvPr id="9" name="Slide Number Placeholder 8"/>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8374927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4" name="Footer Placeholder 3"/>
          <p:cNvSpPr>
            <a:spLocks noGrp="1"/>
          </p:cNvSpPr>
          <p:nvPr>
            <p:ph type="ftr" sz="quarter" idx="11"/>
          </p:nvPr>
        </p:nvSpPr>
        <p:spPr/>
        <p:txBody>
          <a:bodyPr/>
          <a:lstStyle/>
          <a:p>
            <a:endParaRPr lang="he-IL">
              <a:solidFill>
                <a:srgbClr val="FFFFFF"/>
              </a:solidFill>
            </a:endParaRPr>
          </a:p>
        </p:txBody>
      </p:sp>
      <p:sp>
        <p:nvSpPr>
          <p:cNvPr id="5" name="Slide Number Placeholder 4"/>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473196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3" name="Footer Placeholder 2"/>
          <p:cNvSpPr>
            <a:spLocks noGrp="1"/>
          </p:cNvSpPr>
          <p:nvPr>
            <p:ph type="ftr" sz="quarter" idx="11"/>
          </p:nvPr>
        </p:nvSpPr>
        <p:spPr/>
        <p:txBody>
          <a:bodyPr/>
          <a:lstStyle/>
          <a:p>
            <a:endParaRPr lang="he-IL">
              <a:solidFill>
                <a:srgbClr val="FFFFFF"/>
              </a:solidFill>
            </a:endParaRPr>
          </a:p>
        </p:txBody>
      </p:sp>
      <p:sp>
        <p:nvSpPr>
          <p:cNvPr id="4" name="Slide Number Placeholder 3"/>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6818508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207008" y="2120054"/>
            <a:ext cx="6126480" cy="4114800"/>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789023" y="2147490"/>
            <a:ext cx="3200400" cy="3432319"/>
          </a:xfrm>
        </p:spPr>
        <p:txBody>
          <a:bodyPr>
            <a:normAutofit/>
          </a:bodyPr>
          <a:lstStyle>
            <a:lvl1pPr marL="0" indent="0">
              <a:lnSpc>
                <a:spcPct val="95000"/>
              </a:lnSpc>
              <a:buNone/>
              <a:defRPr sz="1013"/>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3689558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1800">
                <a:solidFill>
                  <a:schemeClr val="tx1">
                    <a:lumMod val="50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013"/>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5518214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5175814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6" y="274638"/>
            <a:ext cx="2402380"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1" y="274638"/>
            <a:ext cx="7973291"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38202" y="6422858"/>
            <a:ext cx="2743196" cy="365125"/>
          </a:xfrm>
        </p:spPr>
        <p:txBody>
          <a:body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11"/>
          </p:nvPr>
        </p:nvSpPr>
        <p:spPr>
          <a:xfrm>
            <a:off x="3776136" y="6422858"/>
            <a:ext cx="4279669" cy="365125"/>
          </a:xfrm>
        </p:spPr>
        <p:txBody>
          <a:bodyPr/>
          <a:lstStyle/>
          <a:p>
            <a:endParaRPr lang="he-IL">
              <a:solidFill>
                <a:srgbClr val="FFFFFF"/>
              </a:solidFill>
            </a:endParaRPr>
          </a:p>
        </p:txBody>
      </p:sp>
      <p:sp>
        <p:nvSpPr>
          <p:cNvPr id="6" name="Slide Number Placeholder 5"/>
          <p:cNvSpPr>
            <a:spLocks noGrp="1"/>
          </p:cNvSpPr>
          <p:nvPr>
            <p:ph type="sldNum" sz="quarter" idx="12"/>
          </p:nvPr>
        </p:nvSpPr>
        <p:spPr>
          <a:xfrm>
            <a:off x="8073051" y="6422858"/>
            <a:ext cx="879759" cy="365125"/>
          </a:xfrm>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896751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4" name="מלבן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useBgFill="1">
        <p:nvSpPr>
          <p:cNvPr id="5" name="מלבן מעוגל 4"/>
          <p:cNvSpPr/>
          <p:nvPr/>
        </p:nvSpPr>
        <p:spPr>
          <a:xfrm>
            <a:off x="86785" y="69851"/>
            <a:ext cx="12018433"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800"/>
          </a:p>
        </p:txBody>
      </p:sp>
      <p:sp>
        <p:nvSpPr>
          <p:cNvPr id="6" name="מלבן 5"/>
          <p:cNvSpPr/>
          <p:nvPr/>
        </p:nvSpPr>
        <p:spPr>
          <a:xfrm>
            <a:off x="84667" y="1449389"/>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מלבן 6"/>
          <p:cNvSpPr/>
          <p:nvPr/>
        </p:nvSpPr>
        <p:spPr>
          <a:xfrm>
            <a:off x="84667"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10" name="מלבן 9"/>
          <p:cNvSpPr/>
          <p:nvPr/>
        </p:nvSpPr>
        <p:spPr>
          <a:xfrm>
            <a:off x="84667" y="2976564"/>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כותרת משנה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e-IL"/>
              <a:t>לחץ כדי לערוך סגנון כותרת משנה של תבנית בסיס</a:t>
            </a:r>
            <a:endParaRPr lang="en-US"/>
          </a:p>
        </p:txBody>
      </p:sp>
      <p:sp>
        <p:nvSpPr>
          <p:cNvPr id="8" name="כותרת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he-IL"/>
              <a:t>לחץ כדי לערוך סגנון כותרת של תבנית בסיס</a:t>
            </a:r>
            <a:endParaRPr lang="en-US"/>
          </a:p>
        </p:txBody>
      </p:sp>
      <p:sp>
        <p:nvSpPr>
          <p:cNvPr id="11" name="מציין מיקום של תאריך 27"/>
          <p:cNvSpPr>
            <a:spLocks noGrp="1"/>
          </p:cNvSpPr>
          <p:nvPr>
            <p:ph type="dt" sz="half" idx="10"/>
          </p:nvPr>
        </p:nvSpPr>
        <p:spPr/>
        <p:txBody>
          <a:bodyPr/>
          <a:lstStyle>
            <a:lvl1pPr>
              <a:defRPr/>
            </a:lvl1pPr>
          </a:lstStyle>
          <a:p>
            <a:pPr>
              <a:defRPr/>
            </a:pPr>
            <a:fld id="{79B8947A-9C7B-4A2C-A9D1-3F0C34BEB8BB}" type="datetimeFigureOut">
              <a:rPr lang="he-IL"/>
              <a:pPr>
                <a:defRPr/>
              </a:pPr>
              <a:t>כ"ב/טבת/תשע"ט</a:t>
            </a:fld>
            <a:endParaRPr lang="he-IL"/>
          </a:p>
        </p:txBody>
      </p:sp>
      <p:sp>
        <p:nvSpPr>
          <p:cNvPr id="12" name="מציין מיקום של כותרת תחתונה 16"/>
          <p:cNvSpPr>
            <a:spLocks noGrp="1"/>
          </p:cNvSpPr>
          <p:nvPr>
            <p:ph type="ftr" sz="quarter" idx="11"/>
          </p:nvPr>
        </p:nvSpPr>
        <p:spPr/>
        <p:txBody>
          <a:bodyPr/>
          <a:lstStyle>
            <a:lvl1pPr>
              <a:defRPr/>
            </a:lvl1pPr>
          </a:lstStyle>
          <a:p>
            <a:pPr>
              <a:defRPr/>
            </a:pPr>
            <a:endParaRPr lang="he-IL"/>
          </a:p>
        </p:txBody>
      </p:sp>
      <p:sp>
        <p:nvSpPr>
          <p:cNvPr id="13" name="מציין מיקום של מספר שקופית 28"/>
          <p:cNvSpPr>
            <a:spLocks noGrp="1"/>
          </p:cNvSpPr>
          <p:nvPr>
            <p:ph type="sldNum" sz="quarter" idx="12"/>
          </p:nvPr>
        </p:nvSpPr>
        <p:spPr/>
        <p:txBody>
          <a:bodyPr/>
          <a:lstStyle>
            <a:lvl1pPr>
              <a:defRPr sz="1400">
                <a:solidFill>
                  <a:srgbClr val="FFFFFF"/>
                </a:solidFill>
              </a:defRPr>
            </a:lvl1pPr>
          </a:lstStyle>
          <a:p>
            <a:pPr>
              <a:defRPr/>
            </a:pPr>
            <a:fld id="{8CC72858-37BB-4530-AA85-0FBCA2168E23}" type="slidenum">
              <a:rPr lang="he-IL"/>
              <a:pPr>
                <a:defRPr/>
              </a:pPr>
              <a:t>‹#›</a:t>
            </a:fld>
            <a:endParaRPr lang="he-IL"/>
          </a:p>
        </p:txBody>
      </p:sp>
    </p:spTree>
    <p:extLst>
      <p:ext uri="{BB962C8B-B14F-4D97-AF65-F5344CB8AC3E}">
        <p14:creationId xmlns:p14="http://schemas.microsoft.com/office/powerpoint/2010/main" val="1254338243"/>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8" name="מציין מיקום תוכן 7"/>
          <p:cNvSpPr>
            <a:spLocks noGrp="1"/>
          </p:cNvSpPr>
          <p:nvPr>
            <p:ph sz="quarter" idx="1"/>
          </p:nvPr>
        </p:nvSpPr>
        <p:spPr>
          <a:xfrm>
            <a:off x="1219200" y="1447800"/>
            <a:ext cx="10363200" cy="45720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13"/>
          <p:cNvSpPr>
            <a:spLocks noGrp="1"/>
          </p:cNvSpPr>
          <p:nvPr>
            <p:ph type="dt" sz="half" idx="10"/>
          </p:nvPr>
        </p:nvSpPr>
        <p:spPr/>
        <p:txBody>
          <a:bodyPr/>
          <a:lstStyle>
            <a:lvl1pPr>
              <a:defRPr/>
            </a:lvl1pPr>
          </a:lstStyle>
          <a:p>
            <a:pPr>
              <a:defRPr/>
            </a:pPr>
            <a:fld id="{5073277E-0007-420D-A711-AD3634AED2AB}" type="datetimeFigureOut">
              <a:rPr lang="he-IL"/>
              <a:pPr>
                <a:defRPr/>
              </a:pPr>
              <a:t>כ"ב/טבת/תשע"ט</a:t>
            </a:fld>
            <a:endParaRPr lang="he-IL"/>
          </a:p>
        </p:txBody>
      </p:sp>
      <p:sp>
        <p:nvSpPr>
          <p:cNvPr id="5"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22"/>
          <p:cNvSpPr>
            <a:spLocks noGrp="1"/>
          </p:cNvSpPr>
          <p:nvPr>
            <p:ph type="sldNum" sz="quarter" idx="12"/>
          </p:nvPr>
        </p:nvSpPr>
        <p:spPr/>
        <p:txBody>
          <a:bodyPr/>
          <a:lstStyle>
            <a:lvl1pPr>
              <a:defRPr/>
            </a:lvl1pPr>
          </a:lstStyle>
          <a:p>
            <a:pPr>
              <a:defRPr/>
            </a:pPr>
            <a:fld id="{4DF1518F-40D8-4A35-BD91-38688FB220EF}" type="slidenum">
              <a:rPr lang="he-IL"/>
              <a:pPr>
                <a:defRPr/>
              </a:pPr>
              <a:t>‹#›</a:t>
            </a:fld>
            <a:endParaRPr lang="he-IL"/>
          </a:p>
        </p:txBody>
      </p:sp>
    </p:spTree>
    <p:extLst>
      <p:ext uri="{BB962C8B-B14F-4D97-AF65-F5344CB8AC3E}">
        <p14:creationId xmlns:p14="http://schemas.microsoft.com/office/powerpoint/2010/main" val="112647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4" name="מציין מיקום של כותרת תחתונה 3"/>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5" name="מציין מיקום של מספר שקופית 4"/>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Tree>
    <p:extLst>
      <p:ext uri="{BB962C8B-B14F-4D97-AF65-F5344CB8AC3E}">
        <p14:creationId xmlns:p14="http://schemas.microsoft.com/office/powerpoint/2010/main" val="2105038281"/>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4" name="מלבן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useBgFill="1">
        <p:nvSpPr>
          <p:cNvPr id="5" name="מלבן מעוגל 4"/>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sz="1800"/>
          </a:p>
        </p:txBody>
      </p:sp>
      <p:sp>
        <p:nvSpPr>
          <p:cNvPr id="6" name="מלבן 5"/>
          <p:cNvSpPr/>
          <p:nvPr/>
        </p:nvSpPr>
        <p:spPr>
          <a:xfrm flipV="1">
            <a:off x="93134" y="2376489"/>
            <a:ext cx="1201843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מלבן 6"/>
          <p:cNvSpPr/>
          <p:nvPr/>
        </p:nvSpPr>
        <p:spPr>
          <a:xfrm>
            <a:off x="93134" y="2341564"/>
            <a:ext cx="1201843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מלבן 7"/>
          <p:cNvSpPr/>
          <p:nvPr/>
        </p:nvSpPr>
        <p:spPr>
          <a:xfrm>
            <a:off x="91018" y="2468564"/>
            <a:ext cx="12020549"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2" name="כותרת 1"/>
          <p:cNvSpPr>
            <a:spLocks noGrp="1"/>
          </p:cNvSpPr>
          <p:nvPr>
            <p:ph type="title"/>
          </p:nvPr>
        </p:nvSpPr>
        <p:spPr>
          <a:xfrm>
            <a:off x="963084" y="952501"/>
            <a:ext cx="10363200" cy="1362075"/>
          </a:xfrm>
        </p:spPr>
        <p:txBody>
          <a:bodyPr/>
          <a:lstStyle>
            <a:lvl1pPr algn="l">
              <a:buNone/>
              <a:defRPr sz="4000" b="0" cap="none"/>
            </a:lvl1p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he-IL"/>
              <a:t>לחץ כדי לערוך סגנונות טקסט של תבנית בסיס</a:t>
            </a:r>
          </a:p>
        </p:txBody>
      </p:sp>
      <p:sp>
        <p:nvSpPr>
          <p:cNvPr id="9" name="מציין מיקום של תאריך 3"/>
          <p:cNvSpPr>
            <a:spLocks noGrp="1"/>
          </p:cNvSpPr>
          <p:nvPr>
            <p:ph type="dt" sz="half" idx="10"/>
          </p:nvPr>
        </p:nvSpPr>
        <p:spPr/>
        <p:txBody>
          <a:bodyPr/>
          <a:lstStyle>
            <a:lvl1pPr>
              <a:defRPr/>
            </a:lvl1pPr>
          </a:lstStyle>
          <a:p>
            <a:pPr>
              <a:defRPr/>
            </a:pPr>
            <a:fld id="{526E4031-95C2-4560-9C5B-B6520EDDB540}" type="datetimeFigureOut">
              <a:rPr lang="he-IL"/>
              <a:pPr>
                <a:defRPr/>
              </a:pPr>
              <a:t>כ"ב/טבת/תשע"ט</a:t>
            </a:fld>
            <a:endParaRPr lang="he-IL"/>
          </a:p>
        </p:txBody>
      </p:sp>
      <p:sp>
        <p:nvSpPr>
          <p:cNvPr id="10" name="מציין מיקום של כותרת תחתונה 4"/>
          <p:cNvSpPr>
            <a:spLocks noGrp="1"/>
          </p:cNvSpPr>
          <p:nvPr>
            <p:ph type="ftr" sz="quarter" idx="11"/>
          </p:nvPr>
        </p:nvSpPr>
        <p:spPr>
          <a:xfrm>
            <a:off x="1066800" y="6172200"/>
            <a:ext cx="5334000" cy="457200"/>
          </a:xfrm>
        </p:spPr>
        <p:txBody>
          <a:bodyPr/>
          <a:lstStyle>
            <a:lvl1pPr>
              <a:defRPr/>
            </a:lvl1pPr>
          </a:lstStyle>
          <a:p>
            <a:pPr>
              <a:defRPr/>
            </a:pPr>
            <a:endParaRPr lang="he-IL"/>
          </a:p>
        </p:txBody>
      </p:sp>
      <p:sp>
        <p:nvSpPr>
          <p:cNvPr id="11" name="מציין מיקום של מספר שקופית 5"/>
          <p:cNvSpPr>
            <a:spLocks noGrp="1"/>
          </p:cNvSpPr>
          <p:nvPr>
            <p:ph type="sldNum" sz="quarter" idx="12"/>
          </p:nvPr>
        </p:nvSpPr>
        <p:spPr>
          <a:xfrm>
            <a:off x="194733" y="6208713"/>
            <a:ext cx="609600" cy="457200"/>
          </a:xfrm>
        </p:spPr>
        <p:txBody>
          <a:bodyPr/>
          <a:lstStyle>
            <a:lvl1pPr>
              <a:defRPr/>
            </a:lvl1pPr>
          </a:lstStyle>
          <a:p>
            <a:pPr>
              <a:defRPr/>
            </a:pPr>
            <a:fld id="{76B4B0D8-5424-4476-9215-281348DB2EBD}" type="slidenum">
              <a:rPr lang="he-IL"/>
              <a:pPr>
                <a:defRPr/>
              </a:pPr>
              <a:t>‹#›</a:t>
            </a:fld>
            <a:endParaRPr lang="he-IL"/>
          </a:p>
        </p:txBody>
      </p:sp>
    </p:spTree>
    <p:extLst>
      <p:ext uri="{BB962C8B-B14F-4D97-AF65-F5344CB8AC3E}">
        <p14:creationId xmlns:p14="http://schemas.microsoft.com/office/powerpoint/2010/main" val="18015481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9" name="מציין מיקום תוכן 8"/>
          <p:cNvSpPr>
            <a:spLocks noGrp="1"/>
          </p:cNvSpPr>
          <p:nvPr>
            <p:ph sz="quarter" idx="1"/>
          </p:nvPr>
        </p:nvSpPr>
        <p:spPr>
          <a:xfrm>
            <a:off x="1219200" y="1447800"/>
            <a:ext cx="4998720" cy="45720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11" name="מציין מיקום תוכן 10"/>
          <p:cNvSpPr>
            <a:spLocks noGrp="1"/>
          </p:cNvSpPr>
          <p:nvPr>
            <p:ph sz="quarter" idx="2"/>
          </p:nvPr>
        </p:nvSpPr>
        <p:spPr>
          <a:xfrm>
            <a:off x="6578600" y="1447800"/>
            <a:ext cx="4998720" cy="45720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13"/>
          <p:cNvSpPr>
            <a:spLocks noGrp="1"/>
          </p:cNvSpPr>
          <p:nvPr>
            <p:ph type="dt" sz="half" idx="10"/>
          </p:nvPr>
        </p:nvSpPr>
        <p:spPr/>
        <p:txBody>
          <a:bodyPr/>
          <a:lstStyle>
            <a:lvl1pPr>
              <a:defRPr/>
            </a:lvl1pPr>
          </a:lstStyle>
          <a:p>
            <a:pPr>
              <a:defRPr/>
            </a:pPr>
            <a:fld id="{227698D0-6409-447B-B460-4A0D4C88E2F4}" type="datetimeFigureOut">
              <a:rPr lang="he-IL"/>
              <a:pPr>
                <a:defRPr/>
              </a:pPr>
              <a:t>כ"ב/טבת/תשע"ט</a:t>
            </a:fld>
            <a:endParaRPr lang="he-IL"/>
          </a:p>
        </p:txBody>
      </p:sp>
      <p:sp>
        <p:nvSpPr>
          <p:cNvPr id="6"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7" name="מציין מיקום של מספר שקופית 22"/>
          <p:cNvSpPr>
            <a:spLocks noGrp="1"/>
          </p:cNvSpPr>
          <p:nvPr>
            <p:ph type="sldNum" sz="quarter" idx="12"/>
          </p:nvPr>
        </p:nvSpPr>
        <p:spPr/>
        <p:txBody>
          <a:bodyPr/>
          <a:lstStyle>
            <a:lvl1pPr>
              <a:defRPr/>
            </a:lvl1pPr>
          </a:lstStyle>
          <a:p>
            <a:pPr>
              <a:defRPr/>
            </a:pPr>
            <a:fld id="{10B0826F-E803-4F81-B31E-1ED0FD6DD692}" type="slidenum">
              <a:rPr lang="he-IL"/>
              <a:pPr>
                <a:defRPr/>
              </a:pPr>
              <a:t>‹#›</a:t>
            </a:fld>
            <a:endParaRPr lang="he-IL"/>
          </a:p>
        </p:txBody>
      </p:sp>
    </p:spTree>
    <p:extLst>
      <p:ext uri="{BB962C8B-B14F-4D97-AF65-F5344CB8AC3E}">
        <p14:creationId xmlns:p14="http://schemas.microsoft.com/office/powerpoint/2010/main" val="41166393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273050"/>
            <a:ext cx="10363200" cy="1143000"/>
          </a:xfrm>
        </p:spPr>
        <p:txBody>
          <a:bodyPr/>
          <a:lstStyle>
            <a:lvl1pPr>
              <a:defRPr/>
            </a:lvl1p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he-IL"/>
              <a:t>לחץ כדי לערוך סגנונות טקסט של תבנית בסיס</a:t>
            </a:r>
          </a:p>
        </p:txBody>
      </p:sp>
      <p:sp>
        <p:nvSpPr>
          <p:cNvPr id="4" name="מציין מיקום טקסט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he-IL"/>
              <a:t>לחץ כדי לערוך סגנונות טקסט של תבנית בסיס</a:t>
            </a:r>
          </a:p>
        </p:txBody>
      </p:sp>
      <p:sp>
        <p:nvSpPr>
          <p:cNvPr id="11" name="מציין מיקום תוכן 10"/>
          <p:cNvSpPr>
            <a:spLocks noGrp="1"/>
          </p:cNvSpPr>
          <p:nvPr>
            <p:ph sz="half" idx="2"/>
          </p:nvPr>
        </p:nvSpPr>
        <p:spPr>
          <a:xfrm>
            <a:off x="1219200" y="2247900"/>
            <a:ext cx="4978400" cy="3886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13" name="מציין מיקום תוכן 12"/>
          <p:cNvSpPr>
            <a:spLocks noGrp="1"/>
          </p:cNvSpPr>
          <p:nvPr>
            <p:ph sz="half" idx="4"/>
          </p:nvPr>
        </p:nvSpPr>
        <p:spPr>
          <a:xfrm>
            <a:off x="6604000" y="2247900"/>
            <a:ext cx="4978400" cy="3886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13"/>
          <p:cNvSpPr>
            <a:spLocks noGrp="1"/>
          </p:cNvSpPr>
          <p:nvPr>
            <p:ph type="dt" sz="half" idx="10"/>
          </p:nvPr>
        </p:nvSpPr>
        <p:spPr/>
        <p:txBody>
          <a:bodyPr/>
          <a:lstStyle>
            <a:lvl1pPr>
              <a:defRPr/>
            </a:lvl1pPr>
          </a:lstStyle>
          <a:p>
            <a:pPr>
              <a:defRPr/>
            </a:pPr>
            <a:fld id="{9001F8F1-1818-485A-A3EF-3752C56437FF}" type="datetimeFigureOut">
              <a:rPr lang="he-IL"/>
              <a:pPr>
                <a:defRPr/>
              </a:pPr>
              <a:t>כ"ב/טבת/תשע"ט</a:t>
            </a:fld>
            <a:endParaRPr lang="he-IL"/>
          </a:p>
        </p:txBody>
      </p:sp>
      <p:sp>
        <p:nvSpPr>
          <p:cNvPr id="8"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9" name="מציין מיקום של מספר שקופית 22"/>
          <p:cNvSpPr>
            <a:spLocks noGrp="1"/>
          </p:cNvSpPr>
          <p:nvPr>
            <p:ph type="sldNum" sz="quarter" idx="12"/>
          </p:nvPr>
        </p:nvSpPr>
        <p:spPr/>
        <p:txBody>
          <a:bodyPr/>
          <a:lstStyle>
            <a:lvl1pPr>
              <a:defRPr/>
            </a:lvl1pPr>
          </a:lstStyle>
          <a:p>
            <a:pPr>
              <a:defRPr/>
            </a:pPr>
            <a:fld id="{8E1B9BA6-5C1C-422F-AA41-276B9A92DE5C}" type="slidenum">
              <a:rPr lang="he-IL"/>
              <a:pPr>
                <a:defRPr/>
              </a:pPr>
              <a:t>‹#›</a:t>
            </a:fld>
            <a:endParaRPr lang="he-IL"/>
          </a:p>
        </p:txBody>
      </p:sp>
    </p:spTree>
    <p:extLst>
      <p:ext uri="{BB962C8B-B14F-4D97-AF65-F5344CB8AC3E}">
        <p14:creationId xmlns:p14="http://schemas.microsoft.com/office/powerpoint/2010/main" val="16293206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13"/>
          <p:cNvSpPr>
            <a:spLocks noGrp="1"/>
          </p:cNvSpPr>
          <p:nvPr>
            <p:ph type="dt" sz="half" idx="10"/>
          </p:nvPr>
        </p:nvSpPr>
        <p:spPr/>
        <p:txBody>
          <a:bodyPr/>
          <a:lstStyle>
            <a:lvl1pPr>
              <a:defRPr/>
            </a:lvl1pPr>
          </a:lstStyle>
          <a:p>
            <a:pPr>
              <a:defRPr/>
            </a:pPr>
            <a:fld id="{68523454-662D-472C-9BF5-CEE07517D0CF}" type="datetimeFigureOut">
              <a:rPr lang="he-IL"/>
              <a:pPr>
                <a:defRPr/>
              </a:pPr>
              <a:t>כ"ב/טבת/תשע"ט</a:t>
            </a:fld>
            <a:endParaRPr lang="he-IL"/>
          </a:p>
        </p:txBody>
      </p:sp>
      <p:sp>
        <p:nvSpPr>
          <p:cNvPr id="4"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5" name="מציין מיקום של מספר שקופית 22"/>
          <p:cNvSpPr>
            <a:spLocks noGrp="1"/>
          </p:cNvSpPr>
          <p:nvPr>
            <p:ph type="sldNum" sz="quarter" idx="12"/>
          </p:nvPr>
        </p:nvSpPr>
        <p:spPr/>
        <p:txBody>
          <a:bodyPr/>
          <a:lstStyle>
            <a:lvl1pPr>
              <a:defRPr/>
            </a:lvl1pPr>
          </a:lstStyle>
          <a:p>
            <a:pPr>
              <a:defRPr/>
            </a:pPr>
            <a:fld id="{272534A4-12C1-421F-B46C-0AA7E4A6F777}" type="slidenum">
              <a:rPr lang="he-IL"/>
              <a:pPr>
                <a:defRPr/>
              </a:pPr>
              <a:t>‹#›</a:t>
            </a:fld>
            <a:endParaRPr lang="he-IL"/>
          </a:p>
        </p:txBody>
      </p:sp>
    </p:spTree>
    <p:extLst>
      <p:ext uri="{BB962C8B-B14F-4D97-AF65-F5344CB8AC3E}">
        <p14:creationId xmlns:p14="http://schemas.microsoft.com/office/powerpoint/2010/main" val="37337887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3"/>
          <p:cNvSpPr>
            <a:spLocks noGrp="1"/>
          </p:cNvSpPr>
          <p:nvPr>
            <p:ph type="dt" sz="half" idx="10"/>
          </p:nvPr>
        </p:nvSpPr>
        <p:spPr/>
        <p:txBody>
          <a:bodyPr/>
          <a:lstStyle>
            <a:lvl1pPr>
              <a:defRPr/>
            </a:lvl1pPr>
          </a:lstStyle>
          <a:p>
            <a:pPr>
              <a:defRPr/>
            </a:pPr>
            <a:fld id="{09479986-D8D3-465A-95B7-58AF340170AA}" type="datetimeFigureOut">
              <a:rPr lang="he-IL"/>
              <a:pPr>
                <a:defRPr/>
              </a:pPr>
              <a:t>כ"ב/טבת/תשע"ט</a:t>
            </a:fld>
            <a:endParaRPr lang="he-IL"/>
          </a:p>
        </p:txBody>
      </p:sp>
      <p:sp>
        <p:nvSpPr>
          <p:cNvPr id="3"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4" name="מציין מיקום של מספר שקופית 22"/>
          <p:cNvSpPr>
            <a:spLocks noGrp="1"/>
          </p:cNvSpPr>
          <p:nvPr>
            <p:ph type="sldNum" sz="quarter" idx="12"/>
          </p:nvPr>
        </p:nvSpPr>
        <p:spPr/>
        <p:txBody>
          <a:bodyPr/>
          <a:lstStyle>
            <a:lvl1pPr>
              <a:defRPr/>
            </a:lvl1pPr>
          </a:lstStyle>
          <a:p>
            <a:pPr>
              <a:defRPr/>
            </a:pPr>
            <a:fld id="{AEC0C6B2-AB4E-407F-85D5-2243D1E5357E}" type="slidenum">
              <a:rPr lang="he-IL"/>
              <a:pPr>
                <a:defRPr/>
              </a:pPr>
              <a:t>‹#›</a:t>
            </a:fld>
            <a:endParaRPr lang="he-IL"/>
          </a:p>
        </p:txBody>
      </p:sp>
    </p:spTree>
    <p:extLst>
      <p:ext uri="{BB962C8B-B14F-4D97-AF65-F5344CB8AC3E}">
        <p14:creationId xmlns:p14="http://schemas.microsoft.com/office/powerpoint/2010/main" val="3529514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5" name="מלבן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useBgFill="1">
        <p:nvSpPr>
          <p:cNvPr id="6" name="מלבן מעוגל 5"/>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800"/>
          </a:p>
        </p:txBody>
      </p:sp>
      <p:sp>
        <p:nvSpPr>
          <p:cNvPr id="2" name="כותרת 1"/>
          <p:cNvSpPr>
            <a:spLocks noGrp="1"/>
          </p:cNvSpPr>
          <p:nvPr>
            <p:ph type="title"/>
          </p:nvPr>
        </p:nvSpPr>
        <p:spPr>
          <a:xfrm>
            <a:off x="1219200" y="273050"/>
            <a:ext cx="10363200" cy="1143000"/>
          </a:xfrm>
        </p:spPr>
        <p:txBody>
          <a:bodyPr/>
          <a:lstStyle>
            <a:lvl1pPr algn="l">
              <a:buNone/>
              <a:defRPr sz="4000" b="0"/>
            </a:lvl1pPr>
          </a:lstStyle>
          <a:p>
            <a:r>
              <a:rPr lang="he-IL"/>
              <a:t>לחץ כדי לערוך סגנון כותרת של תבנית בסיס</a:t>
            </a:r>
            <a:endParaRPr lang="en-US"/>
          </a:p>
        </p:txBody>
      </p:sp>
      <p:sp>
        <p:nvSpPr>
          <p:cNvPr id="3" name="מציין מיקום טקסט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he-IL"/>
              <a:t>לחץ כדי לערוך סגנונות טקסט של תבנית בסיס</a:t>
            </a:r>
          </a:p>
        </p:txBody>
      </p:sp>
      <p:sp>
        <p:nvSpPr>
          <p:cNvPr id="11" name="מציין מיקום תוכן 10"/>
          <p:cNvSpPr>
            <a:spLocks noGrp="1"/>
          </p:cNvSpPr>
          <p:nvPr>
            <p:ph sz="quarter" idx="1"/>
          </p:nvPr>
        </p:nvSpPr>
        <p:spPr>
          <a:xfrm>
            <a:off x="3962400" y="1600200"/>
            <a:ext cx="7620000" cy="4495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4"/>
          <p:cNvSpPr>
            <a:spLocks noGrp="1"/>
          </p:cNvSpPr>
          <p:nvPr>
            <p:ph type="dt" sz="half" idx="10"/>
          </p:nvPr>
        </p:nvSpPr>
        <p:spPr/>
        <p:txBody>
          <a:bodyPr/>
          <a:lstStyle>
            <a:lvl1pPr>
              <a:defRPr/>
            </a:lvl1pPr>
          </a:lstStyle>
          <a:p>
            <a:pPr>
              <a:defRPr/>
            </a:pPr>
            <a:fld id="{CBD50D7D-284B-4F58-A592-A63B94F513B4}" type="datetimeFigureOut">
              <a:rPr lang="he-IL"/>
              <a:pPr>
                <a:defRPr/>
              </a:pPr>
              <a:t>כ"ב/טבת/תשע"ט</a:t>
            </a:fld>
            <a:endParaRPr lang="he-IL"/>
          </a:p>
        </p:txBody>
      </p:sp>
      <p:sp>
        <p:nvSpPr>
          <p:cNvPr id="8" name="מציין מיקום של כותרת תחתונה 5"/>
          <p:cNvSpPr>
            <a:spLocks noGrp="1"/>
          </p:cNvSpPr>
          <p:nvPr>
            <p:ph type="ftr" sz="quarter" idx="11"/>
          </p:nvPr>
        </p:nvSpPr>
        <p:spPr/>
        <p:txBody>
          <a:bodyPr/>
          <a:lstStyle>
            <a:lvl1pPr>
              <a:defRPr/>
            </a:lvl1pPr>
          </a:lstStyle>
          <a:p>
            <a:pPr>
              <a:defRPr/>
            </a:pPr>
            <a:endParaRPr lang="he-IL"/>
          </a:p>
        </p:txBody>
      </p:sp>
      <p:sp>
        <p:nvSpPr>
          <p:cNvPr id="9" name="מציין מיקום של מספר שקופית 6"/>
          <p:cNvSpPr>
            <a:spLocks noGrp="1"/>
          </p:cNvSpPr>
          <p:nvPr>
            <p:ph type="sldNum" sz="quarter" idx="12"/>
          </p:nvPr>
        </p:nvSpPr>
        <p:spPr/>
        <p:txBody>
          <a:bodyPr/>
          <a:lstStyle>
            <a:lvl1pPr>
              <a:defRPr/>
            </a:lvl1pPr>
          </a:lstStyle>
          <a:p>
            <a:pPr>
              <a:defRPr/>
            </a:pPr>
            <a:fld id="{BE25BB40-1778-4B87-8BEF-82E25CE13E4F}" type="slidenum">
              <a:rPr lang="he-IL"/>
              <a:pPr>
                <a:defRPr/>
              </a:pPr>
              <a:t>‹#›</a:t>
            </a:fld>
            <a:endParaRPr lang="he-IL"/>
          </a:p>
        </p:txBody>
      </p:sp>
    </p:spTree>
    <p:extLst>
      <p:ext uri="{BB962C8B-B14F-4D97-AF65-F5344CB8AC3E}">
        <p14:creationId xmlns:p14="http://schemas.microsoft.com/office/powerpoint/2010/main" val="22910468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5" name="מלבן 4"/>
          <p:cNvSpPr/>
          <p:nvPr/>
        </p:nvSpPr>
        <p:spPr>
          <a:xfrm flipV="1">
            <a:off x="91018" y="4683126"/>
            <a:ext cx="1200996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מלבן 5"/>
          <p:cNvSpPr/>
          <p:nvPr/>
        </p:nvSpPr>
        <p:spPr>
          <a:xfrm>
            <a:off x="91018" y="4649789"/>
            <a:ext cx="1200996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מלבן 6"/>
          <p:cNvSpPr/>
          <p:nvPr/>
        </p:nvSpPr>
        <p:spPr>
          <a:xfrm>
            <a:off x="91018" y="4773614"/>
            <a:ext cx="12009967"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2" name="כותרת 1"/>
          <p:cNvSpPr>
            <a:spLocks noGrp="1"/>
          </p:cNvSpPr>
          <p:nvPr>
            <p:ph type="title"/>
          </p:nvPr>
        </p:nvSpPr>
        <p:spPr>
          <a:xfrm>
            <a:off x="1219200" y="4900550"/>
            <a:ext cx="9753600" cy="522288"/>
          </a:xfrm>
        </p:spPr>
        <p:txBody>
          <a:bodyPr anchor="ctr">
            <a:noAutofit/>
          </a:bodyPr>
          <a:lstStyle>
            <a:lvl1pPr algn="l">
              <a:buNone/>
              <a:defRPr sz="2800" b="0"/>
            </a:lvl1pPr>
          </a:lstStyle>
          <a:p>
            <a:r>
              <a:rPr lang="he-IL"/>
              <a:t>לחץ כדי לערוך סגנון כותרת של תבנית בסיס</a:t>
            </a:r>
            <a:endParaRPr lang="en-US"/>
          </a:p>
        </p:txBody>
      </p:sp>
      <p:sp>
        <p:nvSpPr>
          <p:cNvPr id="4" name="מציין מיקום טקסט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he-IL"/>
              <a:t>לחץ כדי לערוך סגנונות טקסט של תבנית בסיס</a:t>
            </a:r>
          </a:p>
        </p:txBody>
      </p:sp>
      <p:sp>
        <p:nvSpPr>
          <p:cNvPr id="3" name="מציין מיקום של תמונה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he-IL" noProof="0"/>
              <a:t>לחץ על הסמל כדי להוסיף תמונה</a:t>
            </a:r>
            <a:endParaRPr lang="en-US" noProof="0" dirty="0"/>
          </a:p>
        </p:txBody>
      </p:sp>
      <p:sp>
        <p:nvSpPr>
          <p:cNvPr id="8" name="מציין מיקום של תאריך 4"/>
          <p:cNvSpPr>
            <a:spLocks noGrp="1"/>
          </p:cNvSpPr>
          <p:nvPr>
            <p:ph type="dt" sz="half" idx="10"/>
          </p:nvPr>
        </p:nvSpPr>
        <p:spPr/>
        <p:txBody>
          <a:bodyPr/>
          <a:lstStyle>
            <a:lvl1pPr>
              <a:defRPr/>
            </a:lvl1pPr>
          </a:lstStyle>
          <a:p>
            <a:pPr>
              <a:defRPr/>
            </a:pPr>
            <a:fld id="{435546A8-F890-4B10-9F05-B73D06759444}" type="datetimeFigureOut">
              <a:rPr lang="he-IL"/>
              <a:pPr>
                <a:defRPr/>
              </a:pPr>
              <a:t>כ"ב/טבת/תשע"ט</a:t>
            </a:fld>
            <a:endParaRPr lang="he-IL"/>
          </a:p>
        </p:txBody>
      </p:sp>
      <p:sp>
        <p:nvSpPr>
          <p:cNvPr id="9" name="מציין מיקום של כותרת תחתונה 5"/>
          <p:cNvSpPr>
            <a:spLocks noGrp="1"/>
          </p:cNvSpPr>
          <p:nvPr>
            <p:ph type="ftr" sz="quarter" idx="11"/>
          </p:nvPr>
        </p:nvSpPr>
        <p:spPr>
          <a:xfrm>
            <a:off x="1219200" y="6172200"/>
            <a:ext cx="5181600" cy="457200"/>
          </a:xfrm>
        </p:spPr>
        <p:txBody>
          <a:bodyPr/>
          <a:lstStyle>
            <a:lvl1pPr>
              <a:defRPr/>
            </a:lvl1pPr>
          </a:lstStyle>
          <a:p>
            <a:pPr>
              <a:defRPr/>
            </a:pPr>
            <a:endParaRPr lang="he-IL"/>
          </a:p>
        </p:txBody>
      </p:sp>
      <p:sp>
        <p:nvSpPr>
          <p:cNvPr id="10" name="מציין מיקום של מספר שקופית 6"/>
          <p:cNvSpPr>
            <a:spLocks noGrp="1"/>
          </p:cNvSpPr>
          <p:nvPr>
            <p:ph type="sldNum" sz="quarter" idx="12"/>
          </p:nvPr>
        </p:nvSpPr>
        <p:spPr>
          <a:xfrm>
            <a:off x="194733" y="6208713"/>
            <a:ext cx="609600" cy="457200"/>
          </a:xfrm>
        </p:spPr>
        <p:txBody>
          <a:bodyPr/>
          <a:lstStyle>
            <a:lvl1pPr>
              <a:defRPr/>
            </a:lvl1pPr>
          </a:lstStyle>
          <a:p>
            <a:pPr>
              <a:defRPr/>
            </a:pPr>
            <a:fld id="{64C60B0D-A31D-47C2-ACC1-E21A7236BB93}" type="slidenum">
              <a:rPr lang="he-IL"/>
              <a:pPr>
                <a:defRPr/>
              </a:pPr>
              <a:t>‹#›</a:t>
            </a:fld>
            <a:endParaRPr lang="he-IL"/>
          </a:p>
        </p:txBody>
      </p:sp>
    </p:spTree>
    <p:extLst>
      <p:ext uri="{BB962C8B-B14F-4D97-AF65-F5344CB8AC3E}">
        <p14:creationId xmlns:p14="http://schemas.microsoft.com/office/powerpoint/2010/main" val="3671446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13"/>
          <p:cNvSpPr>
            <a:spLocks noGrp="1"/>
          </p:cNvSpPr>
          <p:nvPr>
            <p:ph type="dt" sz="half" idx="10"/>
          </p:nvPr>
        </p:nvSpPr>
        <p:spPr/>
        <p:txBody>
          <a:bodyPr/>
          <a:lstStyle>
            <a:lvl1pPr>
              <a:defRPr/>
            </a:lvl1pPr>
          </a:lstStyle>
          <a:p>
            <a:pPr>
              <a:defRPr/>
            </a:pPr>
            <a:fld id="{2ACBDE39-17B1-413F-A609-62D4DCEEC4D2}" type="datetimeFigureOut">
              <a:rPr lang="he-IL"/>
              <a:pPr>
                <a:defRPr/>
              </a:pPr>
              <a:t>כ"ב/טבת/תשע"ט</a:t>
            </a:fld>
            <a:endParaRPr lang="he-IL"/>
          </a:p>
        </p:txBody>
      </p:sp>
      <p:sp>
        <p:nvSpPr>
          <p:cNvPr id="5"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22"/>
          <p:cNvSpPr>
            <a:spLocks noGrp="1"/>
          </p:cNvSpPr>
          <p:nvPr>
            <p:ph type="sldNum" sz="quarter" idx="12"/>
          </p:nvPr>
        </p:nvSpPr>
        <p:spPr/>
        <p:txBody>
          <a:bodyPr/>
          <a:lstStyle>
            <a:lvl1pPr>
              <a:defRPr/>
            </a:lvl1pPr>
          </a:lstStyle>
          <a:p>
            <a:pPr>
              <a:defRPr/>
            </a:pPr>
            <a:fld id="{237C7138-205A-45D7-84EB-99B47335E7AB}" type="slidenum">
              <a:rPr lang="he-IL"/>
              <a:pPr>
                <a:defRPr/>
              </a:pPr>
              <a:t>‹#›</a:t>
            </a:fld>
            <a:endParaRPr lang="he-IL"/>
          </a:p>
        </p:txBody>
      </p:sp>
    </p:spTree>
    <p:extLst>
      <p:ext uri="{BB962C8B-B14F-4D97-AF65-F5344CB8AC3E}">
        <p14:creationId xmlns:p14="http://schemas.microsoft.com/office/powerpoint/2010/main" val="25022460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839200" y="274642"/>
            <a:ext cx="2682240" cy="5851525"/>
          </a:xfrm>
        </p:spPr>
        <p:txBody>
          <a:bodyPr vert="eaVert"/>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1219200" y="274641"/>
            <a:ext cx="7416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13"/>
          <p:cNvSpPr>
            <a:spLocks noGrp="1"/>
          </p:cNvSpPr>
          <p:nvPr>
            <p:ph type="dt" sz="half" idx="10"/>
          </p:nvPr>
        </p:nvSpPr>
        <p:spPr/>
        <p:txBody>
          <a:bodyPr/>
          <a:lstStyle>
            <a:lvl1pPr>
              <a:defRPr/>
            </a:lvl1pPr>
          </a:lstStyle>
          <a:p>
            <a:pPr>
              <a:defRPr/>
            </a:pPr>
            <a:fld id="{13DE7C5D-6F44-4764-BBD3-CC30436D80BF}" type="datetimeFigureOut">
              <a:rPr lang="he-IL"/>
              <a:pPr>
                <a:defRPr/>
              </a:pPr>
              <a:t>כ"ב/טבת/תשע"ט</a:t>
            </a:fld>
            <a:endParaRPr lang="he-IL"/>
          </a:p>
        </p:txBody>
      </p:sp>
      <p:sp>
        <p:nvSpPr>
          <p:cNvPr id="5" name="מציין מיקום של כותרת תחתונה 2"/>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22"/>
          <p:cNvSpPr>
            <a:spLocks noGrp="1"/>
          </p:cNvSpPr>
          <p:nvPr>
            <p:ph type="sldNum" sz="quarter" idx="12"/>
          </p:nvPr>
        </p:nvSpPr>
        <p:spPr/>
        <p:txBody>
          <a:bodyPr/>
          <a:lstStyle>
            <a:lvl1pPr>
              <a:defRPr/>
            </a:lvl1pPr>
          </a:lstStyle>
          <a:p>
            <a:pPr>
              <a:defRPr/>
            </a:pPr>
            <a:fld id="{2618BA96-196C-4282-88CA-5957F34B2129}" type="slidenum">
              <a:rPr lang="he-IL"/>
              <a:pPr>
                <a:defRPr/>
              </a:pPr>
              <a:t>‹#›</a:t>
            </a:fld>
            <a:endParaRPr lang="he-IL"/>
          </a:p>
        </p:txBody>
      </p:sp>
    </p:spTree>
    <p:extLst>
      <p:ext uri="{BB962C8B-B14F-4D97-AF65-F5344CB8AC3E}">
        <p14:creationId xmlns:p14="http://schemas.microsoft.com/office/powerpoint/2010/main" val="123056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3" name="מציין מיקום של כותרת תחתונה 2"/>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4" name="מציין מיקום של מספר שקופית 3"/>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Tree>
    <p:extLst>
      <p:ext uri="{BB962C8B-B14F-4D97-AF65-F5344CB8AC3E}">
        <p14:creationId xmlns:p14="http://schemas.microsoft.com/office/powerpoint/2010/main" val="38872187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useBgFill="1">
        <p:nvSpPr>
          <p:cNvPr id="9" name="מלבן מעוגל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2" name="כותרת 1"/>
          <p:cNvSpPr>
            <a:spLocks noGrp="1"/>
          </p:cNvSpPr>
          <p:nvPr>
            <p:ph type="title"/>
          </p:nvPr>
        </p:nvSpPr>
        <p:spPr>
          <a:xfrm>
            <a:off x="1219200" y="273050"/>
            <a:ext cx="103632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6" name="מציין מיקום של כותרת תחתונה 5"/>
          <p:cNvSpPr>
            <a:spLocks noGrp="1"/>
          </p:cNvSpPr>
          <p:nvPr>
            <p:ph type="ftr" sz="quarter" idx="11"/>
          </p:nvPr>
        </p:nvSpPr>
        <p:spPr/>
        <p:txBody>
          <a:bodyPr/>
          <a:lstStyle/>
          <a:p>
            <a:pPr fontAlgn="base">
              <a:spcBef>
                <a:spcPct val="0"/>
              </a:spcBef>
              <a:spcAft>
                <a:spcPct val="0"/>
              </a:spcAft>
            </a:pPr>
            <a:endParaRPr lang="en-US">
              <a:solidFill>
                <a:srgbClr val="696464"/>
              </a:solidFill>
              <a:latin typeface="Arial" pitchFamily="34" charset="0"/>
              <a:cs typeface="Arial" pitchFamily="34" charset="0"/>
            </a:endParaRPr>
          </a:p>
        </p:txBody>
      </p:sp>
      <p:sp>
        <p:nvSpPr>
          <p:cNvPr id="7" name="מציין מיקום של מספר שקופית 6"/>
          <p:cNvSpPr>
            <a:spLocks noGrp="1"/>
          </p:cNvSpPr>
          <p:nvPr>
            <p:ph type="sldNum" sz="quarter" idx="12"/>
          </p:nvPr>
        </p:nvSpPr>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
        <p:nvSpPr>
          <p:cNvPr id="11" name="מציין מיקום תוכן 10"/>
          <p:cNvSpPr>
            <a:spLocks noGrp="1"/>
          </p:cNvSpPr>
          <p:nvPr>
            <p:ph sz="quarter" idx="1"/>
          </p:nvPr>
        </p:nvSpPr>
        <p:spPr>
          <a:xfrm>
            <a:off x="3962400" y="1600200"/>
            <a:ext cx="7620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9998586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a:solidFill>
                <a:srgbClr val="696464"/>
              </a:solidFill>
              <a:latin typeface="Arial" pitchFamily="34" charset="0"/>
              <a:cs typeface="Arial" pitchFamily="34" charset="0"/>
            </a:endParaRPr>
          </a:p>
        </p:txBody>
      </p:sp>
      <p:sp>
        <p:nvSpPr>
          <p:cNvPr id="6" name="מציין מיקום של כותרת תחתונה 5"/>
          <p:cNvSpPr>
            <a:spLocks noGrp="1"/>
          </p:cNvSpPr>
          <p:nvPr>
            <p:ph type="ftr" sz="quarter" idx="11"/>
          </p:nvPr>
        </p:nvSpPr>
        <p:spPr>
          <a:xfrm>
            <a:off x="1219200" y="6172200"/>
            <a:ext cx="5181600" cy="457200"/>
          </a:xfrm>
        </p:spPr>
        <p:txBody>
          <a:bodyPr/>
          <a:lstStyle/>
          <a:p>
            <a:pPr fontAlgn="base">
              <a:spcBef>
                <a:spcPct val="0"/>
              </a:spcBef>
              <a:spcAft>
                <a:spcPct val="0"/>
              </a:spcAft>
            </a:pPr>
            <a:endParaRPr lang="en-US" dirty="0">
              <a:solidFill>
                <a:srgbClr val="696464"/>
              </a:solidFill>
              <a:latin typeface="Arial" pitchFamily="34" charset="0"/>
              <a:cs typeface="Arial" pitchFamily="34" charset="0"/>
            </a:endParaRPr>
          </a:p>
        </p:txBody>
      </p:sp>
      <p:sp>
        <p:nvSpPr>
          <p:cNvPr id="7" name="מציין מיקום של מספר שקופית 6"/>
          <p:cNvSpPr>
            <a:spLocks noGrp="1"/>
          </p:cNvSpPr>
          <p:nvPr>
            <p:ph type="sldNum" sz="quarter" idx="12"/>
          </p:nvPr>
        </p:nvSpPr>
        <p:spPr>
          <a:xfrm>
            <a:off x="195072" y="6208776"/>
            <a:ext cx="609600" cy="457200"/>
          </a:xfrm>
        </p:spPr>
        <p:txBody>
          <a:body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
        <p:nvSpPr>
          <p:cNvPr id="11" name="מלבן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12" name="מלבן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13" name="מלבן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3" name="מציין מיקום של תמונה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extLst>
      <p:ext uri="{BB962C8B-B14F-4D97-AF65-F5344CB8AC3E}">
        <p14:creationId xmlns:p14="http://schemas.microsoft.com/office/powerpoint/2010/main" val="133174033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useBgFill="1">
        <p:nvSpPr>
          <p:cNvPr id="8" name="מלבן מעוגל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erpetua"/>
              <a:ea typeface="+mn-ea"/>
              <a:cs typeface="+mn-cs"/>
            </a:endParaRPr>
          </a:p>
        </p:txBody>
      </p:sp>
      <p:sp>
        <p:nvSpPr>
          <p:cNvPr id="22" name="מציין מיקום של כותרת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fontAlgn="base">
              <a:spcBef>
                <a:spcPct val="0"/>
              </a:spcBef>
              <a:spcAft>
                <a:spcPct val="0"/>
              </a:spcAft>
            </a:pPr>
            <a:fld id="{564CF2E0-CCC4-4E1E-9902-C3C36AB3FDA4}" type="datetimeFigureOut">
              <a:rPr lang="en-US" smtClean="0">
                <a:solidFill>
                  <a:srgbClr val="696464"/>
                </a:solidFill>
                <a:latin typeface="Arial" pitchFamily="34" charset="0"/>
                <a:cs typeface="Arial" pitchFamily="34" charset="0"/>
              </a:rPr>
              <a:pPr fontAlgn="base">
                <a:spcBef>
                  <a:spcPct val="0"/>
                </a:spcBef>
                <a:spcAft>
                  <a:spcPct val="0"/>
                </a:spcAft>
              </a:pPr>
              <a:t>12/30/2018</a:t>
            </a:fld>
            <a:endParaRPr lang="en-US" dirty="0">
              <a:solidFill>
                <a:srgbClr val="696464"/>
              </a:solidFill>
              <a:latin typeface="Arial" pitchFamily="34" charset="0"/>
              <a:cs typeface="Arial" pitchFamily="34" charset="0"/>
            </a:endParaRPr>
          </a:p>
        </p:txBody>
      </p:sp>
      <p:sp>
        <p:nvSpPr>
          <p:cNvPr id="3" name="מציין מיקום של כותרת תחתונה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fontAlgn="base">
              <a:spcBef>
                <a:spcPct val="0"/>
              </a:spcBef>
              <a:spcAft>
                <a:spcPct val="0"/>
              </a:spcAft>
            </a:pPr>
            <a:endParaRPr lang="en-US" dirty="0">
              <a:solidFill>
                <a:srgbClr val="696464"/>
              </a:solidFill>
              <a:latin typeface="Arial" pitchFamily="34" charset="0"/>
              <a:cs typeface="Arial" pitchFamily="34" charset="0"/>
            </a:endParaRPr>
          </a:p>
        </p:txBody>
      </p:sp>
      <p:sp>
        <p:nvSpPr>
          <p:cNvPr id="23" name="מציין מיקום של מספר שקופית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fontAlgn="base">
              <a:spcBef>
                <a:spcPct val="0"/>
              </a:spcBef>
              <a:spcAft>
                <a:spcPct val="0"/>
              </a:spcAft>
              <a:defRPr/>
            </a:pPr>
            <a:fld id="{74413009-5437-45A9-BA47-B0D1E6A32828}" type="slidenum">
              <a:rPr lang="he-IL" smtClean="0"/>
              <a:pPr fontAlgn="base">
                <a:spcBef>
                  <a:spcPct val="0"/>
                </a:spcBef>
                <a:spcAft>
                  <a:spcPct val="0"/>
                </a:spcAft>
                <a:defRPr/>
              </a:pPr>
              <a:t>‹#›</a:t>
            </a:fld>
            <a:endParaRPr lang="en-US"/>
          </a:p>
        </p:txBody>
      </p:sp>
    </p:spTree>
    <p:extLst>
      <p:ext uri="{BB962C8B-B14F-4D97-AF65-F5344CB8AC3E}">
        <p14:creationId xmlns:p14="http://schemas.microsoft.com/office/powerpoint/2010/main" val="153749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hf hdr="0" ftr="0" dt="0"/>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02266" y="6422856"/>
            <a:ext cx="3000895" cy="365125"/>
          </a:xfrm>
          <a:prstGeom prst="rect">
            <a:avLst/>
          </a:prstGeom>
        </p:spPr>
        <p:txBody>
          <a:bodyPr vert="horz" lIns="91440" tIns="45720" rIns="45720" bIns="45720" rtlCol="0" anchor="ctr"/>
          <a:lstStyle>
            <a:lvl1pPr algn="l">
              <a:defRPr sz="788">
                <a:solidFill>
                  <a:schemeClr val="tx1"/>
                </a:solidFill>
              </a:defRPr>
            </a:lvl1p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3"/>
          </p:nvPr>
        </p:nvSpPr>
        <p:spPr>
          <a:xfrm>
            <a:off x="5596471" y="6422856"/>
            <a:ext cx="5044440" cy="365125"/>
          </a:xfrm>
          <a:prstGeom prst="rect">
            <a:avLst/>
          </a:prstGeom>
        </p:spPr>
        <p:txBody>
          <a:bodyPr vert="horz" lIns="91440" tIns="45720" rIns="91440" bIns="45720" rtlCol="0" anchor="ctr"/>
          <a:lstStyle>
            <a:lvl1pPr algn="r">
              <a:defRPr sz="788">
                <a:solidFill>
                  <a:schemeClr val="tx1"/>
                </a:solidFill>
              </a:defRPr>
            </a:lvl1pPr>
          </a:lstStyle>
          <a:p>
            <a:endParaRPr lang="he-IL">
              <a:solidFill>
                <a:srgbClr val="FFFFFF"/>
              </a:solidFill>
            </a:endParaRPr>
          </a:p>
        </p:txBody>
      </p:sp>
      <p:sp>
        <p:nvSpPr>
          <p:cNvPr id="6" name="Slide Number Placeholder 5"/>
          <p:cNvSpPr>
            <a:spLocks noGrp="1"/>
          </p:cNvSpPr>
          <p:nvPr>
            <p:ph type="sldNum" sz="quarter" idx="4"/>
          </p:nvPr>
        </p:nvSpPr>
        <p:spPr>
          <a:xfrm>
            <a:off x="10658927" y="6422856"/>
            <a:ext cx="946264" cy="365125"/>
          </a:xfrm>
          <a:prstGeom prst="rect">
            <a:avLst/>
          </a:prstGeom>
        </p:spPr>
        <p:txBody>
          <a:bodyPr vert="horz" lIns="45720" tIns="45720" rIns="91440" bIns="45720" rtlCol="0" anchor="ctr"/>
          <a:lstStyle>
            <a:lvl1pPr algn="l">
              <a:defRPr sz="900" b="0">
                <a:solidFill>
                  <a:schemeClr val="tx1"/>
                </a:solidFill>
              </a:defRPr>
            </a:lvl1p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4161687132"/>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1"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r" defTabSz="685800" rtl="1"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r" defTabSz="685800" rtl="1"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r" defTabSz="685800" rtl="1"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מלבן מעוגל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מציין מיקום של כותרת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12/30/2018</a:t>
            </a:fld>
            <a:endParaRPr lang="en-US" sz="1400" dirty="0">
              <a:solidFill>
                <a:schemeClr val="tx2"/>
              </a:solidFill>
            </a:endParaRPr>
          </a:p>
        </p:txBody>
      </p:sp>
      <p:sp>
        <p:nvSpPr>
          <p:cNvPr id="3" name="מציין מיקום של כותרת תחתונה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מציין מיקום של מספר שקופית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74413009-5437-45A9-BA47-B0D1E6A32828}" type="slidenum">
              <a:rPr lang="he-IL" smtClean="0"/>
              <a:pPr>
                <a:defRPr/>
              </a:pPr>
              <a:t>‹#›</a:t>
            </a:fld>
            <a:endParaRPr lang="en-US"/>
          </a:p>
        </p:txBody>
      </p:sp>
    </p:spTree>
    <p:extLst>
      <p:ext uri="{BB962C8B-B14F-4D97-AF65-F5344CB8AC3E}">
        <p14:creationId xmlns:p14="http://schemas.microsoft.com/office/powerpoint/2010/main" val="76324452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p:fade thruBlk="1"/>
  </p:transition>
  <p:hf hdr="0" ftr="0" dt="0"/>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62523-E7BB-46AC-98EA-EE432CA8E411}" type="datetimeFigureOut">
              <a:rPr lang="he-IL" smtClean="0"/>
              <a:t>כ"ב/טבת/תשע"ט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3D02F-7F6A-4D56-BD2E-588B2E2CD5C6}" type="slidenum">
              <a:rPr lang="he-IL" smtClean="0"/>
              <a:t>‹#›</a:t>
            </a:fld>
            <a:endParaRPr lang="he-IL"/>
          </a:p>
        </p:txBody>
      </p:sp>
    </p:spTree>
    <p:extLst>
      <p:ext uri="{BB962C8B-B14F-4D97-AF65-F5344CB8AC3E}">
        <p14:creationId xmlns:p14="http://schemas.microsoft.com/office/powerpoint/2010/main" val="301010369"/>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02267" y="6422858"/>
            <a:ext cx="3000895" cy="365125"/>
          </a:xfrm>
          <a:prstGeom prst="rect">
            <a:avLst/>
          </a:prstGeom>
        </p:spPr>
        <p:txBody>
          <a:bodyPr vert="horz" lIns="91440" tIns="45720" rIns="45720" bIns="45720" rtlCol="0" anchor="ctr"/>
          <a:lstStyle>
            <a:lvl1pPr algn="l">
              <a:defRPr sz="591">
                <a:solidFill>
                  <a:schemeClr val="tx1"/>
                </a:solidFill>
              </a:defRPr>
            </a:lvl1pPr>
          </a:lstStyle>
          <a:p>
            <a:fld id="{34944416-6E2D-4180-8C91-4FC33F4DA7C9}" type="datetimeFigureOut">
              <a:rPr lang="he-IL" smtClean="0">
                <a:solidFill>
                  <a:srgbClr val="FFFFFF"/>
                </a:solidFill>
              </a:rPr>
              <a:pPr/>
              <a:t>כ"ב/טבת/תשע"ט</a:t>
            </a:fld>
            <a:endParaRPr lang="he-IL">
              <a:solidFill>
                <a:srgbClr val="FFFFFF"/>
              </a:solidFill>
            </a:endParaRPr>
          </a:p>
        </p:txBody>
      </p:sp>
      <p:sp>
        <p:nvSpPr>
          <p:cNvPr id="5" name="Footer Placeholder 4"/>
          <p:cNvSpPr>
            <a:spLocks noGrp="1"/>
          </p:cNvSpPr>
          <p:nvPr>
            <p:ph type="ftr" sz="quarter" idx="3"/>
          </p:nvPr>
        </p:nvSpPr>
        <p:spPr>
          <a:xfrm>
            <a:off x="5596471" y="6422858"/>
            <a:ext cx="5044440" cy="365125"/>
          </a:xfrm>
          <a:prstGeom prst="rect">
            <a:avLst/>
          </a:prstGeom>
        </p:spPr>
        <p:txBody>
          <a:bodyPr vert="horz" lIns="91440" tIns="45720" rIns="91440" bIns="45720" rtlCol="0" anchor="ctr"/>
          <a:lstStyle>
            <a:lvl1pPr algn="r">
              <a:defRPr sz="591">
                <a:solidFill>
                  <a:schemeClr val="tx1"/>
                </a:solidFill>
              </a:defRPr>
            </a:lvl1pPr>
          </a:lstStyle>
          <a:p>
            <a:endParaRPr lang="he-IL">
              <a:solidFill>
                <a:srgbClr val="FFFFFF"/>
              </a:solidFill>
            </a:endParaRPr>
          </a:p>
        </p:txBody>
      </p:sp>
      <p:sp>
        <p:nvSpPr>
          <p:cNvPr id="6" name="Slide Number Placeholder 5"/>
          <p:cNvSpPr>
            <a:spLocks noGrp="1"/>
          </p:cNvSpPr>
          <p:nvPr>
            <p:ph type="sldNum" sz="quarter" idx="4"/>
          </p:nvPr>
        </p:nvSpPr>
        <p:spPr>
          <a:xfrm>
            <a:off x="10658927" y="6422858"/>
            <a:ext cx="946264" cy="365125"/>
          </a:xfrm>
          <a:prstGeom prst="rect">
            <a:avLst/>
          </a:prstGeom>
        </p:spPr>
        <p:txBody>
          <a:bodyPr vert="horz" lIns="45720" tIns="45720" rIns="91440" bIns="45720" rtlCol="0" anchor="ctr"/>
          <a:lstStyle>
            <a:lvl1pPr algn="l">
              <a:defRPr sz="675" b="0">
                <a:solidFill>
                  <a:schemeClr val="tx1"/>
                </a:solidFill>
              </a:defRPr>
            </a:lvl1p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35971576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514350" rtl="1" eaLnBrk="1" latinLnBrk="0" hangingPunct="1">
        <a:lnSpc>
          <a:spcPct val="85000"/>
        </a:lnSpc>
        <a:spcBef>
          <a:spcPct val="0"/>
        </a:spcBef>
        <a:buNone/>
        <a:defRPr sz="2250" kern="1200" cap="all" baseline="0">
          <a:solidFill>
            <a:schemeClr val="bg2"/>
          </a:solidFill>
          <a:latin typeface="+mj-lt"/>
          <a:ea typeface="+mj-ea"/>
          <a:cs typeface="+mj-cs"/>
        </a:defRPr>
      </a:lvl1pPr>
    </p:titleStyle>
    <p:bodyStyle>
      <a:lvl1pPr marL="102870" indent="-102870" algn="r" defTabSz="514350" rtl="1" eaLnBrk="1" latinLnBrk="0" hangingPunct="1">
        <a:lnSpc>
          <a:spcPct val="90000"/>
        </a:lnSpc>
        <a:spcBef>
          <a:spcPts val="675"/>
        </a:spcBef>
        <a:spcAft>
          <a:spcPts val="113"/>
        </a:spcAft>
        <a:buClr>
          <a:schemeClr val="tx1"/>
        </a:buClr>
        <a:buFont typeface="Wingdings" pitchFamily="2" charset="2"/>
        <a:buChar char=""/>
        <a:defRPr sz="1238" kern="1200">
          <a:solidFill>
            <a:schemeClr val="tx1"/>
          </a:solidFill>
          <a:latin typeface="+mn-lt"/>
          <a:ea typeface="+mn-ea"/>
          <a:cs typeface="+mn-cs"/>
        </a:defRPr>
      </a:lvl1pPr>
      <a:lvl2pPr marL="231458" indent="-102870" algn="r" defTabSz="514350" rtl="1" eaLnBrk="1" latinLnBrk="0" hangingPunct="1">
        <a:lnSpc>
          <a:spcPct val="90000"/>
        </a:lnSpc>
        <a:spcBef>
          <a:spcPts val="113"/>
        </a:spcBef>
        <a:spcAft>
          <a:spcPts val="225"/>
        </a:spcAft>
        <a:buClr>
          <a:schemeClr val="tx1"/>
        </a:buClr>
        <a:buFont typeface="Wingdings" pitchFamily="2" charset="2"/>
        <a:buChar char=""/>
        <a:defRPr sz="1125" kern="1200">
          <a:solidFill>
            <a:schemeClr val="tx1"/>
          </a:solidFill>
          <a:latin typeface="+mn-lt"/>
          <a:ea typeface="+mn-ea"/>
          <a:cs typeface="+mn-cs"/>
        </a:defRPr>
      </a:lvl2pPr>
      <a:lvl3pPr marL="360045" indent="-102870" algn="r" defTabSz="514350" rtl="1" eaLnBrk="1" latinLnBrk="0" hangingPunct="1">
        <a:lnSpc>
          <a:spcPct val="90000"/>
        </a:lnSpc>
        <a:spcBef>
          <a:spcPts val="113"/>
        </a:spcBef>
        <a:spcAft>
          <a:spcPts val="225"/>
        </a:spcAft>
        <a:buClr>
          <a:schemeClr val="tx1"/>
        </a:buClr>
        <a:buFont typeface="Wingdings" pitchFamily="2" charset="2"/>
        <a:buChar char=""/>
        <a:defRPr sz="1013" kern="1200">
          <a:solidFill>
            <a:schemeClr val="tx1"/>
          </a:solidFill>
          <a:latin typeface="+mn-lt"/>
          <a:ea typeface="+mn-ea"/>
          <a:cs typeface="+mn-cs"/>
        </a:defRPr>
      </a:lvl3pPr>
      <a:lvl4pPr marL="488633" indent="-102870" algn="r" defTabSz="514350" rtl="1" eaLnBrk="1" latinLnBrk="0" hangingPunct="1">
        <a:lnSpc>
          <a:spcPct val="90000"/>
        </a:lnSpc>
        <a:spcBef>
          <a:spcPts val="113"/>
        </a:spcBef>
        <a:spcAft>
          <a:spcPts val="225"/>
        </a:spcAft>
        <a:buClr>
          <a:schemeClr val="tx1"/>
        </a:buClr>
        <a:buFont typeface="Wingdings" pitchFamily="2" charset="2"/>
        <a:buChar char=""/>
        <a:defRPr sz="900" kern="1200">
          <a:solidFill>
            <a:schemeClr val="tx1"/>
          </a:solidFill>
          <a:latin typeface="+mn-lt"/>
          <a:ea typeface="+mn-ea"/>
          <a:cs typeface="+mn-cs"/>
        </a:defRPr>
      </a:lvl4pPr>
      <a:lvl5pPr marL="617220" indent="-102870" algn="r" defTabSz="514350" rtl="1" eaLnBrk="1" latinLnBrk="0" hangingPunct="1">
        <a:lnSpc>
          <a:spcPct val="90000"/>
        </a:lnSpc>
        <a:spcBef>
          <a:spcPts val="113"/>
        </a:spcBef>
        <a:spcAft>
          <a:spcPts val="225"/>
        </a:spcAft>
        <a:buClr>
          <a:schemeClr val="tx1"/>
        </a:buClr>
        <a:buFont typeface="Wingdings" pitchFamily="2" charset="2"/>
        <a:buChar char=""/>
        <a:defRPr sz="900" kern="1200">
          <a:solidFill>
            <a:schemeClr val="tx1"/>
          </a:solidFill>
          <a:latin typeface="+mn-lt"/>
          <a:ea typeface="+mn-ea"/>
          <a:cs typeface="+mn-cs"/>
        </a:defRPr>
      </a:lvl5pPr>
      <a:lvl6pPr marL="722588" indent="-128588" algn="r" defTabSz="514350" rtl="1" eaLnBrk="1" latinLnBrk="0" hangingPunct="1">
        <a:lnSpc>
          <a:spcPct val="90000"/>
        </a:lnSpc>
        <a:spcBef>
          <a:spcPts val="113"/>
        </a:spcBef>
        <a:spcAft>
          <a:spcPts val="225"/>
        </a:spcAft>
        <a:buClr>
          <a:schemeClr val="tx1"/>
        </a:buClr>
        <a:buFont typeface="Wingdings" pitchFamily="2" charset="2"/>
        <a:buChar char=""/>
        <a:defRPr sz="900" kern="1200">
          <a:solidFill>
            <a:schemeClr val="tx1"/>
          </a:solidFill>
          <a:latin typeface="+mn-lt"/>
          <a:ea typeface="+mn-ea"/>
          <a:cs typeface="+mn-cs"/>
        </a:defRPr>
      </a:lvl6pPr>
      <a:lvl7pPr marL="827888" indent="-128588" algn="r" defTabSz="514350" rtl="1" eaLnBrk="1" latinLnBrk="0" hangingPunct="1">
        <a:lnSpc>
          <a:spcPct val="90000"/>
        </a:lnSpc>
        <a:spcBef>
          <a:spcPts val="113"/>
        </a:spcBef>
        <a:spcAft>
          <a:spcPts val="225"/>
        </a:spcAft>
        <a:buClr>
          <a:schemeClr val="tx1"/>
        </a:buClr>
        <a:buFont typeface="Wingdings" pitchFamily="2" charset="2"/>
        <a:buChar char=""/>
        <a:defRPr sz="900" kern="1200">
          <a:solidFill>
            <a:schemeClr val="tx1"/>
          </a:solidFill>
          <a:latin typeface="+mn-lt"/>
          <a:ea typeface="+mn-ea"/>
          <a:cs typeface="+mn-cs"/>
        </a:defRPr>
      </a:lvl7pPr>
      <a:lvl8pPr marL="916313" indent="-128588" algn="r" defTabSz="514350" rtl="1" eaLnBrk="1" latinLnBrk="0" hangingPunct="1">
        <a:lnSpc>
          <a:spcPct val="90000"/>
        </a:lnSpc>
        <a:spcBef>
          <a:spcPts val="113"/>
        </a:spcBef>
        <a:spcAft>
          <a:spcPts val="225"/>
        </a:spcAft>
        <a:buClr>
          <a:schemeClr val="tx1"/>
        </a:buClr>
        <a:buFont typeface="Wingdings" pitchFamily="2" charset="2"/>
        <a:buChar char=""/>
        <a:defRPr sz="900" kern="1200">
          <a:solidFill>
            <a:schemeClr val="tx1"/>
          </a:solidFill>
          <a:latin typeface="+mn-lt"/>
          <a:ea typeface="+mn-ea"/>
          <a:cs typeface="+mn-cs"/>
        </a:defRPr>
      </a:lvl8pPr>
      <a:lvl9pPr marL="1015988" indent="-128588" algn="r" defTabSz="514350" rtl="1" eaLnBrk="1" latinLnBrk="0" hangingPunct="1">
        <a:lnSpc>
          <a:spcPct val="90000"/>
        </a:lnSpc>
        <a:spcBef>
          <a:spcPts val="113"/>
        </a:spcBef>
        <a:spcAft>
          <a:spcPts val="225"/>
        </a:spcAft>
        <a:buClr>
          <a:schemeClr val="tx1"/>
        </a:buClr>
        <a:buFont typeface="Wingdings" pitchFamily="2" charset="2"/>
        <a:buChar char=""/>
        <a:defRPr sz="900" kern="1200">
          <a:solidFill>
            <a:schemeClr val="tx1"/>
          </a:solidFill>
          <a:latin typeface="+mn-lt"/>
          <a:ea typeface="+mn-ea"/>
          <a:cs typeface="+mn-cs"/>
        </a:defRPr>
      </a:lvl9pPr>
    </p:bodyStyle>
    <p:otherStyle>
      <a:defPPr>
        <a:defRPr lang="en-US"/>
      </a:defPPr>
      <a:lvl1pPr marL="0" algn="r" defTabSz="514350" rtl="1" eaLnBrk="1" latinLnBrk="0" hangingPunct="1">
        <a:defRPr sz="1013" kern="1200">
          <a:solidFill>
            <a:schemeClr val="tx1"/>
          </a:solidFill>
          <a:latin typeface="+mn-lt"/>
          <a:ea typeface="+mn-ea"/>
          <a:cs typeface="+mn-cs"/>
        </a:defRPr>
      </a:lvl1pPr>
      <a:lvl2pPr marL="257175" algn="r" defTabSz="514350" rtl="1" eaLnBrk="1" latinLnBrk="0" hangingPunct="1">
        <a:defRPr sz="1013" kern="1200">
          <a:solidFill>
            <a:schemeClr val="tx1"/>
          </a:solidFill>
          <a:latin typeface="+mn-lt"/>
          <a:ea typeface="+mn-ea"/>
          <a:cs typeface="+mn-cs"/>
        </a:defRPr>
      </a:lvl2pPr>
      <a:lvl3pPr marL="514350" algn="r" defTabSz="514350" rtl="1" eaLnBrk="1" latinLnBrk="0" hangingPunct="1">
        <a:defRPr sz="1013" kern="1200">
          <a:solidFill>
            <a:schemeClr val="tx1"/>
          </a:solidFill>
          <a:latin typeface="+mn-lt"/>
          <a:ea typeface="+mn-ea"/>
          <a:cs typeface="+mn-cs"/>
        </a:defRPr>
      </a:lvl3pPr>
      <a:lvl4pPr marL="771525" algn="r" defTabSz="514350" rtl="1" eaLnBrk="1" latinLnBrk="0" hangingPunct="1">
        <a:defRPr sz="1013" kern="1200">
          <a:solidFill>
            <a:schemeClr val="tx1"/>
          </a:solidFill>
          <a:latin typeface="+mn-lt"/>
          <a:ea typeface="+mn-ea"/>
          <a:cs typeface="+mn-cs"/>
        </a:defRPr>
      </a:lvl4pPr>
      <a:lvl5pPr marL="1028700" algn="r" defTabSz="514350" rtl="1" eaLnBrk="1" latinLnBrk="0" hangingPunct="1">
        <a:defRPr sz="1013" kern="1200">
          <a:solidFill>
            <a:schemeClr val="tx1"/>
          </a:solidFill>
          <a:latin typeface="+mn-lt"/>
          <a:ea typeface="+mn-ea"/>
          <a:cs typeface="+mn-cs"/>
        </a:defRPr>
      </a:lvl5pPr>
      <a:lvl6pPr marL="1285875" algn="r" defTabSz="514350" rtl="1" eaLnBrk="1" latinLnBrk="0" hangingPunct="1">
        <a:defRPr sz="1013" kern="1200">
          <a:solidFill>
            <a:schemeClr val="tx1"/>
          </a:solidFill>
          <a:latin typeface="+mn-lt"/>
          <a:ea typeface="+mn-ea"/>
          <a:cs typeface="+mn-cs"/>
        </a:defRPr>
      </a:lvl6pPr>
      <a:lvl7pPr marL="1543050" algn="r" defTabSz="514350" rtl="1" eaLnBrk="1" latinLnBrk="0" hangingPunct="1">
        <a:defRPr sz="1013" kern="1200">
          <a:solidFill>
            <a:schemeClr val="tx1"/>
          </a:solidFill>
          <a:latin typeface="+mn-lt"/>
          <a:ea typeface="+mn-ea"/>
          <a:cs typeface="+mn-cs"/>
        </a:defRPr>
      </a:lvl7pPr>
      <a:lvl8pPr marL="1800225" algn="r" defTabSz="514350" rtl="1" eaLnBrk="1" latinLnBrk="0" hangingPunct="1">
        <a:defRPr sz="1013" kern="1200">
          <a:solidFill>
            <a:schemeClr val="tx1"/>
          </a:solidFill>
          <a:latin typeface="+mn-lt"/>
          <a:ea typeface="+mn-ea"/>
          <a:cs typeface="+mn-cs"/>
        </a:defRPr>
      </a:lvl8pPr>
      <a:lvl9pPr marL="2057400" algn="r" defTabSz="514350" rtl="1"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useBgFill="1">
        <p:nvSpPr>
          <p:cNvPr id="8" name="מלבן מעוגל 7"/>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800"/>
          </a:p>
        </p:txBody>
      </p:sp>
      <p:sp>
        <p:nvSpPr>
          <p:cNvPr id="1028" name="מציין מיקום של כותרת 21"/>
          <p:cNvSpPr>
            <a:spLocks noGrp="1"/>
          </p:cNvSpPr>
          <p:nvPr>
            <p:ph type="title"/>
          </p:nvPr>
        </p:nvSpPr>
        <p:spPr bwMode="auto">
          <a:xfrm>
            <a:off x="1219200" y="274638"/>
            <a:ext cx="103632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he-IL"/>
              <a:t>לחץ כדי לערוך סגנון כותרת של תבנית בסיס</a:t>
            </a:r>
          </a:p>
        </p:txBody>
      </p:sp>
      <p:sp>
        <p:nvSpPr>
          <p:cNvPr id="1029" name="מציין מיקום טקסט 12"/>
          <p:cNvSpPr>
            <a:spLocks noGrp="1"/>
          </p:cNvSpPr>
          <p:nvPr>
            <p:ph type="body" idx="1"/>
          </p:nvPr>
        </p:nvSpPr>
        <p:spPr bwMode="auto">
          <a:xfrm>
            <a:off x="1219200" y="1447800"/>
            <a:ext cx="10363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14" name="מציין מיקום של תאריך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1872F36C-BADC-4379-A6A6-9538E1616616}" type="datetimeFigureOut">
              <a:rPr lang="he-IL"/>
              <a:pPr>
                <a:defRPr/>
              </a:pPr>
              <a:t>כ"ב/טבת/תשע"ט</a:t>
            </a:fld>
            <a:endParaRPr lang="he-IL"/>
          </a:p>
        </p:txBody>
      </p:sp>
      <p:sp>
        <p:nvSpPr>
          <p:cNvPr id="3" name="מציין מיקום של כותרת תחתונה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he-IL"/>
          </a:p>
        </p:txBody>
      </p:sp>
      <p:sp>
        <p:nvSpPr>
          <p:cNvPr id="23" name="מציין מיקום של מספר שקופית 22"/>
          <p:cNvSpPr>
            <a:spLocks noGrp="1"/>
          </p:cNvSpPr>
          <p:nvPr>
            <p:ph type="sldNum" sz="quarter" idx="4"/>
          </p:nvPr>
        </p:nvSpPr>
        <p:spPr>
          <a:xfrm>
            <a:off x="19473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AF3E162F-7E64-410A-88E1-5C5F2E82E380}" type="slidenum">
              <a:rPr lang="he-IL"/>
              <a:pPr>
                <a:defRPr/>
              </a:pPr>
              <a:t>‹#›</a:t>
            </a:fld>
            <a:endParaRPr lang="he-IL"/>
          </a:p>
        </p:txBody>
      </p:sp>
    </p:spTree>
    <p:extLst>
      <p:ext uri="{BB962C8B-B14F-4D97-AF65-F5344CB8AC3E}">
        <p14:creationId xmlns:p14="http://schemas.microsoft.com/office/powerpoint/2010/main" val="10671039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1" eaLnBrk="0" fontAlgn="base" hangingPunct="0">
        <a:spcBef>
          <a:spcPct val="0"/>
        </a:spcBef>
        <a:spcAft>
          <a:spcPct val="0"/>
        </a:spcAft>
        <a:defRPr sz="4000" kern="1200">
          <a:solidFill>
            <a:schemeClr val="tx2"/>
          </a:solidFill>
          <a:latin typeface="+mj-lt"/>
          <a:ea typeface="+mj-ea"/>
          <a:cs typeface="+mj-cs"/>
        </a:defRPr>
      </a:lvl1pPr>
      <a:lvl2pPr algn="l" rtl="1" eaLnBrk="0" fontAlgn="base" hangingPunct="0">
        <a:spcBef>
          <a:spcPct val="0"/>
        </a:spcBef>
        <a:spcAft>
          <a:spcPct val="0"/>
        </a:spcAft>
        <a:defRPr sz="4000">
          <a:solidFill>
            <a:schemeClr val="tx2"/>
          </a:solidFill>
          <a:latin typeface="Franklin Gothic Book" pitchFamily="34" charset="0"/>
          <a:cs typeface="Aharoni" pitchFamily="2" charset="-79"/>
        </a:defRPr>
      </a:lvl2pPr>
      <a:lvl3pPr algn="l" rtl="1" eaLnBrk="0" fontAlgn="base" hangingPunct="0">
        <a:spcBef>
          <a:spcPct val="0"/>
        </a:spcBef>
        <a:spcAft>
          <a:spcPct val="0"/>
        </a:spcAft>
        <a:defRPr sz="4000">
          <a:solidFill>
            <a:schemeClr val="tx2"/>
          </a:solidFill>
          <a:latin typeface="Franklin Gothic Book" pitchFamily="34" charset="0"/>
          <a:cs typeface="Aharoni" pitchFamily="2" charset="-79"/>
        </a:defRPr>
      </a:lvl3pPr>
      <a:lvl4pPr algn="l" rtl="1" eaLnBrk="0" fontAlgn="base" hangingPunct="0">
        <a:spcBef>
          <a:spcPct val="0"/>
        </a:spcBef>
        <a:spcAft>
          <a:spcPct val="0"/>
        </a:spcAft>
        <a:defRPr sz="4000">
          <a:solidFill>
            <a:schemeClr val="tx2"/>
          </a:solidFill>
          <a:latin typeface="Franklin Gothic Book" pitchFamily="34" charset="0"/>
          <a:cs typeface="Aharoni" pitchFamily="2" charset="-79"/>
        </a:defRPr>
      </a:lvl4pPr>
      <a:lvl5pPr algn="l" rtl="1" eaLnBrk="0" fontAlgn="base" hangingPunct="0">
        <a:spcBef>
          <a:spcPct val="0"/>
        </a:spcBef>
        <a:spcAft>
          <a:spcPct val="0"/>
        </a:spcAft>
        <a:defRPr sz="4000">
          <a:solidFill>
            <a:schemeClr val="tx2"/>
          </a:solidFill>
          <a:latin typeface="Franklin Gothic Book" pitchFamily="34" charset="0"/>
          <a:cs typeface="Aharoni" pitchFamily="2" charset="-79"/>
        </a:defRPr>
      </a:lvl5pPr>
      <a:lvl6pPr marL="457200" algn="l" rtl="1" fontAlgn="base">
        <a:spcBef>
          <a:spcPct val="0"/>
        </a:spcBef>
        <a:spcAft>
          <a:spcPct val="0"/>
        </a:spcAft>
        <a:defRPr sz="4000">
          <a:solidFill>
            <a:schemeClr val="tx2"/>
          </a:solidFill>
          <a:latin typeface="Franklin Gothic Book" pitchFamily="34" charset="0"/>
          <a:cs typeface="Aharoni" pitchFamily="2" charset="-79"/>
        </a:defRPr>
      </a:lvl6pPr>
      <a:lvl7pPr marL="914400" algn="l" rtl="1" fontAlgn="base">
        <a:spcBef>
          <a:spcPct val="0"/>
        </a:spcBef>
        <a:spcAft>
          <a:spcPct val="0"/>
        </a:spcAft>
        <a:defRPr sz="4000">
          <a:solidFill>
            <a:schemeClr val="tx2"/>
          </a:solidFill>
          <a:latin typeface="Franklin Gothic Book" pitchFamily="34" charset="0"/>
          <a:cs typeface="Aharoni" pitchFamily="2" charset="-79"/>
        </a:defRPr>
      </a:lvl7pPr>
      <a:lvl8pPr marL="1371600" algn="l" rtl="1" fontAlgn="base">
        <a:spcBef>
          <a:spcPct val="0"/>
        </a:spcBef>
        <a:spcAft>
          <a:spcPct val="0"/>
        </a:spcAft>
        <a:defRPr sz="4000">
          <a:solidFill>
            <a:schemeClr val="tx2"/>
          </a:solidFill>
          <a:latin typeface="Franklin Gothic Book" pitchFamily="34" charset="0"/>
          <a:cs typeface="Aharoni" pitchFamily="2" charset="-79"/>
        </a:defRPr>
      </a:lvl8pPr>
      <a:lvl9pPr marL="1828800" algn="l" rtl="1" fontAlgn="base">
        <a:spcBef>
          <a:spcPct val="0"/>
        </a:spcBef>
        <a:spcAft>
          <a:spcPct val="0"/>
        </a:spcAft>
        <a:defRPr sz="4000">
          <a:solidFill>
            <a:schemeClr val="tx2"/>
          </a:solidFill>
          <a:latin typeface="Franklin Gothic Book" pitchFamily="34" charset="0"/>
          <a:cs typeface="Aharoni" pitchFamily="2" charset="-79"/>
        </a:defRPr>
      </a:lvl9pPr>
    </p:titleStyle>
    <p:bodyStyle>
      <a:lvl1pPr marL="273050" indent="-273050" algn="r" rtl="1"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r" rtl="1"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r" rtl="1"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r" rtl="1"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r" rtl="1"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9.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b="1" dirty="0">
                <a:latin typeface="Open Sans" panose="020B0606030504020204" pitchFamily="34" charset="0"/>
                <a:ea typeface="Open Sans" panose="020B0606030504020204" pitchFamily="34" charset="0"/>
              </a:rPr>
              <a:t>נסיבות שימוש</a:t>
            </a:r>
            <a:br>
              <a:rPr lang="he-IL" b="1" dirty="0">
                <a:latin typeface="Open Sans" panose="020B0606030504020204" pitchFamily="34" charset="0"/>
                <a:ea typeface="Open Sans" panose="020B0606030504020204" pitchFamily="34" charset="0"/>
              </a:rPr>
            </a:br>
            <a:r>
              <a:rPr lang="he-IL" b="1" dirty="0">
                <a:latin typeface="Open Sans" panose="020B0606030504020204" pitchFamily="34" charset="0"/>
                <a:ea typeface="Open Sans" panose="020B0606030504020204" pitchFamily="34" charset="0"/>
              </a:rPr>
              <a:t>(</a:t>
            </a:r>
            <a:r>
              <a:rPr lang="en-US" b="1" dirty="0">
                <a:latin typeface="Open Sans" panose="020B0606030504020204" pitchFamily="34" charset="0"/>
                <a:ea typeface="Open Sans" panose="020B0606030504020204" pitchFamily="34" charset="0"/>
              </a:rPr>
              <a:t>Use case modeling</a:t>
            </a:r>
            <a:r>
              <a:rPr lang="he-IL" b="1" dirty="0">
                <a:latin typeface="Open Sans" panose="020B0606030504020204" pitchFamily="34" charset="0"/>
                <a:ea typeface="Open Sans" panose="020B0606030504020204" pitchFamily="34" charset="0"/>
              </a:rPr>
              <a:t>)</a:t>
            </a:r>
          </a:p>
        </p:txBody>
      </p:sp>
      <p:sp>
        <p:nvSpPr>
          <p:cNvPr id="3" name="כותרת משנה 2"/>
          <p:cNvSpPr>
            <a:spLocks noGrp="1"/>
          </p:cNvSpPr>
          <p:nvPr>
            <p:ph type="subTitle" idx="1"/>
          </p:nvPr>
        </p:nvSpPr>
        <p:spPr/>
        <p:txBody>
          <a:bodyPr/>
          <a:lstStyle/>
          <a:p>
            <a:r>
              <a:rPr lang="he-IL" b="1" dirty="0"/>
              <a:t>ניתוח ועיצוב מערכות מידע</a:t>
            </a:r>
          </a:p>
        </p:txBody>
      </p:sp>
    </p:spTree>
    <p:extLst>
      <p:ext uri="{BB962C8B-B14F-4D97-AF65-F5344CB8AC3E}">
        <p14:creationId xmlns:p14="http://schemas.microsoft.com/office/powerpoint/2010/main" val="96295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עקרונות </a:t>
            </a:r>
            <a:r>
              <a:rPr lang="en-US" sz="3600" b="1" dirty="0">
                <a:solidFill>
                  <a:srgbClr val="C00000"/>
                </a:solidFill>
                <a:latin typeface="Tahoma" pitchFamily="34" charset="0"/>
                <a:cs typeface="Tahoma" pitchFamily="34" charset="0"/>
              </a:rPr>
              <a:t>DFD</a:t>
            </a:r>
            <a:endParaRPr sz="3600" b="1" dirty="0">
              <a:solidFill>
                <a:srgbClr val="C00000"/>
              </a:solidFill>
              <a:latin typeface="Tahoma" pitchFamily="34" charset="0"/>
              <a:cs typeface="Tahoma" pitchFamily="34" charset="0"/>
            </a:endParaRPr>
          </a:p>
        </p:txBody>
      </p:sp>
      <p:sp>
        <p:nvSpPr>
          <p:cNvPr id="10243" name="Rectangle 3"/>
          <p:cNvSpPr>
            <a:spLocks noGrp="1" noChangeArrowheads="1"/>
          </p:cNvSpPr>
          <p:nvPr>
            <p:ph idx="1"/>
          </p:nvPr>
        </p:nvSpPr>
        <p:spPr>
          <a:xfrm>
            <a:off x="443345" y="1123950"/>
            <a:ext cx="11088255" cy="4572000"/>
          </a:xfrm>
        </p:spPr>
        <p:txBody>
          <a:bodyPr>
            <a:noAutofit/>
          </a:bodyPr>
          <a:lstStyle/>
          <a:p>
            <a:r>
              <a:rPr lang="he-IL" sz="2800" dirty="0">
                <a:latin typeface="Arial" panose="020B0604020202020204" pitchFamily="34" charset="0"/>
                <a:cs typeface="Arial" panose="020B0604020202020204" pitchFamily="34" charset="0"/>
              </a:rPr>
              <a:t>תרשים זרימת מידע </a:t>
            </a:r>
            <a:r>
              <a:rPr lang="en-US" sz="2800" dirty="0">
                <a:latin typeface="Arial" panose="020B0604020202020204" pitchFamily="34" charset="0"/>
                <a:cs typeface="Arial" panose="020B0604020202020204" pitchFamily="34" charset="0"/>
              </a:rPr>
              <a:t>Data Flow Diagram</a:t>
            </a:r>
            <a:r>
              <a:rPr lang="he-IL" sz="2800" dirty="0">
                <a:latin typeface="Arial" panose="020B0604020202020204" pitchFamily="34" charset="0"/>
                <a:cs typeface="Arial" panose="020B0604020202020204" pitchFamily="34" charset="0"/>
              </a:rPr>
              <a:t> - הוא אמצעי גרפי לתיאור פעילויות וזרימת מידע ביניהן, מטרתו להציג את פונקציות המחשב שהמערכת מבצעת ואת המידע הזורם ביניהן (</a:t>
            </a:r>
            <a:r>
              <a:rPr lang="he-IL" sz="2800" dirty="0" err="1">
                <a:latin typeface="Arial" panose="020B0604020202020204" pitchFamily="34" charset="0"/>
                <a:cs typeface="Arial" panose="020B0604020202020204" pitchFamily="34" charset="0"/>
              </a:rPr>
              <a:t>קלטים</a:t>
            </a:r>
            <a:r>
              <a:rPr lang="he-IL" sz="2800" dirty="0">
                <a:latin typeface="Arial" panose="020B0604020202020204" pitchFamily="34" charset="0"/>
                <a:cs typeface="Arial" panose="020B0604020202020204" pitchFamily="34" charset="0"/>
              </a:rPr>
              <a:t>, פלטים, מאגרי נתונים).</a:t>
            </a:r>
          </a:p>
          <a:p>
            <a:endParaRPr lang="he-IL" sz="2800" dirty="0">
              <a:latin typeface="Arial" panose="020B0604020202020204" pitchFamily="34" charset="0"/>
              <a:cs typeface="Arial" panose="020B0604020202020204" pitchFamily="34" charset="0"/>
            </a:endParaRPr>
          </a:p>
          <a:p>
            <a:r>
              <a:rPr lang="he-IL" sz="2800" dirty="0">
                <a:latin typeface="Arial" panose="020B0604020202020204" pitchFamily="34" charset="0"/>
                <a:cs typeface="Arial" panose="020B0604020202020204" pitchFamily="34" charset="0"/>
              </a:rPr>
              <a:t>תרשים</a:t>
            </a:r>
            <a:r>
              <a:rPr lang="en-US" sz="2800" dirty="0">
                <a:latin typeface="Arial" panose="020B0604020202020204" pitchFamily="34" charset="0"/>
                <a:cs typeface="Arial" panose="020B0604020202020204" pitchFamily="34" charset="0"/>
              </a:rPr>
              <a:t>DFD </a:t>
            </a:r>
            <a:r>
              <a:rPr lang="he-IL" sz="2800" dirty="0">
                <a:latin typeface="Arial" panose="020B0604020202020204" pitchFamily="34" charset="0"/>
                <a:cs typeface="Arial" panose="020B0604020202020204" pitchFamily="34" charset="0"/>
              </a:rPr>
              <a:t> מציג תמונה ״סטטית״ של זרימת מידע אפשרית בין פונקציות.</a:t>
            </a:r>
          </a:p>
          <a:p>
            <a:endParaRPr lang="he-IL" sz="2800" dirty="0">
              <a:latin typeface="Arial" panose="020B0604020202020204" pitchFamily="34" charset="0"/>
              <a:cs typeface="Arial" panose="020B0604020202020204" pitchFamily="34" charset="0"/>
            </a:endParaRPr>
          </a:p>
          <a:p>
            <a:r>
              <a:rPr lang="he-IL" sz="2800" dirty="0">
                <a:latin typeface="Arial" panose="020B0604020202020204" pitchFamily="34" charset="0"/>
                <a:cs typeface="Arial" panose="020B0604020202020204" pitchFamily="34" charset="0"/>
              </a:rPr>
              <a:t>תרשים </a:t>
            </a:r>
            <a:r>
              <a:rPr lang="en-US" sz="2800" dirty="0">
                <a:latin typeface="Arial" panose="020B0604020202020204" pitchFamily="34" charset="0"/>
                <a:cs typeface="Arial" panose="020B0604020202020204" pitchFamily="34" charset="0"/>
              </a:rPr>
              <a:t>DFD</a:t>
            </a:r>
            <a:r>
              <a:rPr lang="he-IL" sz="2800" dirty="0">
                <a:latin typeface="Arial" panose="020B0604020202020204" pitchFamily="34" charset="0"/>
                <a:cs typeface="Arial" panose="020B0604020202020204" pitchFamily="34" charset="0"/>
              </a:rPr>
              <a:t> </a:t>
            </a:r>
            <a:r>
              <a:rPr lang="he-IL" sz="2800" b="1" dirty="0">
                <a:latin typeface="Arial" panose="020B0604020202020204" pitchFamily="34" charset="0"/>
                <a:cs typeface="Arial" panose="020B0604020202020204" pitchFamily="34" charset="0"/>
              </a:rPr>
              <a:t>אינו מתאר את סדר ביצוע הפעילויות ואת התנאים לביצוען</a:t>
            </a:r>
            <a:r>
              <a:rPr lang="he-IL" sz="2800" dirty="0">
                <a:latin typeface="Arial" panose="020B0604020202020204" pitchFamily="34" charset="0"/>
                <a:cs typeface="Arial" panose="020B0604020202020204" pitchFamily="34" charset="0"/>
              </a:rPr>
              <a:t>, לא מובחנות בו תבניות לוגיות כמו בתכניות מחשב - דהיינו פעולות סדרתיות, הסתעפויות ולולאות.</a:t>
            </a: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10</a:t>
            </a:fld>
            <a:endParaRPr lang="en-US">
              <a:solidFill>
                <a:prstClr val="black"/>
              </a:solidFill>
            </a:endParaRPr>
          </a:p>
        </p:txBody>
      </p:sp>
    </p:spTree>
    <p:extLst>
      <p:ext uri="{BB962C8B-B14F-4D97-AF65-F5344CB8AC3E}">
        <p14:creationId xmlns:p14="http://schemas.microsoft.com/office/powerpoint/2010/main" val="188454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עקרונות </a:t>
            </a:r>
            <a:r>
              <a:rPr lang="en-US" sz="3600" b="1" dirty="0">
                <a:solidFill>
                  <a:srgbClr val="C00000"/>
                </a:solidFill>
                <a:latin typeface="Tahoma" pitchFamily="34" charset="0"/>
                <a:cs typeface="Tahoma" pitchFamily="34" charset="0"/>
              </a:rPr>
              <a:t>DFD</a:t>
            </a:r>
            <a:endParaRPr sz="3600" b="1" dirty="0">
              <a:solidFill>
                <a:srgbClr val="C00000"/>
              </a:solidFill>
              <a:latin typeface="Tahoma" pitchFamily="34" charset="0"/>
              <a:cs typeface="Tahoma" pitchFamily="34" charset="0"/>
            </a:endParaRPr>
          </a:p>
        </p:txBody>
      </p:sp>
      <p:sp>
        <p:nvSpPr>
          <p:cNvPr id="10243" name="Rectangle 3"/>
          <p:cNvSpPr>
            <a:spLocks noGrp="1" noChangeArrowheads="1"/>
          </p:cNvSpPr>
          <p:nvPr>
            <p:ph idx="1"/>
          </p:nvPr>
        </p:nvSpPr>
        <p:spPr>
          <a:xfrm>
            <a:off x="443345" y="1123950"/>
            <a:ext cx="11088255" cy="802440"/>
          </a:xfrm>
        </p:spPr>
        <p:txBody>
          <a:bodyPr>
            <a:noAutofit/>
          </a:bodyPr>
          <a:lstStyle/>
          <a:p>
            <a:r>
              <a:rPr lang="he-IL" sz="2800" dirty="0">
                <a:latin typeface="Arial" panose="020B0604020202020204" pitchFamily="34" charset="0"/>
                <a:cs typeface="Arial" panose="020B0604020202020204" pitchFamily="34" charset="0"/>
              </a:rPr>
              <a:t>מרכיבי תרשים </a:t>
            </a:r>
            <a:r>
              <a:rPr lang="en-US" sz="2800" dirty="0">
                <a:latin typeface="Arial" panose="020B0604020202020204" pitchFamily="34" charset="0"/>
                <a:cs typeface="Arial" panose="020B0604020202020204" pitchFamily="34" charset="0"/>
              </a:rPr>
              <a:t>DFD</a:t>
            </a:r>
            <a:r>
              <a:rPr lang="he-IL"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11</a:t>
            </a:fld>
            <a:endParaRPr lang="en-US">
              <a:solidFill>
                <a:prstClr val="black"/>
              </a:solidFill>
            </a:endParaRPr>
          </a:p>
        </p:txBody>
      </p:sp>
      <p:sp>
        <p:nvSpPr>
          <p:cNvPr id="2" name="אליפסה 1"/>
          <p:cNvSpPr/>
          <p:nvPr/>
        </p:nvSpPr>
        <p:spPr>
          <a:xfrm>
            <a:off x="9780495" y="1943100"/>
            <a:ext cx="1264023" cy="100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a:t>
            </a:r>
            <a:endParaRPr lang="he-IL" dirty="0"/>
          </a:p>
        </p:txBody>
      </p:sp>
      <p:sp>
        <p:nvSpPr>
          <p:cNvPr id="10" name="מלבן 9"/>
          <p:cNvSpPr/>
          <p:nvPr/>
        </p:nvSpPr>
        <p:spPr>
          <a:xfrm>
            <a:off x="9780495" y="3702101"/>
            <a:ext cx="1264023" cy="100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En</a:t>
            </a:r>
            <a:endParaRPr lang="he-IL" dirty="0"/>
          </a:p>
        </p:txBody>
      </p:sp>
      <p:grpSp>
        <p:nvGrpSpPr>
          <p:cNvPr id="12" name="קבוצה 11"/>
          <p:cNvGrpSpPr/>
          <p:nvPr/>
        </p:nvGrpSpPr>
        <p:grpSpPr>
          <a:xfrm>
            <a:off x="6314887" y="3945914"/>
            <a:ext cx="1264023" cy="609040"/>
            <a:chOff x="5290748" y="4017228"/>
            <a:chExt cx="1264023" cy="609040"/>
          </a:xfrm>
        </p:grpSpPr>
        <p:sp>
          <p:nvSpPr>
            <p:cNvPr id="11" name="מלבן 10"/>
            <p:cNvSpPr/>
            <p:nvPr/>
          </p:nvSpPr>
          <p:spPr>
            <a:xfrm>
              <a:off x="5290748" y="4017228"/>
              <a:ext cx="1264023" cy="609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solidFill>
                    <a:schemeClr val="accent1"/>
                  </a:solidFill>
                </a:rPr>
                <a:t>Dn</a:t>
              </a:r>
              <a:r>
                <a:rPr lang="en-US" dirty="0">
                  <a:solidFill>
                    <a:schemeClr val="accent1"/>
                  </a:solidFill>
                </a:rPr>
                <a:t>                </a:t>
              </a:r>
              <a:endParaRPr lang="he-IL" dirty="0">
                <a:solidFill>
                  <a:schemeClr val="accent1"/>
                </a:solidFill>
              </a:endParaRPr>
            </a:p>
          </p:txBody>
        </p:sp>
        <p:cxnSp>
          <p:nvCxnSpPr>
            <p:cNvPr id="7" name="מחבר ישר 6"/>
            <p:cNvCxnSpPr/>
            <p:nvPr/>
          </p:nvCxnSpPr>
          <p:spPr>
            <a:xfrm flipH="1">
              <a:off x="5715000" y="4017228"/>
              <a:ext cx="6350" cy="605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6554771" y="4017228"/>
              <a:ext cx="0" cy="605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משולש שווה שוקיים 16"/>
          <p:cNvSpPr/>
          <p:nvPr/>
        </p:nvSpPr>
        <p:spPr>
          <a:xfrm>
            <a:off x="9780495" y="5201847"/>
            <a:ext cx="1264023" cy="10044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8" name="משולש שווה שוקיים 17"/>
          <p:cNvSpPr/>
          <p:nvPr/>
        </p:nvSpPr>
        <p:spPr>
          <a:xfrm>
            <a:off x="6314888" y="5186804"/>
            <a:ext cx="1264023" cy="10044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Rn</a:t>
            </a:r>
            <a:endParaRPr lang="he-IL" dirty="0"/>
          </a:p>
        </p:txBody>
      </p:sp>
      <p:cxnSp>
        <p:nvCxnSpPr>
          <p:cNvPr id="15" name="מחבר חץ ישר 14"/>
          <p:cNvCxnSpPr/>
          <p:nvPr/>
        </p:nvCxnSpPr>
        <p:spPr>
          <a:xfrm>
            <a:off x="5723139" y="2463800"/>
            <a:ext cx="1854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Rectangle 3"/>
          <p:cNvSpPr txBox="1">
            <a:spLocks noChangeArrowheads="1"/>
          </p:cNvSpPr>
          <p:nvPr/>
        </p:nvSpPr>
        <p:spPr>
          <a:xfrm>
            <a:off x="8516808" y="2093106"/>
            <a:ext cx="1117600"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פונקציה</a:t>
            </a:r>
          </a:p>
          <a:p>
            <a:pPr marL="0" indent="0">
              <a:buNone/>
            </a:pPr>
            <a:r>
              <a:rPr lang="he-IL" sz="2000" dirty="0">
                <a:latin typeface="Arial" panose="020B0604020202020204" pitchFamily="34" charset="0"/>
                <a:cs typeface="Arial" panose="020B0604020202020204" pitchFamily="34" charset="0"/>
              </a:rPr>
              <a:t>פשוטה</a:t>
            </a:r>
            <a:endParaRPr lang="en-US" sz="2000" dirty="0">
              <a:latin typeface="Arial" panose="020B0604020202020204" pitchFamily="34" charset="0"/>
              <a:cs typeface="Arial" panose="020B0604020202020204" pitchFamily="34" charset="0"/>
            </a:endParaRPr>
          </a:p>
        </p:txBody>
      </p:sp>
      <p:sp>
        <p:nvSpPr>
          <p:cNvPr id="24" name="Rectangle 3"/>
          <p:cNvSpPr txBox="1">
            <a:spLocks noChangeArrowheads="1"/>
          </p:cNvSpPr>
          <p:nvPr/>
        </p:nvSpPr>
        <p:spPr>
          <a:xfrm>
            <a:off x="7835900" y="3869960"/>
            <a:ext cx="1798508" cy="1300134"/>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ישות חיצונית</a:t>
            </a:r>
            <a:r>
              <a:rPr lang="en-US" sz="2000" dirty="0">
                <a:latin typeface="Arial" panose="020B0604020202020204" pitchFamily="34" charset="0"/>
                <a:cs typeface="Arial" panose="020B0604020202020204" pitchFamily="34" charset="0"/>
              </a:rPr>
              <a:t>/</a:t>
            </a:r>
            <a:r>
              <a:rPr lang="he-IL" sz="2000" dirty="0">
                <a:latin typeface="Arial" panose="020B0604020202020204" pitchFamily="34" charset="0"/>
                <a:cs typeface="Arial" panose="020B0604020202020204" pitchFamily="34" charset="0"/>
              </a:rPr>
              <a:t>משתמש</a:t>
            </a:r>
          </a:p>
        </p:txBody>
      </p:sp>
      <p:sp>
        <p:nvSpPr>
          <p:cNvPr id="25" name="Rectangle 3"/>
          <p:cNvSpPr txBox="1">
            <a:spLocks noChangeArrowheads="1"/>
          </p:cNvSpPr>
          <p:nvPr/>
        </p:nvSpPr>
        <p:spPr>
          <a:xfrm>
            <a:off x="8662895" y="5457558"/>
            <a:ext cx="1117600"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ישות זמן</a:t>
            </a:r>
          </a:p>
        </p:txBody>
      </p:sp>
      <p:sp>
        <p:nvSpPr>
          <p:cNvPr id="26" name="Rectangle 3"/>
          <p:cNvSpPr txBox="1">
            <a:spLocks noChangeArrowheads="1"/>
          </p:cNvSpPr>
          <p:nvPr/>
        </p:nvSpPr>
        <p:spPr>
          <a:xfrm>
            <a:off x="5036992" y="5512994"/>
            <a:ext cx="1117600"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ישות זמן אמת</a:t>
            </a:r>
          </a:p>
        </p:txBody>
      </p:sp>
      <p:sp>
        <p:nvSpPr>
          <p:cNvPr id="27" name="Rectangle 3"/>
          <p:cNvSpPr txBox="1">
            <a:spLocks noChangeArrowheads="1"/>
          </p:cNvSpPr>
          <p:nvPr/>
        </p:nvSpPr>
        <p:spPr>
          <a:xfrm>
            <a:off x="4862034" y="3869960"/>
            <a:ext cx="1117600"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מאגר נתונים</a:t>
            </a:r>
          </a:p>
        </p:txBody>
      </p:sp>
      <p:sp>
        <p:nvSpPr>
          <p:cNvPr id="28" name="Rectangle 3"/>
          <p:cNvSpPr txBox="1">
            <a:spLocks noChangeArrowheads="1"/>
          </p:cNvSpPr>
          <p:nvPr/>
        </p:nvSpPr>
        <p:spPr>
          <a:xfrm>
            <a:off x="628730" y="3041436"/>
            <a:ext cx="1767908"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מסגרת עבודה</a:t>
            </a:r>
          </a:p>
        </p:txBody>
      </p:sp>
      <p:sp>
        <p:nvSpPr>
          <p:cNvPr id="3" name="מלבן 2"/>
          <p:cNvSpPr/>
          <p:nvPr/>
        </p:nvSpPr>
        <p:spPr>
          <a:xfrm>
            <a:off x="443345" y="3474720"/>
            <a:ext cx="3906586" cy="3030583"/>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9" name="Rectangle 3"/>
          <p:cNvSpPr txBox="1">
            <a:spLocks noChangeArrowheads="1"/>
          </p:cNvSpPr>
          <p:nvPr/>
        </p:nvSpPr>
        <p:spPr>
          <a:xfrm>
            <a:off x="6180339" y="2121278"/>
            <a:ext cx="1117600"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זרם מידע</a:t>
            </a:r>
          </a:p>
        </p:txBody>
      </p:sp>
      <p:sp>
        <p:nvSpPr>
          <p:cNvPr id="23" name="אליפסה 22">
            <a:extLst>
              <a:ext uri="{FF2B5EF4-FFF2-40B4-BE49-F238E27FC236}">
                <a16:creationId xmlns:a16="http://schemas.microsoft.com/office/drawing/2014/main" id="{6F56A189-1745-492D-A65F-C6F341DFC2B6}"/>
              </a:ext>
            </a:extLst>
          </p:cNvPr>
          <p:cNvSpPr/>
          <p:nvPr/>
        </p:nvSpPr>
        <p:spPr>
          <a:xfrm>
            <a:off x="3043027" y="1909007"/>
            <a:ext cx="1264023" cy="100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a:t>
            </a:r>
            <a:endParaRPr lang="he-IL" dirty="0"/>
          </a:p>
        </p:txBody>
      </p:sp>
      <p:sp>
        <p:nvSpPr>
          <p:cNvPr id="30" name="אליפסה 29">
            <a:extLst>
              <a:ext uri="{FF2B5EF4-FFF2-40B4-BE49-F238E27FC236}">
                <a16:creationId xmlns:a16="http://schemas.microsoft.com/office/drawing/2014/main" id="{59ED5AD7-42C9-424D-8FAF-01DFFEC6EFC3}"/>
              </a:ext>
            </a:extLst>
          </p:cNvPr>
          <p:cNvSpPr/>
          <p:nvPr/>
        </p:nvSpPr>
        <p:spPr>
          <a:xfrm>
            <a:off x="2990661" y="1850573"/>
            <a:ext cx="1365103" cy="11187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1" name="Rectangle 3">
            <a:extLst>
              <a:ext uri="{FF2B5EF4-FFF2-40B4-BE49-F238E27FC236}">
                <a16:creationId xmlns:a16="http://schemas.microsoft.com/office/drawing/2014/main" id="{EC0CC7A7-157C-4C28-939F-9D6F4EA58A13}"/>
              </a:ext>
            </a:extLst>
          </p:cNvPr>
          <p:cNvSpPr txBox="1">
            <a:spLocks noChangeArrowheads="1"/>
          </p:cNvSpPr>
          <p:nvPr/>
        </p:nvSpPr>
        <p:spPr>
          <a:xfrm>
            <a:off x="1626919" y="1994024"/>
            <a:ext cx="1117600" cy="678256"/>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2000" dirty="0">
                <a:latin typeface="Arial" panose="020B0604020202020204" pitchFamily="34" charset="0"/>
                <a:cs typeface="Arial" panose="020B0604020202020204" pitchFamily="34" charset="0"/>
              </a:rPr>
              <a:t>פונקציה</a:t>
            </a:r>
          </a:p>
          <a:p>
            <a:pPr marL="0" indent="0">
              <a:buNone/>
            </a:pPr>
            <a:r>
              <a:rPr lang="he-IL" sz="2000" dirty="0">
                <a:latin typeface="Arial" panose="020B0604020202020204" pitchFamily="34" charset="0"/>
                <a:cs typeface="Arial" panose="020B0604020202020204" pitchFamily="34" charset="0"/>
              </a:rPr>
              <a:t>מורכבת</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45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דגשים לכללי </a:t>
            </a:r>
            <a:r>
              <a:rPr lang="en-US" sz="3600" b="1" dirty="0">
                <a:solidFill>
                  <a:srgbClr val="C00000"/>
                </a:solidFill>
                <a:latin typeface="Tahoma" pitchFamily="34" charset="0"/>
                <a:cs typeface="Tahoma" pitchFamily="34" charset="0"/>
              </a:rPr>
              <a:t>DFD</a:t>
            </a:r>
            <a:endParaRPr sz="3600" b="1" dirty="0">
              <a:solidFill>
                <a:srgbClr val="C00000"/>
              </a:solidFill>
              <a:latin typeface="Tahoma" pitchFamily="34" charset="0"/>
              <a:cs typeface="Tahoma" pitchFamily="34" charset="0"/>
            </a:endParaRP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12</a:t>
            </a:fld>
            <a:endParaRPr lang="en-US">
              <a:solidFill>
                <a:prstClr val="black"/>
              </a:solidFill>
            </a:endParaRPr>
          </a:p>
        </p:txBody>
      </p:sp>
      <p:sp>
        <p:nvSpPr>
          <p:cNvPr id="77" name="Rectangle 3"/>
          <p:cNvSpPr>
            <a:spLocks noGrp="1" noChangeArrowheads="1"/>
          </p:cNvSpPr>
          <p:nvPr>
            <p:ph idx="1"/>
          </p:nvPr>
        </p:nvSpPr>
        <p:spPr>
          <a:xfrm>
            <a:off x="443345" y="1123950"/>
            <a:ext cx="11088255" cy="4572000"/>
          </a:xfrm>
        </p:spPr>
        <p:txBody>
          <a:bodyPr>
            <a:noAutofit/>
          </a:bodyPr>
          <a:lstStyle/>
          <a:p>
            <a:r>
              <a:rPr lang="he-IL" sz="2800" dirty="0">
                <a:latin typeface="Arial" panose="020B0604020202020204" pitchFamily="34" charset="0"/>
                <a:cs typeface="Arial" panose="020B0604020202020204" pitchFamily="34" charset="0"/>
              </a:rPr>
              <a:t>בין שתי פונקציות פשוטות לא יהיו שמות על זרמי המידע.</a:t>
            </a:r>
          </a:p>
          <a:p>
            <a:endParaRPr lang="he-IL" sz="2800" dirty="0">
              <a:latin typeface="Arial" panose="020B0604020202020204" pitchFamily="34" charset="0"/>
              <a:cs typeface="Arial" panose="020B0604020202020204" pitchFamily="34" charset="0"/>
            </a:endParaRPr>
          </a:p>
          <a:p>
            <a:pPr marL="0" indent="0">
              <a:buNone/>
            </a:pPr>
            <a:endParaRPr lang="he-IL" sz="2800" dirty="0">
              <a:latin typeface="Arial" panose="020B0604020202020204" pitchFamily="34" charset="0"/>
              <a:cs typeface="Arial" panose="020B0604020202020204" pitchFamily="34" charset="0"/>
            </a:endParaRPr>
          </a:p>
          <a:p>
            <a:r>
              <a:rPr lang="he-IL" sz="2800" dirty="0">
                <a:latin typeface="Arial" panose="020B0604020202020204" pitchFamily="34" charset="0"/>
                <a:cs typeface="Arial" panose="020B0604020202020204" pitchFamily="34" charset="0"/>
              </a:rPr>
              <a:t>כל פונקציה תמוספר עם מספור ייחודי ותהיה עם שם משמעותי.</a:t>
            </a:r>
          </a:p>
          <a:p>
            <a:r>
              <a:rPr lang="he-IL" sz="2800" dirty="0">
                <a:latin typeface="Arial" panose="020B0604020202020204" pitchFamily="34" charset="0"/>
                <a:cs typeface="Arial" panose="020B0604020202020204" pitchFamily="34" charset="0"/>
              </a:rPr>
              <a:t>מה שמצדי למסגרת העבודה אלה גורמים חיצוניים כאשר משמאל למסגרת רושמים גורמים המספקים נתוני קלט למערכת ומימין למסגרת גורמים המקבלים מידע מהמערכת - פלט. </a:t>
            </a:r>
          </a:p>
          <a:p>
            <a:r>
              <a:rPr lang="he-IL" sz="2800" dirty="0">
                <a:latin typeface="Arial" panose="020B0604020202020204" pitchFamily="34" charset="0"/>
                <a:cs typeface="Arial" panose="020B0604020202020204" pitchFamily="34" charset="0"/>
              </a:rPr>
              <a:t>משתמש אחד יכול להיות גם מקור לקלט וגם יעד לפלט, ואז הוא יופיע משני צדי המסגרת.</a:t>
            </a:r>
          </a:p>
          <a:p>
            <a:r>
              <a:rPr lang="he-IL" sz="2800" dirty="0">
                <a:latin typeface="Arial" panose="020B0604020202020204" pitchFamily="34" charset="0"/>
                <a:cs typeface="Arial" panose="020B0604020202020204" pitchFamily="34" charset="0"/>
              </a:rPr>
              <a:t>סוג </a:t>
            </a:r>
            <a:r>
              <a:rPr lang="he-IL" sz="2800" dirty="0" err="1">
                <a:latin typeface="Arial" panose="020B0604020202020204" pitchFamily="34" charset="0"/>
                <a:cs typeface="Arial" panose="020B0604020202020204" pitchFamily="34" charset="0"/>
              </a:rPr>
              <a:t>הטרנזקציה</a:t>
            </a:r>
            <a:r>
              <a:rPr lang="he-IL" sz="2800" dirty="0">
                <a:latin typeface="Arial" panose="020B0604020202020204" pitchFamily="34" charset="0"/>
                <a:cs typeface="Arial" panose="020B0604020202020204" pitchFamily="34" charset="0"/>
              </a:rPr>
              <a:t> נקבע לפי הטריגר שלה כאשר הטריגר הוא </a:t>
            </a:r>
            <a:r>
              <a:rPr lang="he-IL" sz="2800" dirty="0" err="1">
                <a:latin typeface="Arial" panose="020B0604020202020204" pitchFamily="34" charset="0"/>
                <a:cs typeface="Arial" panose="020B0604020202020204" pitchFamily="34" charset="0"/>
              </a:rPr>
              <a:t>לאוו</a:t>
            </a:r>
            <a:r>
              <a:rPr lang="he-IL" sz="2800" dirty="0">
                <a:latin typeface="Arial" panose="020B0604020202020204" pitchFamily="34" charset="0"/>
                <a:cs typeface="Arial" panose="020B0604020202020204" pitchFamily="34" charset="0"/>
              </a:rPr>
              <a:t> דווקא ישות מצד הקלט אלא בהתאם לתוכן המסופר.</a:t>
            </a:r>
          </a:p>
          <a:p>
            <a:r>
              <a:rPr lang="he-IL" sz="2800" dirty="0">
                <a:latin typeface="Arial" panose="020B0604020202020204" pitchFamily="34" charset="0"/>
                <a:cs typeface="Arial" panose="020B0604020202020204" pitchFamily="34" charset="0"/>
              </a:rPr>
              <a:t>רק מה שחלק מהמערכת הממוחשבת (פונק' מחשב) יהיה במסגרת העבודה.</a:t>
            </a:r>
          </a:p>
          <a:p>
            <a:endParaRPr lang="he-IL" sz="2800" dirty="0">
              <a:latin typeface="Arial" panose="020B0604020202020204" pitchFamily="34" charset="0"/>
              <a:cs typeface="Arial" panose="020B0604020202020204" pitchFamily="34" charset="0"/>
            </a:endParaRPr>
          </a:p>
          <a:p>
            <a:endParaRPr lang="he-IL" sz="2800" dirty="0">
              <a:latin typeface="Arial" panose="020B0604020202020204" pitchFamily="34" charset="0"/>
              <a:cs typeface="Arial" panose="020B0604020202020204" pitchFamily="34" charset="0"/>
            </a:endParaRPr>
          </a:p>
          <a:p>
            <a:endParaRPr lang="he-IL" sz="2800" dirty="0">
              <a:latin typeface="Arial" panose="020B0604020202020204" pitchFamily="34" charset="0"/>
              <a:cs typeface="Arial" panose="020B0604020202020204" pitchFamily="34" charset="0"/>
            </a:endParaRPr>
          </a:p>
        </p:txBody>
      </p:sp>
      <p:grpSp>
        <p:nvGrpSpPr>
          <p:cNvPr id="82" name="קבוצה 81"/>
          <p:cNvGrpSpPr/>
          <p:nvPr/>
        </p:nvGrpSpPr>
        <p:grpSpPr>
          <a:xfrm>
            <a:off x="3878526" y="1568264"/>
            <a:ext cx="5032392" cy="1106021"/>
            <a:chOff x="3813723" y="1619250"/>
            <a:chExt cx="5385559" cy="1375836"/>
          </a:xfrm>
        </p:grpSpPr>
        <p:sp>
          <p:nvSpPr>
            <p:cNvPr id="78" name="אליפסה 77"/>
            <p:cNvSpPr/>
            <p:nvPr/>
          </p:nvSpPr>
          <p:spPr>
            <a:xfrm>
              <a:off x="3813723" y="1619250"/>
              <a:ext cx="1529241" cy="1375836"/>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1.1</a:t>
              </a:r>
              <a:endParaRPr lang="he-IL" dirty="0"/>
            </a:p>
            <a:p>
              <a:pPr algn="ctr"/>
              <a:r>
                <a:rPr lang="he-IL" dirty="0"/>
                <a:t>קלוט נתוני עובד</a:t>
              </a:r>
            </a:p>
          </p:txBody>
        </p:sp>
        <p:sp>
          <p:nvSpPr>
            <p:cNvPr id="79" name="אליפסה 78"/>
            <p:cNvSpPr/>
            <p:nvPr/>
          </p:nvSpPr>
          <p:spPr>
            <a:xfrm>
              <a:off x="7675282" y="1619250"/>
              <a:ext cx="1524000" cy="1375836"/>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1.2</a:t>
              </a:r>
              <a:endParaRPr lang="he-IL" dirty="0"/>
            </a:p>
            <a:p>
              <a:pPr algn="ctr"/>
              <a:r>
                <a:rPr lang="he-IL" dirty="0"/>
                <a:t>הדפס שכר עובד</a:t>
              </a:r>
            </a:p>
          </p:txBody>
        </p:sp>
        <p:cxnSp>
          <p:nvCxnSpPr>
            <p:cNvPr id="80" name="מחבר חץ ישר 79"/>
            <p:cNvCxnSpPr>
              <a:stCxn id="78" idx="6"/>
              <a:endCxn id="79" idx="2"/>
            </p:cNvCxnSpPr>
            <p:nvPr/>
          </p:nvCxnSpPr>
          <p:spPr>
            <a:xfrm>
              <a:off x="5342964" y="2307168"/>
              <a:ext cx="23323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2463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עקרונות תרשימי </a:t>
            </a:r>
            <a:r>
              <a:rPr lang="en-US" sz="3600" b="1" dirty="0">
                <a:solidFill>
                  <a:srgbClr val="C00000"/>
                </a:solidFill>
                <a:latin typeface="Tahoma" pitchFamily="34" charset="0"/>
                <a:cs typeface="Tahoma" pitchFamily="34" charset="0"/>
              </a:rPr>
              <a:t>DFD</a:t>
            </a:r>
            <a:endParaRPr sz="3600" b="1" dirty="0">
              <a:solidFill>
                <a:srgbClr val="C00000"/>
              </a:solidFill>
              <a:latin typeface="Tahoma" pitchFamily="34" charset="0"/>
              <a:cs typeface="Tahoma" pitchFamily="34" charset="0"/>
            </a:endParaRP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13</a:t>
            </a:fld>
            <a:endParaRPr lang="en-US">
              <a:solidFill>
                <a:prstClr val="black"/>
              </a:solidFill>
            </a:endParaRPr>
          </a:p>
        </p:txBody>
      </p:sp>
      <p:sp>
        <p:nvSpPr>
          <p:cNvPr id="5" name="Line 5"/>
          <p:cNvSpPr>
            <a:spLocks noChangeShapeType="1"/>
          </p:cNvSpPr>
          <p:nvPr/>
        </p:nvSpPr>
        <p:spPr bwMode="auto">
          <a:xfrm>
            <a:off x="8302611" y="2148457"/>
            <a:ext cx="936426" cy="0"/>
          </a:xfrm>
          <a:prstGeom prst="line">
            <a:avLst/>
          </a:prstGeom>
          <a:noFill/>
          <a:ln w="19050">
            <a:solidFill>
              <a:schemeClr val="tx1"/>
            </a:solidFill>
            <a:round/>
            <a:headEnd/>
            <a:tailEnd type="triangle" w="med" len="med"/>
          </a:ln>
        </p:spPr>
        <p:txBody>
          <a:bodyPr wrap="none" anchor="ctr"/>
          <a:lstStyle/>
          <a:p>
            <a:endParaRPr lang="he-IL"/>
          </a:p>
        </p:txBody>
      </p:sp>
      <p:sp>
        <p:nvSpPr>
          <p:cNvPr id="6" name="Line 6"/>
          <p:cNvSpPr>
            <a:spLocks noChangeShapeType="1"/>
          </p:cNvSpPr>
          <p:nvPr/>
        </p:nvSpPr>
        <p:spPr bwMode="auto">
          <a:xfrm>
            <a:off x="8379463" y="4632392"/>
            <a:ext cx="1166116" cy="0"/>
          </a:xfrm>
          <a:prstGeom prst="line">
            <a:avLst/>
          </a:prstGeom>
          <a:noFill/>
          <a:ln w="19050">
            <a:solidFill>
              <a:schemeClr val="tx1"/>
            </a:solidFill>
            <a:round/>
            <a:headEnd/>
            <a:tailEnd type="triangle" w="med" len="med"/>
          </a:ln>
        </p:spPr>
        <p:txBody>
          <a:bodyPr wrap="none" anchor="ctr"/>
          <a:lstStyle/>
          <a:p>
            <a:endParaRPr lang="he-IL"/>
          </a:p>
        </p:txBody>
      </p:sp>
      <p:sp>
        <p:nvSpPr>
          <p:cNvPr id="7" name="Line 7"/>
          <p:cNvSpPr>
            <a:spLocks noChangeShapeType="1"/>
          </p:cNvSpPr>
          <p:nvPr/>
        </p:nvSpPr>
        <p:spPr bwMode="auto">
          <a:xfrm>
            <a:off x="5634679" y="2148457"/>
            <a:ext cx="1166116" cy="0"/>
          </a:xfrm>
          <a:prstGeom prst="line">
            <a:avLst/>
          </a:prstGeom>
          <a:noFill/>
          <a:ln w="9525">
            <a:solidFill>
              <a:schemeClr val="tx1"/>
            </a:solidFill>
            <a:round/>
            <a:headEnd/>
            <a:tailEnd type="triangle" w="med" len="med"/>
          </a:ln>
        </p:spPr>
        <p:txBody>
          <a:bodyPr wrap="none" anchor="ctr"/>
          <a:lstStyle/>
          <a:p>
            <a:endParaRPr lang="he-IL"/>
          </a:p>
        </p:txBody>
      </p:sp>
      <p:sp>
        <p:nvSpPr>
          <p:cNvPr id="8" name="Line 8"/>
          <p:cNvSpPr>
            <a:spLocks noChangeShapeType="1"/>
          </p:cNvSpPr>
          <p:nvPr/>
        </p:nvSpPr>
        <p:spPr bwMode="auto">
          <a:xfrm>
            <a:off x="5705642" y="4699437"/>
            <a:ext cx="1166116" cy="0"/>
          </a:xfrm>
          <a:prstGeom prst="line">
            <a:avLst/>
          </a:prstGeom>
          <a:noFill/>
          <a:ln w="9525">
            <a:solidFill>
              <a:schemeClr val="tx1"/>
            </a:solidFill>
            <a:round/>
            <a:headEnd/>
            <a:tailEnd type="triangle" w="med" len="med"/>
          </a:ln>
        </p:spPr>
        <p:txBody>
          <a:bodyPr wrap="none" anchor="ctr"/>
          <a:lstStyle/>
          <a:p>
            <a:endParaRPr lang="he-IL"/>
          </a:p>
        </p:txBody>
      </p:sp>
      <p:sp>
        <p:nvSpPr>
          <p:cNvPr id="9" name="Line 9"/>
          <p:cNvSpPr>
            <a:spLocks noChangeShapeType="1"/>
          </p:cNvSpPr>
          <p:nvPr/>
        </p:nvSpPr>
        <p:spPr bwMode="auto">
          <a:xfrm flipH="1">
            <a:off x="6141552" y="3386236"/>
            <a:ext cx="954797" cy="8378"/>
          </a:xfrm>
          <a:prstGeom prst="line">
            <a:avLst/>
          </a:prstGeom>
          <a:noFill/>
          <a:ln w="9525">
            <a:solidFill>
              <a:schemeClr val="tx1"/>
            </a:solidFill>
            <a:round/>
            <a:headEnd type="triangle" w="med" len="med"/>
            <a:tailEnd/>
          </a:ln>
        </p:spPr>
        <p:txBody>
          <a:bodyPr wrap="none" anchor="ctr"/>
          <a:lstStyle/>
          <a:p>
            <a:endParaRPr lang="he-IL" dirty="0"/>
          </a:p>
        </p:txBody>
      </p:sp>
      <p:sp>
        <p:nvSpPr>
          <p:cNvPr id="11" name="Line 11"/>
          <p:cNvSpPr>
            <a:spLocks noChangeShapeType="1"/>
          </p:cNvSpPr>
          <p:nvPr/>
        </p:nvSpPr>
        <p:spPr bwMode="auto">
          <a:xfrm flipH="1">
            <a:off x="6299465" y="5919494"/>
            <a:ext cx="731575" cy="0"/>
          </a:xfrm>
          <a:prstGeom prst="line">
            <a:avLst/>
          </a:prstGeom>
          <a:noFill/>
          <a:ln w="19050">
            <a:solidFill>
              <a:schemeClr val="tx1"/>
            </a:solidFill>
            <a:round/>
            <a:headEnd type="triangle" w="med" len="med"/>
            <a:tailEnd/>
          </a:ln>
        </p:spPr>
        <p:txBody>
          <a:bodyPr wrap="none" anchor="ctr"/>
          <a:lstStyle/>
          <a:p>
            <a:endParaRPr lang="he-IL"/>
          </a:p>
        </p:txBody>
      </p:sp>
      <p:sp>
        <p:nvSpPr>
          <p:cNvPr id="12" name="Line 12"/>
          <p:cNvSpPr>
            <a:spLocks noChangeShapeType="1"/>
          </p:cNvSpPr>
          <p:nvPr/>
        </p:nvSpPr>
        <p:spPr bwMode="auto">
          <a:xfrm flipH="1">
            <a:off x="8382396" y="5919810"/>
            <a:ext cx="872138" cy="0"/>
          </a:xfrm>
          <a:prstGeom prst="line">
            <a:avLst/>
          </a:prstGeom>
          <a:noFill/>
          <a:ln w="9525">
            <a:solidFill>
              <a:schemeClr val="tx1"/>
            </a:solidFill>
            <a:round/>
            <a:headEnd type="triangle" w="med" len="med"/>
            <a:tailEnd/>
          </a:ln>
        </p:spPr>
        <p:txBody>
          <a:bodyPr wrap="none" anchor="ctr"/>
          <a:lstStyle/>
          <a:p>
            <a:endParaRPr lang="he-IL"/>
          </a:p>
        </p:txBody>
      </p:sp>
      <p:sp>
        <p:nvSpPr>
          <p:cNvPr id="13" name="Text Box 13"/>
          <p:cNvSpPr txBox="1">
            <a:spLocks noChangeArrowheads="1"/>
          </p:cNvSpPr>
          <p:nvPr/>
        </p:nvSpPr>
        <p:spPr bwMode="auto">
          <a:xfrm>
            <a:off x="1270579" y="2349592"/>
            <a:ext cx="848084" cy="338554"/>
          </a:xfrm>
          <a:prstGeom prst="rect">
            <a:avLst/>
          </a:prstGeom>
          <a:noFill/>
          <a:ln w="12700">
            <a:solidFill>
              <a:schemeClr val="tx1"/>
            </a:solidFill>
            <a:miter lim="800000"/>
            <a:headEnd/>
            <a:tailEnd/>
          </a:ln>
        </p:spPr>
        <p:txBody>
          <a:bodyPr>
            <a:spAutoFit/>
          </a:bodyPr>
          <a:lstStyle/>
          <a:p>
            <a:pPr algn="l" rtl="0" eaLnBrk="0" hangingPunct="0">
              <a:spcBef>
                <a:spcPct val="50000"/>
              </a:spcBef>
            </a:pPr>
            <a:r>
              <a:rPr lang="en-AU" sz="1600" b="1" dirty="0">
                <a:latin typeface="Times New Roman" pitchFamily="18" charset="0"/>
              </a:rPr>
              <a:t>E</a:t>
            </a:r>
            <a:r>
              <a:rPr lang="he-IL" sz="1600" b="1" dirty="0">
                <a:latin typeface="Times New Roman" pitchFamily="18" charset="0"/>
              </a:rPr>
              <a:t>1</a:t>
            </a:r>
            <a:endParaRPr lang="en-AU" sz="1600" b="1" dirty="0">
              <a:latin typeface="Times New Roman" pitchFamily="18" charset="0"/>
            </a:endParaRPr>
          </a:p>
        </p:txBody>
      </p:sp>
      <p:grpSp>
        <p:nvGrpSpPr>
          <p:cNvPr id="14" name="Group 14"/>
          <p:cNvGrpSpPr>
            <a:grpSpLocks/>
          </p:cNvGrpSpPr>
          <p:nvPr/>
        </p:nvGrpSpPr>
        <p:grpSpPr bwMode="auto">
          <a:xfrm>
            <a:off x="6898249" y="5410835"/>
            <a:ext cx="1590158" cy="1005674"/>
            <a:chOff x="3312" y="3408"/>
            <a:chExt cx="720" cy="288"/>
          </a:xfrm>
        </p:grpSpPr>
        <p:sp>
          <p:nvSpPr>
            <p:cNvPr id="15" name="Oval 15"/>
            <p:cNvSpPr>
              <a:spLocks noChangeArrowheads="1"/>
            </p:cNvSpPr>
            <p:nvPr/>
          </p:nvSpPr>
          <p:spPr bwMode="auto">
            <a:xfrm>
              <a:off x="3312" y="3408"/>
              <a:ext cx="672" cy="288"/>
            </a:xfrm>
            <a:prstGeom prst="ellipse">
              <a:avLst/>
            </a:prstGeom>
            <a:noFill/>
            <a:ln w="12700">
              <a:solidFill>
                <a:schemeClr val="tx1"/>
              </a:solidFill>
              <a:round/>
              <a:headEnd/>
              <a:tailEnd/>
            </a:ln>
          </p:spPr>
          <p:txBody>
            <a:bodyPr wrap="none" anchor="ctr"/>
            <a:lstStyle/>
            <a:p>
              <a:endParaRPr lang="en-US"/>
            </a:p>
          </p:txBody>
        </p:sp>
        <p:sp>
          <p:nvSpPr>
            <p:cNvPr id="16" name="Text Box 16"/>
            <p:cNvSpPr txBox="1">
              <a:spLocks noChangeArrowheads="1"/>
            </p:cNvSpPr>
            <p:nvPr/>
          </p:nvSpPr>
          <p:spPr bwMode="auto">
            <a:xfrm>
              <a:off x="3312" y="3456"/>
              <a:ext cx="720" cy="212"/>
            </a:xfrm>
            <a:prstGeom prst="rect">
              <a:avLst/>
            </a:prstGeom>
            <a:noFill/>
            <a:ln w="12700">
              <a:noFill/>
              <a:miter lim="800000"/>
              <a:headEnd/>
              <a:tailEnd/>
            </a:ln>
          </p:spPr>
          <p:txBody>
            <a:bodyPr/>
            <a:lstStyle/>
            <a:p>
              <a:pPr algn="ctr" rtl="0" eaLnBrk="0" hangingPunct="0">
                <a:spcBef>
                  <a:spcPct val="50000"/>
                </a:spcBef>
              </a:pPr>
              <a:r>
                <a:rPr lang="en-AU" sz="1600" b="1" dirty="0">
                  <a:latin typeface="Times New Roman" pitchFamily="18" charset="0"/>
                </a:rPr>
                <a:t>1.4</a:t>
              </a:r>
            </a:p>
          </p:txBody>
        </p:sp>
      </p:grpSp>
      <p:grpSp>
        <p:nvGrpSpPr>
          <p:cNvPr id="17" name="Group 17"/>
          <p:cNvGrpSpPr>
            <a:grpSpLocks/>
          </p:cNvGrpSpPr>
          <p:nvPr/>
        </p:nvGrpSpPr>
        <p:grpSpPr bwMode="auto">
          <a:xfrm>
            <a:off x="6800795" y="1545053"/>
            <a:ext cx="1643163" cy="1206809"/>
            <a:chOff x="3312" y="3408"/>
            <a:chExt cx="720" cy="288"/>
          </a:xfrm>
        </p:grpSpPr>
        <p:sp>
          <p:nvSpPr>
            <p:cNvPr id="18" name="Oval 18"/>
            <p:cNvSpPr>
              <a:spLocks noChangeArrowheads="1"/>
            </p:cNvSpPr>
            <p:nvPr/>
          </p:nvSpPr>
          <p:spPr bwMode="auto">
            <a:xfrm>
              <a:off x="3312" y="3408"/>
              <a:ext cx="672" cy="288"/>
            </a:xfrm>
            <a:prstGeom prst="ellipse">
              <a:avLst/>
            </a:prstGeom>
            <a:noFill/>
            <a:ln w="12700">
              <a:solidFill>
                <a:schemeClr val="tx1"/>
              </a:solidFill>
              <a:round/>
              <a:headEnd/>
              <a:tailEnd/>
            </a:ln>
          </p:spPr>
          <p:txBody>
            <a:bodyPr wrap="none" anchor="ctr"/>
            <a:lstStyle/>
            <a:p>
              <a:endParaRPr lang="en-US"/>
            </a:p>
          </p:txBody>
        </p:sp>
        <p:sp>
          <p:nvSpPr>
            <p:cNvPr id="19" name="Text Box 19"/>
            <p:cNvSpPr txBox="1">
              <a:spLocks noChangeArrowheads="1"/>
            </p:cNvSpPr>
            <p:nvPr/>
          </p:nvSpPr>
          <p:spPr bwMode="auto">
            <a:xfrm>
              <a:off x="3312" y="3456"/>
              <a:ext cx="720" cy="81"/>
            </a:xfrm>
            <a:prstGeom prst="rect">
              <a:avLst/>
            </a:prstGeom>
            <a:noFill/>
            <a:ln w="12700">
              <a:noFill/>
              <a:miter lim="800000"/>
              <a:headEnd/>
              <a:tailEnd/>
            </a:ln>
          </p:spPr>
          <p:txBody>
            <a:bodyPr>
              <a:spAutoFit/>
            </a:bodyPr>
            <a:lstStyle/>
            <a:p>
              <a:pPr algn="ctr" rtl="0" eaLnBrk="0" hangingPunct="0">
                <a:spcBef>
                  <a:spcPct val="50000"/>
                </a:spcBef>
              </a:pPr>
              <a:r>
                <a:rPr lang="en-AU" sz="1600" b="1" dirty="0">
                  <a:latin typeface="Times New Roman" pitchFamily="18" charset="0"/>
                </a:rPr>
                <a:t>1.1</a:t>
              </a:r>
            </a:p>
          </p:txBody>
        </p:sp>
      </p:grpSp>
      <p:grpSp>
        <p:nvGrpSpPr>
          <p:cNvPr id="20" name="Group 20"/>
          <p:cNvGrpSpPr>
            <a:grpSpLocks/>
          </p:cNvGrpSpPr>
          <p:nvPr/>
        </p:nvGrpSpPr>
        <p:grpSpPr bwMode="auto">
          <a:xfrm>
            <a:off x="6884330" y="2852553"/>
            <a:ext cx="1501816" cy="1173286"/>
            <a:chOff x="3312" y="3408"/>
            <a:chExt cx="720" cy="288"/>
          </a:xfrm>
        </p:grpSpPr>
        <p:sp>
          <p:nvSpPr>
            <p:cNvPr id="21" name="Oval 21"/>
            <p:cNvSpPr>
              <a:spLocks noChangeArrowheads="1"/>
            </p:cNvSpPr>
            <p:nvPr/>
          </p:nvSpPr>
          <p:spPr bwMode="auto">
            <a:xfrm>
              <a:off x="3312" y="3408"/>
              <a:ext cx="672" cy="288"/>
            </a:xfrm>
            <a:prstGeom prst="ellipse">
              <a:avLst/>
            </a:prstGeom>
            <a:noFill/>
            <a:ln w="12700">
              <a:solidFill>
                <a:schemeClr val="tx1"/>
              </a:solidFill>
              <a:round/>
              <a:headEnd/>
              <a:tailEnd/>
            </a:ln>
          </p:spPr>
          <p:txBody>
            <a:bodyPr wrap="none" anchor="ctr"/>
            <a:lstStyle/>
            <a:p>
              <a:endParaRPr lang="en-US"/>
            </a:p>
          </p:txBody>
        </p:sp>
        <p:sp>
          <p:nvSpPr>
            <p:cNvPr id="22" name="Text Box 22"/>
            <p:cNvSpPr txBox="1">
              <a:spLocks noChangeArrowheads="1"/>
            </p:cNvSpPr>
            <p:nvPr/>
          </p:nvSpPr>
          <p:spPr bwMode="auto">
            <a:xfrm>
              <a:off x="3312" y="3456"/>
              <a:ext cx="720" cy="83"/>
            </a:xfrm>
            <a:prstGeom prst="rect">
              <a:avLst/>
            </a:prstGeom>
            <a:noFill/>
            <a:ln w="12700">
              <a:noFill/>
              <a:miter lim="800000"/>
              <a:headEnd/>
              <a:tailEnd/>
            </a:ln>
          </p:spPr>
          <p:txBody>
            <a:bodyPr>
              <a:spAutoFit/>
            </a:bodyPr>
            <a:lstStyle/>
            <a:p>
              <a:pPr algn="ctr" rtl="0" eaLnBrk="0" hangingPunct="0">
                <a:spcBef>
                  <a:spcPct val="50000"/>
                </a:spcBef>
              </a:pPr>
              <a:r>
                <a:rPr lang="en-AU" sz="1600" b="1" dirty="0">
                  <a:latin typeface="Times New Roman" pitchFamily="18" charset="0"/>
                </a:rPr>
                <a:t>1.2</a:t>
              </a:r>
            </a:p>
          </p:txBody>
        </p:sp>
      </p:grpSp>
      <p:grpSp>
        <p:nvGrpSpPr>
          <p:cNvPr id="23" name="Group 23"/>
          <p:cNvGrpSpPr>
            <a:grpSpLocks/>
          </p:cNvGrpSpPr>
          <p:nvPr/>
        </p:nvGrpSpPr>
        <p:grpSpPr bwMode="auto">
          <a:xfrm>
            <a:off x="6836421" y="4096033"/>
            <a:ext cx="1660832" cy="1055958"/>
            <a:chOff x="3312" y="3408"/>
            <a:chExt cx="720" cy="288"/>
          </a:xfrm>
        </p:grpSpPr>
        <p:sp>
          <p:nvSpPr>
            <p:cNvPr id="24" name="Oval 24"/>
            <p:cNvSpPr>
              <a:spLocks noChangeArrowheads="1"/>
            </p:cNvSpPr>
            <p:nvPr/>
          </p:nvSpPr>
          <p:spPr bwMode="auto">
            <a:xfrm>
              <a:off x="3312" y="3408"/>
              <a:ext cx="672" cy="288"/>
            </a:xfrm>
            <a:prstGeom prst="ellipse">
              <a:avLst/>
            </a:prstGeom>
            <a:noFill/>
            <a:ln w="12700">
              <a:solidFill>
                <a:schemeClr val="tx1"/>
              </a:solidFill>
              <a:round/>
              <a:headEnd/>
              <a:tailEnd/>
            </a:ln>
          </p:spPr>
          <p:txBody>
            <a:bodyPr wrap="none" anchor="ctr"/>
            <a:lstStyle/>
            <a:p>
              <a:endParaRPr lang="en-US"/>
            </a:p>
          </p:txBody>
        </p:sp>
        <p:sp>
          <p:nvSpPr>
            <p:cNvPr id="25" name="Text Box 25"/>
            <p:cNvSpPr txBox="1">
              <a:spLocks noChangeArrowheads="1"/>
            </p:cNvSpPr>
            <p:nvPr/>
          </p:nvSpPr>
          <p:spPr bwMode="auto">
            <a:xfrm>
              <a:off x="3312" y="3456"/>
              <a:ext cx="720" cy="92"/>
            </a:xfrm>
            <a:prstGeom prst="rect">
              <a:avLst/>
            </a:prstGeom>
            <a:noFill/>
            <a:ln w="12700">
              <a:noFill/>
              <a:miter lim="800000"/>
              <a:headEnd/>
              <a:tailEnd/>
            </a:ln>
          </p:spPr>
          <p:txBody>
            <a:bodyPr>
              <a:spAutoFit/>
            </a:bodyPr>
            <a:lstStyle/>
            <a:p>
              <a:pPr algn="ctr" rtl="0" eaLnBrk="0" hangingPunct="0">
                <a:spcBef>
                  <a:spcPct val="50000"/>
                </a:spcBef>
              </a:pPr>
              <a:r>
                <a:rPr lang="en-AU" sz="1600" b="1" dirty="0">
                  <a:latin typeface="Times New Roman" pitchFamily="18" charset="0"/>
                </a:rPr>
                <a:t>1.3</a:t>
              </a:r>
            </a:p>
          </p:txBody>
        </p:sp>
      </p:grpSp>
      <p:sp>
        <p:nvSpPr>
          <p:cNvPr id="26" name="Text Box 26"/>
          <p:cNvSpPr txBox="1">
            <a:spLocks noChangeArrowheads="1"/>
          </p:cNvSpPr>
          <p:nvPr/>
        </p:nvSpPr>
        <p:spPr bwMode="auto">
          <a:xfrm>
            <a:off x="3284779" y="2349592"/>
            <a:ext cx="848084" cy="338554"/>
          </a:xfrm>
          <a:prstGeom prst="rect">
            <a:avLst/>
          </a:prstGeom>
          <a:noFill/>
          <a:ln w="12700">
            <a:solidFill>
              <a:schemeClr val="tx1"/>
            </a:solidFill>
            <a:miter lim="800000"/>
            <a:headEnd/>
            <a:tailEnd/>
          </a:ln>
        </p:spPr>
        <p:txBody>
          <a:bodyPr>
            <a:spAutoFit/>
          </a:bodyPr>
          <a:lstStyle/>
          <a:p>
            <a:pPr algn="l" rtl="0" eaLnBrk="0" hangingPunct="0">
              <a:spcBef>
                <a:spcPct val="50000"/>
              </a:spcBef>
            </a:pPr>
            <a:r>
              <a:rPr lang="en-AU" sz="1600" b="1" dirty="0">
                <a:latin typeface="Times New Roman" pitchFamily="18" charset="0"/>
              </a:rPr>
              <a:t>E</a:t>
            </a:r>
            <a:r>
              <a:rPr lang="he-IL" sz="1600" b="1" dirty="0">
                <a:latin typeface="Times New Roman" pitchFamily="18" charset="0"/>
              </a:rPr>
              <a:t>2</a:t>
            </a:r>
            <a:endParaRPr lang="en-AU" sz="1600" b="1" dirty="0">
              <a:latin typeface="Times New Roman" pitchFamily="18" charset="0"/>
            </a:endParaRPr>
          </a:p>
        </p:txBody>
      </p:sp>
      <p:sp>
        <p:nvSpPr>
          <p:cNvPr id="27" name="Text Box 27"/>
          <p:cNvSpPr txBox="1">
            <a:spLocks noChangeArrowheads="1"/>
          </p:cNvSpPr>
          <p:nvPr/>
        </p:nvSpPr>
        <p:spPr bwMode="auto">
          <a:xfrm>
            <a:off x="5470856" y="3200173"/>
            <a:ext cx="848084" cy="338554"/>
          </a:xfrm>
          <a:prstGeom prst="rect">
            <a:avLst/>
          </a:prstGeom>
          <a:noFill/>
          <a:ln w="12700">
            <a:solidFill>
              <a:schemeClr val="tx1"/>
            </a:solidFill>
            <a:miter lim="800000"/>
            <a:headEnd/>
            <a:tailEnd/>
          </a:ln>
        </p:spPr>
        <p:txBody>
          <a:bodyPr>
            <a:spAutoFit/>
          </a:bodyPr>
          <a:lstStyle/>
          <a:p>
            <a:pPr algn="l" rtl="0" eaLnBrk="0" hangingPunct="0">
              <a:spcBef>
                <a:spcPct val="50000"/>
              </a:spcBef>
            </a:pPr>
            <a:r>
              <a:rPr lang="en-AU" sz="1600" b="1" dirty="0">
                <a:latin typeface="Times New Roman" pitchFamily="18" charset="0"/>
              </a:rPr>
              <a:t>E</a:t>
            </a:r>
            <a:r>
              <a:rPr lang="he-IL" sz="1600" b="1" dirty="0">
                <a:latin typeface="Times New Roman" pitchFamily="18" charset="0"/>
              </a:rPr>
              <a:t>2</a:t>
            </a:r>
            <a:endParaRPr lang="en-AU" sz="1600" b="1" dirty="0">
              <a:latin typeface="Times New Roman" pitchFamily="18" charset="0"/>
            </a:endParaRPr>
          </a:p>
        </p:txBody>
      </p:sp>
      <p:sp>
        <p:nvSpPr>
          <p:cNvPr id="28" name="Text Box 28"/>
          <p:cNvSpPr txBox="1">
            <a:spLocks noChangeArrowheads="1"/>
          </p:cNvSpPr>
          <p:nvPr/>
        </p:nvSpPr>
        <p:spPr bwMode="auto">
          <a:xfrm>
            <a:off x="9256705" y="1947323"/>
            <a:ext cx="848084" cy="338554"/>
          </a:xfrm>
          <a:prstGeom prst="rect">
            <a:avLst/>
          </a:prstGeom>
          <a:noFill/>
          <a:ln w="12700">
            <a:solidFill>
              <a:schemeClr val="tx1"/>
            </a:solidFill>
            <a:miter lim="800000"/>
            <a:headEnd/>
            <a:tailEnd/>
          </a:ln>
        </p:spPr>
        <p:txBody>
          <a:bodyPr>
            <a:spAutoFit/>
          </a:bodyPr>
          <a:lstStyle/>
          <a:p>
            <a:pPr algn="l" rtl="0" eaLnBrk="0" hangingPunct="0">
              <a:spcBef>
                <a:spcPct val="50000"/>
              </a:spcBef>
            </a:pPr>
            <a:r>
              <a:rPr lang="en-AU" sz="1600" b="1" dirty="0">
                <a:latin typeface="Times New Roman" pitchFamily="18" charset="0"/>
              </a:rPr>
              <a:t>E</a:t>
            </a:r>
            <a:r>
              <a:rPr lang="he-IL" sz="1600" b="1" dirty="0">
                <a:latin typeface="Times New Roman" pitchFamily="18" charset="0"/>
              </a:rPr>
              <a:t>1</a:t>
            </a:r>
            <a:endParaRPr lang="en-AU" sz="1600" b="1" dirty="0">
              <a:latin typeface="Times New Roman" pitchFamily="18" charset="0"/>
            </a:endParaRPr>
          </a:p>
        </p:txBody>
      </p:sp>
      <p:sp>
        <p:nvSpPr>
          <p:cNvPr id="29" name="Line 29"/>
          <p:cNvSpPr>
            <a:spLocks noChangeShapeType="1"/>
          </p:cNvSpPr>
          <p:nvPr/>
        </p:nvSpPr>
        <p:spPr bwMode="auto">
          <a:xfrm>
            <a:off x="2118663" y="2550727"/>
            <a:ext cx="1166116" cy="0"/>
          </a:xfrm>
          <a:prstGeom prst="line">
            <a:avLst/>
          </a:prstGeom>
          <a:noFill/>
          <a:ln w="19050">
            <a:solidFill>
              <a:schemeClr val="tx1"/>
            </a:solidFill>
            <a:round/>
            <a:headEnd/>
            <a:tailEnd type="triangle" w="med" len="med"/>
          </a:ln>
        </p:spPr>
        <p:txBody>
          <a:bodyPr wrap="none" anchor="ctr"/>
          <a:lstStyle/>
          <a:p>
            <a:endParaRPr lang="he-IL"/>
          </a:p>
        </p:txBody>
      </p:sp>
      <p:sp>
        <p:nvSpPr>
          <p:cNvPr id="30" name="Text Box 30"/>
          <p:cNvSpPr txBox="1">
            <a:spLocks noChangeArrowheads="1"/>
          </p:cNvSpPr>
          <p:nvPr/>
        </p:nvSpPr>
        <p:spPr bwMode="auto">
          <a:xfrm>
            <a:off x="1270579" y="3355266"/>
            <a:ext cx="848084" cy="338554"/>
          </a:xfrm>
          <a:prstGeom prst="rect">
            <a:avLst/>
          </a:prstGeom>
          <a:noFill/>
          <a:ln w="12700">
            <a:solidFill>
              <a:schemeClr val="tx1"/>
            </a:solidFill>
            <a:miter lim="800000"/>
            <a:headEnd/>
            <a:tailEnd/>
          </a:ln>
        </p:spPr>
        <p:txBody>
          <a:bodyPr>
            <a:spAutoFit/>
          </a:bodyPr>
          <a:lstStyle/>
          <a:p>
            <a:pPr algn="l" rtl="0" eaLnBrk="0" hangingPunct="0">
              <a:spcBef>
                <a:spcPct val="50000"/>
              </a:spcBef>
            </a:pPr>
            <a:r>
              <a:rPr lang="en-AU" sz="1600" b="1" dirty="0">
                <a:latin typeface="Times New Roman" pitchFamily="18" charset="0"/>
              </a:rPr>
              <a:t>E</a:t>
            </a:r>
            <a:r>
              <a:rPr lang="he-IL" sz="1600" b="1" dirty="0">
                <a:latin typeface="Times New Roman" pitchFamily="18" charset="0"/>
              </a:rPr>
              <a:t>1</a:t>
            </a:r>
            <a:endParaRPr lang="en-AU" sz="1600" b="1" dirty="0">
              <a:latin typeface="Times New Roman" pitchFamily="18" charset="0"/>
            </a:endParaRPr>
          </a:p>
        </p:txBody>
      </p:sp>
      <p:sp>
        <p:nvSpPr>
          <p:cNvPr id="31" name="Text Box 31"/>
          <p:cNvSpPr txBox="1">
            <a:spLocks noChangeArrowheads="1"/>
          </p:cNvSpPr>
          <p:nvPr/>
        </p:nvSpPr>
        <p:spPr bwMode="auto">
          <a:xfrm>
            <a:off x="3355453" y="4372708"/>
            <a:ext cx="848084" cy="338554"/>
          </a:xfrm>
          <a:prstGeom prst="rect">
            <a:avLst/>
          </a:prstGeom>
          <a:noFill/>
          <a:ln w="12700">
            <a:solidFill>
              <a:schemeClr val="tx1"/>
            </a:solidFill>
            <a:miter lim="800000"/>
            <a:headEnd/>
            <a:tailEnd/>
          </a:ln>
        </p:spPr>
        <p:txBody>
          <a:bodyPr>
            <a:spAutoFit/>
          </a:bodyPr>
          <a:lstStyle/>
          <a:p>
            <a:pPr algn="l" rtl="0" eaLnBrk="0" hangingPunct="0">
              <a:spcBef>
                <a:spcPct val="50000"/>
              </a:spcBef>
            </a:pPr>
            <a:r>
              <a:rPr lang="en-AU" sz="1600" b="1" dirty="0">
                <a:latin typeface="Times New Roman" pitchFamily="18" charset="0"/>
              </a:rPr>
              <a:t>E</a:t>
            </a:r>
            <a:r>
              <a:rPr lang="he-IL" sz="1600" b="1" dirty="0">
                <a:latin typeface="Times New Roman" pitchFamily="18" charset="0"/>
              </a:rPr>
              <a:t>1</a:t>
            </a:r>
            <a:endParaRPr lang="en-AU" sz="1600" b="1" dirty="0">
              <a:latin typeface="Times New Roman" pitchFamily="18" charset="0"/>
            </a:endParaRPr>
          </a:p>
        </p:txBody>
      </p:sp>
      <p:sp>
        <p:nvSpPr>
          <p:cNvPr id="32" name="Line 32"/>
          <p:cNvSpPr>
            <a:spLocks noChangeShapeType="1"/>
          </p:cNvSpPr>
          <p:nvPr/>
        </p:nvSpPr>
        <p:spPr bwMode="auto">
          <a:xfrm>
            <a:off x="2118663" y="3556401"/>
            <a:ext cx="1166116" cy="0"/>
          </a:xfrm>
          <a:prstGeom prst="line">
            <a:avLst/>
          </a:prstGeom>
          <a:noFill/>
          <a:ln w="19050">
            <a:solidFill>
              <a:schemeClr val="tx1"/>
            </a:solidFill>
            <a:round/>
            <a:headEnd/>
            <a:tailEnd type="triangle" w="med" len="med"/>
          </a:ln>
        </p:spPr>
        <p:txBody>
          <a:bodyPr wrap="none" anchor="ctr"/>
          <a:lstStyle/>
          <a:p>
            <a:endParaRPr lang="he-IL"/>
          </a:p>
        </p:txBody>
      </p:sp>
      <p:sp>
        <p:nvSpPr>
          <p:cNvPr id="33" name="Line 33"/>
          <p:cNvSpPr>
            <a:spLocks noChangeShapeType="1"/>
          </p:cNvSpPr>
          <p:nvPr/>
        </p:nvSpPr>
        <p:spPr bwMode="auto">
          <a:xfrm>
            <a:off x="2224674" y="5567748"/>
            <a:ext cx="1166116" cy="0"/>
          </a:xfrm>
          <a:prstGeom prst="line">
            <a:avLst/>
          </a:prstGeom>
          <a:noFill/>
          <a:ln w="19050">
            <a:solidFill>
              <a:schemeClr val="tx1"/>
            </a:solidFill>
            <a:round/>
            <a:headEnd/>
            <a:tailEnd type="triangle" w="med" len="med"/>
          </a:ln>
        </p:spPr>
        <p:txBody>
          <a:bodyPr wrap="none" anchor="ctr"/>
          <a:lstStyle/>
          <a:p>
            <a:endParaRPr lang="he-IL"/>
          </a:p>
        </p:txBody>
      </p:sp>
      <p:sp>
        <p:nvSpPr>
          <p:cNvPr id="34" name="Line 34"/>
          <p:cNvSpPr>
            <a:spLocks noChangeShapeType="1"/>
          </p:cNvSpPr>
          <p:nvPr/>
        </p:nvSpPr>
        <p:spPr bwMode="auto">
          <a:xfrm flipH="1" flipV="1">
            <a:off x="2118662" y="4510929"/>
            <a:ext cx="1201453" cy="31056"/>
          </a:xfrm>
          <a:prstGeom prst="line">
            <a:avLst/>
          </a:prstGeom>
          <a:noFill/>
          <a:ln w="19050">
            <a:solidFill>
              <a:schemeClr val="tx1"/>
            </a:solidFill>
            <a:round/>
            <a:headEnd type="triangle" w="med" len="med"/>
            <a:tailEnd/>
          </a:ln>
        </p:spPr>
        <p:txBody>
          <a:bodyPr wrap="none" anchor="ctr"/>
          <a:lstStyle/>
          <a:p>
            <a:endParaRPr lang="he-IL"/>
          </a:p>
        </p:txBody>
      </p:sp>
      <p:grpSp>
        <p:nvGrpSpPr>
          <p:cNvPr id="35" name="Group 35"/>
          <p:cNvGrpSpPr>
            <a:grpSpLocks/>
          </p:cNvGrpSpPr>
          <p:nvPr/>
        </p:nvGrpSpPr>
        <p:grpSpPr bwMode="auto">
          <a:xfrm>
            <a:off x="2330684" y="2148457"/>
            <a:ext cx="636063" cy="703972"/>
            <a:chOff x="1200" y="1632"/>
            <a:chExt cx="288" cy="336"/>
          </a:xfrm>
        </p:grpSpPr>
        <p:sp>
          <p:nvSpPr>
            <p:cNvPr id="36" name="Line 36"/>
            <p:cNvSpPr>
              <a:spLocks noChangeShapeType="1"/>
            </p:cNvSpPr>
            <p:nvPr/>
          </p:nvSpPr>
          <p:spPr bwMode="auto">
            <a:xfrm>
              <a:off x="1200" y="1632"/>
              <a:ext cx="288" cy="336"/>
            </a:xfrm>
            <a:prstGeom prst="line">
              <a:avLst/>
            </a:prstGeom>
            <a:noFill/>
            <a:ln w="38100">
              <a:solidFill>
                <a:schemeClr val="accent1"/>
              </a:solidFill>
              <a:round/>
              <a:headEnd/>
              <a:tailEnd/>
            </a:ln>
          </p:spPr>
          <p:txBody>
            <a:bodyPr wrap="none" anchor="ctr"/>
            <a:lstStyle/>
            <a:p>
              <a:endParaRPr lang="he-IL"/>
            </a:p>
          </p:txBody>
        </p:sp>
        <p:sp>
          <p:nvSpPr>
            <p:cNvPr id="37" name="Line 37"/>
            <p:cNvSpPr>
              <a:spLocks noChangeShapeType="1"/>
            </p:cNvSpPr>
            <p:nvPr/>
          </p:nvSpPr>
          <p:spPr bwMode="auto">
            <a:xfrm flipH="1">
              <a:off x="1248" y="1632"/>
              <a:ext cx="192" cy="336"/>
            </a:xfrm>
            <a:prstGeom prst="line">
              <a:avLst/>
            </a:prstGeom>
            <a:noFill/>
            <a:ln w="38100">
              <a:solidFill>
                <a:schemeClr val="accent1"/>
              </a:solidFill>
              <a:round/>
              <a:headEnd/>
              <a:tailEnd/>
            </a:ln>
          </p:spPr>
          <p:txBody>
            <a:bodyPr wrap="none" anchor="ctr"/>
            <a:lstStyle/>
            <a:p>
              <a:endParaRPr lang="he-IL"/>
            </a:p>
          </p:txBody>
        </p:sp>
      </p:grpSp>
      <p:grpSp>
        <p:nvGrpSpPr>
          <p:cNvPr id="38" name="Group 38"/>
          <p:cNvGrpSpPr>
            <a:grpSpLocks/>
          </p:cNvGrpSpPr>
          <p:nvPr/>
        </p:nvGrpSpPr>
        <p:grpSpPr bwMode="auto">
          <a:xfrm>
            <a:off x="2436695" y="3154131"/>
            <a:ext cx="636063" cy="703972"/>
            <a:chOff x="1200" y="1632"/>
            <a:chExt cx="288" cy="336"/>
          </a:xfrm>
        </p:grpSpPr>
        <p:sp>
          <p:nvSpPr>
            <p:cNvPr id="39" name="Line 39"/>
            <p:cNvSpPr>
              <a:spLocks noChangeShapeType="1"/>
            </p:cNvSpPr>
            <p:nvPr/>
          </p:nvSpPr>
          <p:spPr bwMode="auto">
            <a:xfrm>
              <a:off x="1200" y="1632"/>
              <a:ext cx="288" cy="336"/>
            </a:xfrm>
            <a:prstGeom prst="line">
              <a:avLst/>
            </a:prstGeom>
            <a:noFill/>
            <a:ln w="38100">
              <a:solidFill>
                <a:schemeClr val="accent1"/>
              </a:solidFill>
              <a:round/>
              <a:headEnd/>
              <a:tailEnd/>
            </a:ln>
          </p:spPr>
          <p:txBody>
            <a:bodyPr wrap="none" anchor="ctr"/>
            <a:lstStyle/>
            <a:p>
              <a:endParaRPr lang="he-IL"/>
            </a:p>
          </p:txBody>
        </p:sp>
        <p:sp>
          <p:nvSpPr>
            <p:cNvPr id="40" name="Line 40"/>
            <p:cNvSpPr>
              <a:spLocks noChangeShapeType="1"/>
            </p:cNvSpPr>
            <p:nvPr/>
          </p:nvSpPr>
          <p:spPr bwMode="auto">
            <a:xfrm flipH="1">
              <a:off x="1248" y="1632"/>
              <a:ext cx="192" cy="336"/>
            </a:xfrm>
            <a:prstGeom prst="line">
              <a:avLst/>
            </a:prstGeom>
            <a:noFill/>
            <a:ln w="38100">
              <a:solidFill>
                <a:schemeClr val="accent1"/>
              </a:solidFill>
              <a:round/>
              <a:headEnd/>
              <a:tailEnd/>
            </a:ln>
          </p:spPr>
          <p:txBody>
            <a:bodyPr wrap="none" anchor="ctr"/>
            <a:lstStyle/>
            <a:p>
              <a:endParaRPr lang="he-IL"/>
            </a:p>
          </p:txBody>
        </p:sp>
      </p:grpSp>
      <p:grpSp>
        <p:nvGrpSpPr>
          <p:cNvPr id="41" name="Group 41"/>
          <p:cNvGrpSpPr>
            <a:grpSpLocks/>
          </p:cNvGrpSpPr>
          <p:nvPr/>
        </p:nvGrpSpPr>
        <p:grpSpPr bwMode="auto">
          <a:xfrm>
            <a:off x="2436695" y="4260372"/>
            <a:ext cx="636063" cy="703972"/>
            <a:chOff x="1200" y="1632"/>
            <a:chExt cx="288" cy="336"/>
          </a:xfrm>
        </p:grpSpPr>
        <p:sp>
          <p:nvSpPr>
            <p:cNvPr id="42" name="Line 42"/>
            <p:cNvSpPr>
              <a:spLocks noChangeShapeType="1"/>
            </p:cNvSpPr>
            <p:nvPr/>
          </p:nvSpPr>
          <p:spPr bwMode="auto">
            <a:xfrm>
              <a:off x="1200" y="1632"/>
              <a:ext cx="288" cy="336"/>
            </a:xfrm>
            <a:prstGeom prst="line">
              <a:avLst/>
            </a:prstGeom>
            <a:noFill/>
            <a:ln w="38100">
              <a:solidFill>
                <a:schemeClr val="accent1"/>
              </a:solidFill>
              <a:round/>
              <a:headEnd/>
              <a:tailEnd/>
            </a:ln>
          </p:spPr>
          <p:txBody>
            <a:bodyPr wrap="none" anchor="ctr"/>
            <a:lstStyle/>
            <a:p>
              <a:endParaRPr lang="he-IL"/>
            </a:p>
          </p:txBody>
        </p:sp>
        <p:sp>
          <p:nvSpPr>
            <p:cNvPr id="43" name="Line 43"/>
            <p:cNvSpPr>
              <a:spLocks noChangeShapeType="1"/>
            </p:cNvSpPr>
            <p:nvPr/>
          </p:nvSpPr>
          <p:spPr bwMode="auto">
            <a:xfrm flipH="1">
              <a:off x="1248" y="1632"/>
              <a:ext cx="192" cy="336"/>
            </a:xfrm>
            <a:prstGeom prst="line">
              <a:avLst/>
            </a:prstGeom>
            <a:noFill/>
            <a:ln w="38100">
              <a:solidFill>
                <a:schemeClr val="accent1"/>
              </a:solidFill>
              <a:round/>
              <a:headEnd/>
              <a:tailEnd/>
            </a:ln>
          </p:spPr>
          <p:txBody>
            <a:bodyPr wrap="none" anchor="ctr"/>
            <a:lstStyle/>
            <a:p>
              <a:endParaRPr lang="he-IL"/>
            </a:p>
          </p:txBody>
        </p:sp>
      </p:grpSp>
      <p:grpSp>
        <p:nvGrpSpPr>
          <p:cNvPr id="44" name="Group 64"/>
          <p:cNvGrpSpPr>
            <a:grpSpLocks/>
          </p:cNvGrpSpPr>
          <p:nvPr/>
        </p:nvGrpSpPr>
        <p:grpSpPr bwMode="auto">
          <a:xfrm>
            <a:off x="2542705" y="5266046"/>
            <a:ext cx="636063" cy="703972"/>
            <a:chOff x="1200" y="1632"/>
            <a:chExt cx="288" cy="336"/>
          </a:xfrm>
        </p:grpSpPr>
        <p:sp>
          <p:nvSpPr>
            <p:cNvPr id="45" name="Line 65"/>
            <p:cNvSpPr>
              <a:spLocks noChangeShapeType="1"/>
            </p:cNvSpPr>
            <p:nvPr/>
          </p:nvSpPr>
          <p:spPr bwMode="auto">
            <a:xfrm>
              <a:off x="1200" y="1632"/>
              <a:ext cx="288" cy="336"/>
            </a:xfrm>
            <a:prstGeom prst="line">
              <a:avLst/>
            </a:prstGeom>
            <a:noFill/>
            <a:ln w="38100">
              <a:solidFill>
                <a:schemeClr val="accent1"/>
              </a:solidFill>
              <a:round/>
              <a:headEnd/>
              <a:tailEnd/>
            </a:ln>
          </p:spPr>
          <p:txBody>
            <a:bodyPr wrap="none" anchor="ctr"/>
            <a:lstStyle/>
            <a:p>
              <a:endParaRPr lang="he-IL"/>
            </a:p>
          </p:txBody>
        </p:sp>
        <p:sp>
          <p:nvSpPr>
            <p:cNvPr id="46" name="Line 66"/>
            <p:cNvSpPr>
              <a:spLocks noChangeShapeType="1"/>
            </p:cNvSpPr>
            <p:nvPr/>
          </p:nvSpPr>
          <p:spPr bwMode="auto">
            <a:xfrm flipH="1">
              <a:off x="1248" y="1632"/>
              <a:ext cx="192" cy="336"/>
            </a:xfrm>
            <a:prstGeom prst="line">
              <a:avLst/>
            </a:prstGeom>
            <a:noFill/>
            <a:ln w="38100">
              <a:solidFill>
                <a:schemeClr val="accent1"/>
              </a:solidFill>
              <a:round/>
              <a:headEnd/>
              <a:tailEnd/>
            </a:ln>
          </p:spPr>
          <p:txBody>
            <a:bodyPr wrap="none" anchor="ctr"/>
            <a:lstStyle/>
            <a:p>
              <a:endParaRPr lang="he-IL"/>
            </a:p>
          </p:txBody>
        </p:sp>
      </p:grpSp>
      <p:grpSp>
        <p:nvGrpSpPr>
          <p:cNvPr id="47" name="Group 82"/>
          <p:cNvGrpSpPr>
            <a:grpSpLocks/>
          </p:cNvGrpSpPr>
          <p:nvPr/>
        </p:nvGrpSpPr>
        <p:grpSpPr bwMode="auto">
          <a:xfrm>
            <a:off x="1270579" y="4314847"/>
            <a:ext cx="848084" cy="486076"/>
            <a:chOff x="1728" y="2528"/>
            <a:chExt cx="384" cy="232"/>
          </a:xfrm>
        </p:grpSpPr>
        <p:sp>
          <p:nvSpPr>
            <p:cNvPr id="48" name="Text Box 55"/>
            <p:cNvSpPr txBox="1">
              <a:spLocks noChangeArrowheads="1"/>
            </p:cNvSpPr>
            <p:nvPr/>
          </p:nvSpPr>
          <p:spPr bwMode="auto">
            <a:xfrm>
              <a:off x="1728" y="2552"/>
              <a:ext cx="384" cy="162"/>
            </a:xfrm>
            <a:prstGeom prst="rect">
              <a:avLst/>
            </a:prstGeom>
            <a:noFill/>
            <a:ln w="12700">
              <a:noFill/>
              <a:miter lim="800000"/>
              <a:headEnd/>
              <a:tailEnd/>
            </a:ln>
          </p:spPr>
          <p:txBody>
            <a:bodyPr>
              <a:spAutoFit/>
            </a:bodyPr>
            <a:lstStyle/>
            <a:p>
              <a:pPr algn="l" rtl="0" eaLnBrk="0" hangingPunct="0">
                <a:spcBef>
                  <a:spcPct val="50000"/>
                </a:spcBef>
              </a:pPr>
              <a:r>
                <a:rPr lang="en-AU" sz="1600" b="1" dirty="0">
                  <a:latin typeface="Times New Roman" pitchFamily="18" charset="0"/>
                </a:rPr>
                <a:t>D1</a:t>
              </a:r>
            </a:p>
          </p:txBody>
        </p:sp>
        <p:sp>
          <p:nvSpPr>
            <p:cNvPr id="49" name="Line 56"/>
            <p:cNvSpPr>
              <a:spLocks noChangeShapeType="1"/>
            </p:cNvSpPr>
            <p:nvPr/>
          </p:nvSpPr>
          <p:spPr bwMode="auto">
            <a:xfrm flipH="1" flipV="1">
              <a:off x="1760" y="2528"/>
              <a:ext cx="336" cy="0"/>
            </a:xfrm>
            <a:prstGeom prst="line">
              <a:avLst/>
            </a:prstGeom>
            <a:noFill/>
            <a:ln w="12700">
              <a:solidFill>
                <a:schemeClr val="tx1"/>
              </a:solidFill>
              <a:round/>
              <a:headEnd/>
              <a:tailEnd/>
            </a:ln>
          </p:spPr>
          <p:txBody>
            <a:bodyPr wrap="none" anchor="ctr"/>
            <a:lstStyle/>
            <a:p>
              <a:endParaRPr lang="he-IL"/>
            </a:p>
          </p:txBody>
        </p:sp>
        <p:sp>
          <p:nvSpPr>
            <p:cNvPr id="50" name="Line 58"/>
            <p:cNvSpPr>
              <a:spLocks noChangeShapeType="1"/>
            </p:cNvSpPr>
            <p:nvPr/>
          </p:nvSpPr>
          <p:spPr bwMode="auto">
            <a:xfrm flipH="1" flipV="1">
              <a:off x="1760" y="2752"/>
              <a:ext cx="336" cy="0"/>
            </a:xfrm>
            <a:prstGeom prst="line">
              <a:avLst/>
            </a:prstGeom>
            <a:noFill/>
            <a:ln w="12700">
              <a:solidFill>
                <a:schemeClr val="tx1"/>
              </a:solidFill>
              <a:round/>
              <a:headEnd/>
              <a:tailEnd/>
            </a:ln>
          </p:spPr>
          <p:txBody>
            <a:bodyPr wrap="none" anchor="ctr"/>
            <a:lstStyle/>
            <a:p>
              <a:endParaRPr lang="he-IL"/>
            </a:p>
          </p:txBody>
        </p:sp>
        <p:sp>
          <p:nvSpPr>
            <p:cNvPr id="51" name="Line 81"/>
            <p:cNvSpPr>
              <a:spLocks noChangeShapeType="1"/>
            </p:cNvSpPr>
            <p:nvPr/>
          </p:nvSpPr>
          <p:spPr bwMode="auto">
            <a:xfrm>
              <a:off x="1760" y="2536"/>
              <a:ext cx="0" cy="224"/>
            </a:xfrm>
            <a:prstGeom prst="line">
              <a:avLst/>
            </a:prstGeom>
            <a:noFill/>
            <a:ln w="9525">
              <a:solidFill>
                <a:srgbClr val="003366"/>
              </a:solidFill>
              <a:round/>
              <a:headEnd/>
              <a:tailEnd/>
            </a:ln>
          </p:spPr>
          <p:txBody>
            <a:bodyPr wrap="none" anchor="ctr">
              <a:spAutoFit/>
            </a:bodyPr>
            <a:lstStyle/>
            <a:p>
              <a:endParaRPr lang="he-IL"/>
            </a:p>
          </p:txBody>
        </p:sp>
      </p:grpSp>
      <p:grpSp>
        <p:nvGrpSpPr>
          <p:cNvPr id="52" name="Group 83"/>
          <p:cNvGrpSpPr>
            <a:grpSpLocks/>
          </p:cNvGrpSpPr>
          <p:nvPr/>
        </p:nvGrpSpPr>
        <p:grpSpPr bwMode="auto">
          <a:xfrm>
            <a:off x="3320116" y="3355266"/>
            <a:ext cx="848084" cy="486076"/>
            <a:chOff x="1728" y="2528"/>
            <a:chExt cx="384" cy="232"/>
          </a:xfrm>
        </p:grpSpPr>
        <p:sp>
          <p:nvSpPr>
            <p:cNvPr id="53" name="Text Box 84"/>
            <p:cNvSpPr txBox="1">
              <a:spLocks noChangeArrowheads="1"/>
            </p:cNvSpPr>
            <p:nvPr/>
          </p:nvSpPr>
          <p:spPr bwMode="auto">
            <a:xfrm>
              <a:off x="1728" y="2552"/>
              <a:ext cx="384" cy="162"/>
            </a:xfrm>
            <a:prstGeom prst="rect">
              <a:avLst/>
            </a:prstGeom>
            <a:noFill/>
            <a:ln w="12700">
              <a:noFill/>
              <a:miter lim="800000"/>
              <a:headEnd/>
              <a:tailEnd/>
            </a:ln>
          </p:spPr>
          <p:txBody>
            <a:bodyPr>
              <a:spAutoFit/>
            </a:bodyPr>
            <a:lstStyle/>
            <a:p>
              <a:pPr algn="l" rtl="0" eaLnBrk="0" hangingPunct="0">
                <a:spcBef>
                  <a:spcPct val="50000"/>
                </a:spcBef>
              </a:pPr>
              <a:r>
                <a:rPr lang="en-AU" sz="1600" b="1" dirty="0">
                  <a:latin typeface="Times New Roman" pitchFamily="18" charset="0"/>
                </a:rPr>
                <a:t>D1</a:t>
              </a:r>
            </a:p>
          </p:txBody>
        </p:sp>
        <p:sp>
          <p:nvSpPr>
            <p:cNvPr id="54" name="Line 85"/>
            <p:cNvSpPr>
              <a:spLocks noChangeShapeType="1"/>
            </p:cNvSpPr>
            <p:nvPr/>
          </p:nvSpPr>
          <p:spPr bwMode="auto">
            <a:xfrm flipH="1" flipV="1">
              <a:off x="1760" y="2528"/>
              <a:ext cx="336" cy="0"/>
            </a:xfrm>
            <a:prstGeom prst="line">
              <a:avLst/>
            </a:prstGeom>
            <a:noFill/>
            <a:ln w="12700">
              <a:solidFill>
                <a:schemeClr val="tx1"/>
              </a:solidFill>
              <a:round/>
              <a:headEnd/>
              <a:tailEnd/>
            </a:ln>
          </p:spPr>
          <p:txBody>
            <a:bodyPr wrap="none" anchor="ctr"/>
            <a:lstStyle/>
            <a:p>
              <a:endParaRPr lang="he-IL"/>
            </a:p>
          </p:txBody>
        </p:sp>
        <p:sp>
          <p:nvSpPr>
            <p:cNvPr id="55" name="Line 86"/>
            <p:cNvSpPr>
              <a:spLocks noChangeShapeType="1"/>
            </p:cNvSpPr>
            <p:nvPr/>
          </p:nvSpPr>
          <p:spPr bwMode="auto">
            <a:xfrm flipH="1" flipV="1">
              <a:off x="1760" y="2752"/>
              <a:ext cx="336" cy="0"/>
            </a:xfrm>
            <a:prstGeom prst="line">
              <a:avLst/>
            </a:prstGeom>
            <a:noFill/>
            <a:ln w="12700">
              <a:solidFill>
                <a:schemeClr val="tx1"/>
              </a:solidFill>
              <a:round/>
              <a:headEnd/>
              <a:tailEnd/>
            </a:ln>
          </p:spPr>
          <p:txBody>
            <a:bodyPr wrap="none" anchor="ctr"/>
            <a:lstStyle/>
            <a:p>
              <a:endParaRPr lang="he-IL"/>
            </a:p>
          </p:txBody>
        </p:sp>
        <p:sp>
          <p:nvSpPr>
            <p:cNvPr id="56" name="Line 87"/>
            <p:cNvSpPr>
              <a:spLocks noChangeShapeType="1"/>
            </p:cNvSpPr>
            <p:nvPr/>
          </p:nvSpPr>
          <p:spPr bwMode="auto">
            <a:xfrm>
              <a:off x="1760" y="2536"/>
              <a:ext cx="0" cy="224"/>
            </a:xfrm>
            <a:prstGeom prst="line">
              <a:avLst/>
            </a:prstGeom>
            <a:noFill/>
            <a:ln w="9525">
              <a:solidFill>
                <a:srgbClr val="003366"/>
              </a:solidFill>
              <a:round/>
              <a:headEnd/>
              <a:tailEnd/>
            </a:ln>
          </p:spPr>
          <p:txBody>
            <a:bodyPr wrap="none" anchor="ctr">
              <a:spAutoFit/>
            </a:bodyPr>
            <a:lstStyle/>
            <a:p>
              <a:endParaRPr lang="he-IL"/>
            </a:p>
          </p:txBody>
        </p:sp>
      </p:grpSp>
      <p:grpSp>
        <p:nvGrpSpPr>
          <p:cNvPr id="57" name="Group 88"/>
          <p:cNvGrpSpPr>
            <a:grpSpLocks/>
          </p:cNvGrpSpPr>
          <p:nvPr/>
        </p:nvGrpSpPr>
        <p:grpSpPr bwMode="auto">
          <a:xfrm>
            <a:off x="3390789" y="5383375"/>
            <a:ext cx="848084" cy="486076"/>
            <a:chOff x="1728" y="2528"/>
            <a:chExt cx="384" cy="232"/>
          </a:xfrm>
        </p:grpSpPr>
        <p:sp>
          <p:nvSpPr>
            <p:cNvPr id="58" name="Text Box 89"/>
            <p:cNvSpPr txBox="1">
              <a:spLocks noChangeArrowheads="1"/>
            </p:cNvSpPr>
            <p:nvPr/>
          </p:nvSpPr>
          <p:spPr bwMode="auto">
            <a:xfrm>
              <a:off x="1728" y="2552"/>
              <a:ext cx="384" cy="162"/>
            </a:xfrm>
            <a:prstGeom prst="rect">
              <a:avLst/>
            </a:prstGeom>
            <a:noFill/>
            <a:ln w="12700">
              <a:noFill/>
              <a:miter lim="800000"/>
              <a:headEnd/>
              <a:tailEnd/>
            </a:ln>
          </p:spPr>
          <p:txBody>
            <a:bodyPr>
              <a:spAutoFit/>
            </a:bodyPr>
            <a:lstStyle/>
            <a:p>
              <a:pPr algn="l" rtl="0" eaLnBrk="0" hangingPunct="0">
                <a:spcBef>
                  <a:spcPct val="50000"/>
                </a:spcBef>
              </a:pPr>
              <a:r>
                <a:rPr lang="en-AU" sz="1600" b="1" dirty="0">
                  <a:latin typeface="Times New Roman" pitchFamily="18" charset="0"/>
                </a:rPr>
                <a:t>D2</a:t>
              </a:r>
            </a:p>
          </p:txBody>
        </p:sp>
        <p:sp>
          <p:nvSpPr>
            <p:cNvPr id="59" name="Line 90"/>
            <p:cNvSpPr>
              <a:spLocks noChangeShapeType="1"/>
            </p:cNvSpPr>
            <p:nvPr/>
          </p:nvSpPr>
          <p:spPr bwMode="auto">
            <a:xfrm flipH="1" flipV="1">
              <a:off x="1760" y="2528"/>
              <a:ext cx="336" cy="0"/>
            </a:xfrm>
            <a:prstGeom prst="line">
              <a:avLst/>
            </a:prstGeom>
            <a:noFill/>
            <a:ln w="12700">
              <a:solidFill>
                <a:schemeClr val="tx1"/>
              </a:solidFill>
              <a:round/>
              <a:headEnd/>
              <a:tailEnd/>
            </a:ln>
          </p:spPr>
          <p:txBody>
            <a:bodyPr wrap="none" anchor="ctr"/>
            <a:lstStyle/>
            <a:p>
              <a:endParaRPr lang="he-IL"/>
            </a:p>
          </p:txBody>
        </p:sp>
        <p:sp>
          <p:nvSpPr>
            <p:cNvPr id="60" name="Line 91"/>
            <p:cNvSpPr>
              <a:spLocks noChangeShapeType="1"/>
            </p:cNvSpPr>
            <p:nvPr/>
          </p:nvSpPr>
          <p:spPr bwMode="auto">
            <a:xfrm flipH="1" flipV="1">
              <a:off x="1760" y="2752"/>
              <a:ext cx="336" cy="0"/>
            </a:xfrm>
            <a:prstGeom prst="line">
              <a:avLst/>
            </a:prstGeom>
            <a:noFill/>
            <a:ln w="12700">
              <a:solidFill>
                <a:schemeClr val="tx1"/>
              </a:solidFill>
              <a:round/>
              <a:headEnd/>
              <a:tailEnd/>
            </a:ln>
          </p:spPr>
          <p:txBody>
            <a:bodyPr wrap="none" anchor="ctr"/>
            <a:lstStyle/>
            <a:p>
              <a:endParaRPr lang="he-IL"/>
            </a:p>
          </p:txBody>
        </p:sp>
        <p:sp>
          <p:nvSpPr>
            <p:cNvPr id="61" name="Line 92"/>
            <p:cNvSpPr>
              <a:spLocks noChangeShapeType="1"/>
            </p:cNvSpPr>
            <p:nvPr/>
          </p:nvSpPr>
          <p:spPr bwMode="auto">
            <a:xfrm>
              <a:off x="1760" y="2536"/>
              <a:ext cx="0" cy="224"/>
            </a:xfrm>
            <a:prstGeom prst="line">
              <a:avLst/>
            </a:prstGeom>
            <a:noFill/>
            <a:ln w="9525">
              <a:solidFill>
                <a:srgbClr val="003366"/>
              </a:solidFill>
              <a:round/>
              <a:headEnd/>
              <a:tailEnd/>
            </a:ln>
          </p:spPr>
          <p:txBody>
            <a:bodyPr wrap="none" anchor="ctr">
              <a:spAutoFit/>
            </a:bodyPr>
            <a:lstStyle/>
            <a:p>
              <a:endParaRPr lang="he-IL"/>
            </a:p>
          </p:txBody>
        </p:sp>
      </p:grpSp>
      <p:grpSp>
        <p:nvGrpSpPr>
          <p:cNvPr id="62" name="Group 93"/>
          <p:cNvGrpSpPr>
            <a:grpSpLocks/>
          </p:cNvGrpSpPr>
          <p:nvPr/>
        </p:nvGrpSpPr>
        <p:grpSpPr bwMode="auto">
          <a:xfrm>
            <a:off x="1235242" y="5383375"/>
            <a:ext cx="848084" cy="486076"/>
            <a:chOff x="1728" y="2528"/>
            <a:chExt cx="384" cy="232"/>
          </a:xfrm>
        </p:grpSpPr>
        <p:sp>
          <p:nvSpPr>
            <p:cNvPr id="63" name="Text Box 94"/>
            <p:cNvSpPr txBox="1">
              <a:spLocks noChangeArrowheads="1"/>
            </p:cNvSpPr>
            <p:nvPr/>
          </p:nvSpPr>
          <p:spPr bwMode="auto">
            <a:xfrm>
              <a:off x="1728" y="2552"/>
              <a:ext cx="384" cy="162"/>
            </a:xfrm>
            <a:prstGeom prst="rect">
              <a:avLst/>
            </a:prstGeom>
            <a:noFill/>
            <a:ln w="12700">
              <a:noFill/>
              <a:miter lim="800000"/>
              <a:headEnd/>
              <a:tailEnd/>
            </a:ln>
          </p:spPr>
          <p:txBody>
            <a:bodyPr>
              <a:spAutoFit/>
            </a:bodyPr>
            <a:lstStyle/>
            <a:p>
              <a:pPr algn="l" rtl="0" eaLnBrk="0" hangingPunct="0">
                <a:spcBef>
                  <a:spcPct val="50000"/>
                </a:spcBef>
              </a:pPr>
              <a:r>
                <a:rPr lang="en-AU" sz="1600" b="1" dirty="0">
                  <a:latin typeface="Times New Roman" pitchFamily="18" charset="0"/>
                </a:rPr>
                <a:t>D</a:t>
              </a:r>
              <a:r>
                <a:rPr lang="he-IL" sz="1600" b="1" dirty="0">
                  <a:latin typeface="Times New Roman" pitchFamily="18" charset="0"/>
                </a:rPr>
                <a:t>1</a:t>
              </a:r>
              <a:endParaRPr lang="en-AU" sz="1600" b="1" dirty="0">
                <a:latin typeface="Times New Roman" pitchFamily="18" charset="0"/>
              </a:endParaRPr>
            </a:p>
          </p:txBody>
        </p:sp>
        <p:sp>
          <p:nvSpPr>
            <p:cNvPr id="64" name="Line 95"/>
            <p:cNvSpPr>
              <a:spLocks noChangeShapeType="1"/>
            </p:cNvSpPr>
            <p:nvPr/>
          </p:nvSpPr>
          <p:spPr bwMode="auto">
            <a:xfrm flipH="1" flipV="1">
              <a:off x="1760" y="2528"/>
              <a:ext cx="336" cy="0"/>
            </a:xfrm>
            <a:prstGeom prst="line">
              <a:avLst/>
            </a:prstGeom>
            <a:noFill/>
            <a:ln w="12700">
              <a:solidFill>
                <a:schemeClr val="tx1"/>
              </a:solidFill>
              <a:round/>
              <a:headEnd/>
              <a:tailEnd/>
            </a:ln>
          </p:spPr>
          <p:txBody>
            <a:bodyPr wrap="none" anchor="ctr"/>
            <a:lstStyle/>
            <a:p>
              <a:endParaRPr lang="he-IL"/>
            </a:p>
          </p:txBody>
        </p:sp>
        <p:sp>
          <p:nvSpPr>
            <p:cNvPr id="65" name="Line 96"/>
            <p:cNvSpPr>
              <a:spLocks noChangeShapeType="1"/>
            </p:cNvSpPr>
            <p:nvPr/>
          </p:nvSpPr>
          <p:spPr bwMode="auto">
            <a:xfrm flipH="1" flipV="1">
              <a:off x="1760" y="2752"/>
              <a:ext cx="336" cy="0"/>
            </a:xfrm>
            <a:prstGeom prst="line">
              <a:avLst/>
            </a:prstGeom>
            <a:noFill/>
            <a:ln w="12700">
              <a:solidFill>
                <a:schemeClr val="tx1"/>
              </a:solidFill>
              <a:round/>
              <a:headEnd/>
              <a:tailEnd/>
            </a:ln>
          </p:spPr>
          <p:txBody>
            <a:bodyPr wrap="none" anchor="ctr"/>
            <a:lstStyle/>
            <a:p>
              <a:endParaRPr lang="he-IL"/>
            </a:p>
          </p:txBody>
        </p:sp>
        <p:sp>
          <p:nvSpPr>
            <p:cNvPr id="66" name="Line 97"/>
            <p:cNvSpPr>
              <a:spLocks noChangeShapeType="1"/>
            </p:cNvSpPr>
            <p:nvPr/>
          </p:nvSpPr>
          <p:spPr bwMode="auto">
            <a:xfrm>
              <a:off x="1760" y="2536"/>
              <a:ext cx="0" cy="224"/>
            </a:xfrm>
            <a:prstGeom prst="line">
              <a:avLst/>
            </a:prstGeom>
            <a:noFill/>
            <a:ln w="9525">
              <a:solidFill>
                <a:srgbClr val="003366"/>
              </a:solidFill>
              <a:round/>
              <a:headEnd/>
              <a:tailEnd/>
            </a:ln>
          </p:spPr>
          <p:txBody>
            <a:bodyPr wrap="none" anchor="ctr">
              <a:spAutoFit/>
            </a:bodyPr>
            <a:lstStyle/>
            <a:p>
              <a:endParaRPr lang="he-IL"/>
            </a:p>
          </p:txBody>
        </p:sp>
      </p:grpSp>
      <p:grpSp>
        <p:nvGrpSpPr>
          <p:cNvPr id="67" name="Group 98"/>
          <p:cNvGrpSpPr>
            <a:grpSpLocks/>
          </p:cNvGrpSpPr>
          <p:nvPr/>
        </p:nvGrpSpPr>
        <p:grpSpPr bwMode="auto">
          <a:xfrm>
            <a:off x="9486684" y="4431258"/>
            <a:ext cx="848084" cy="486076"/>
            <a:chOff x="1728" y="2528"/>
            <a:chExt cx="384" cy="232"/>
          </a:xfrm>
        </p:grpSpPr>
        <p:sp>
          <p:nvSpPr>
            <p:cNvPr id="68" name="Text Box 99"/>
            <p:cNvSpPr txBox="1">
              <a:spLocks noChangeArrowheads="1"/>
            </p:cNvSpPr>
            <p:nvPr/>
          </p:nvSpPr>
          <p:spPr bwMode="auto">
            <a:xfrm>
              <a:off x="1728" y="2552"/>
              <a:ext cx="384" cy="162"/>
            </a:xfrm>
            <a:prstGeom prst="rect">
              <a:avLst/>
            </a:prstGeom>
            <a:noFill/>
            <a:ln w="12700">
              <a:noFill/>
              <a:miter lim="800000"/>
              <a:headEnd/>
              <a:tailEnd/>
            </a:ln>
          </p:spPr>
          <p:txBody>
            <a:bodyPr>
              <a:spAutoFit/>
            </a:bodyPr>
            <a:lstStyle/>
            <a:p>
              <a:pPr algn="l" rtl="0" eaLnBrk="0" hangingPunct="0">
                <a:spcBef>
                  <a:spcPct val="50000"/>
                </a:spcBef>
              </a:pPr>
              <a:r>
                <a:rPr lang="en-AU" sz="1600" b="1" dirty="0">
                  <a:latin typeface="Times New Roman" pitchFamily="18" charset="0"/>
                </a:rPr>
                <a:t>D1</a:t>
              </a:r>
            </a:p>
          </p:txBody>
        </p:sp>
        <p:sp>
          <p:nvSpPr>
            <p:cNvPr id="69" name="Line 100"/>
            <p:cNvSpPr>
              <a:spLocks noChangeShapeType="1"/>
            </p:cNvSpPr>
            <p:nvPr/>
          </p:nvSpPr>
          <p:spPr bwMode="auto">
            <a:xfrm flipH="1" flipV="1">
              <a:off x="1760" y="2528"/>
              <a:ext cx="336" cy="0"/>
            </a:xfrm>
            <a:prstGeom prst="line">
              <a:avLst/>
            </a:prstGeom>
            <a:noFill/>
            <a:ln w="12700">
              <a:solidFill>
                <a:schemeClr val="tx1"/>
              </a:solidFill>
              <a:round/>
              <a:headEnd/>
              <a:tailEnd/>
            </a:ln>
          </p:spPr>
          <p:txBody>
            <a:bodyPr wrap="none" anchor="ctr"/>
            <a:lstStyle/>
            <a:p>
              <a:endParaRPr lang="he-IL"/>
            </a:p>
          </p:txBody>
        </p:sp>
        <p:sp>
          <p:nvSpPr>
            <p:cNvPr id="70" name="Line 101"/>
            <p:cNvSpPr>
              <a:spLocks noChangeShapeType="1"/>
            </p:cNvSpPr>
            <p:nvPr/>
          </p:nvSpPr>
          <p:spPr bwMode="auto">
            <a:xfrm flipH="1" flipV="1">
              <a:off x="1760" y="2752"/>
              <a:ext cx="336" cy="0"/>
            </a:xfrm>
            <a:prstGeom prst="line">
              <a:avLst/>
            </a:prstGeom>
            <a:noFill/>
            <a:ln w="12700">
              <a:solidFill>
                <a:schemeClr val="tx1"/>
              </a:solidFill>
              <a:round/>
              <a:headEnd/>
              <a:tailEnd/>
            </a:ln>
          </p:spPr>
          <p:txBody>
            <a:bodyPr wrap="none" anchor="ctr"/>
            <a:lstStyle/>
            <a:p>
              <a:endParaRPr lang="he-IL"/>
            </a:p>
          </p:txBody>
        </p:sp>
        <p:sp>
          <p:nvSpPr>
            <p:cNvPr id="71" name="Line 102"/>
            <p:cNvSpPr>
              <a:spLocks noChangeShapeType="1"/>
            </p:cNvSpPr>
            <p:nvPr/>
          </p:nvSpPr>
          <p:spPr bwMode="auto">
            <a:xfrm>
              <a:off x="1760" y="2536"/>
              <a:ext cx="0" cy="224"/>
            </a:xfrm>
            <a:prstGeom prst="line">
              <a:avLst/>
            </a:prstGeom>
            <a:noFill/>
            <a:ln w="9525">
              <a:solidFill>
                <a:srgbClr val="003366"/>
              </a:solidFill>
              <a:round/>
              <a:headEnd/>
              <a:tailEnd/>
            </a:ln>
          </p:spPr>
          <p:txBody>
            <a:bodyPr wrap="none" anchor="ctr">
              <a:spAutoFit/>
            </a:bodyPr>
            <a:lstStyle/>
            <a:p>
              <a:endParaRPr lang="he-IL"/>
            </a:p>
          </p:txBody>
        </p:sp>
      </p:grpSp>
      <p:grpSp>
        <p:nvGrpSpPr>
          <p:cNvPr id="72" name="Group 103"/>
          <p:cNvGrpSpPr>
            <a:grpSpLocks/>
          </p:cNvGrpSpPr>
          <p:nvPr/>
        </p:nvGrpSpPr>
        <p:grpSpPr bwMode="auto">
          <a:xfrm>
            <a:off x="5470856" y="5670634"/>
            <a:ext cx="848084" cy="486076"/>
            <a:chOff x="1728" y="2528"/>
            <a:chExt cx="384" cy="232"/>
          </a:xfrm>
        </p:grpSpPr>
        <p:sp>
          <p:nvSpPr>
            <p:cNvPr id="73" name="Text Box 104"/>
            <p:cNvSpPr txBox="1">
              <a:spLocks noChangeArrowheads="1"/>
            </p:cNvSpPr>
            <p:nvPr/>
          </p:nvSpPr>
          <p:spPr bwMode="auto">
            <a:xfrm>
              <a:off x="1728" y="2552"/>
              <a:ext cx="384" cy="162"/>
            </a:xfrm>
            <a:prstGeom prst="rect">
              <a:avLst/>
            </a:prstGeom>
            <a:noFill/>
            <a:ln w="12700">
              <a:noFill/>
              <a:miter lim="800000"/>
              <a:headEnd/>
              <a:tailEnd/>
            </a:ln>
          </p:spPr>
          <p:txBody>
            <a:bodyPr>
              <a:spAutoFit/>
            </a:bodyPr>
            <a:lstStyle/>
            <a:p>
              <a:pPr algn="l" rtl="0" eaLnBrk="0" hangingPunct="0">
                <a:spcBef>
                  <a:spcPct val="50000"/>
                </a:spcBef>
              </a:pPr>
              <a:r>
                <a:rPr lang="en-AU" sz="1600" b="1" dirty="0">
                  <a:latin typeface="Times New Roman" pitchFamily="18" charset="0"/>
                </a:rPr>
                <a:t>D</a:t>
              </a:r>
              <a:r>
                <a:rPr lang="he-IL" sz="1600" b="1" dirty="0">
                  <a:latin typeface="Times New Roman" pitchFamily="18" charset="0"/>
                </a:rPr>
                <a:t>2</a:t>
              </a:r>
            </a:p>
          </p:txBody>
        </p:sp>
        <p:sp>
          <p:nvSpPr>
            <p:cNvPr id="74" name="Line 105"/>
            <p:cNvSpPr>
              <a:spLocks noChangeShapeType="1"/>
            </p:cNvSpPr>
            <p:nvPr/>
          </p:nvSpPr>
          <p:spPr bwMode="auto">
            <a:xfrm flipH="1" flipV="1">
              <a:off x="1760" y="2528"/>
              <a:ext cx="336" cy="0"/>
            </a:xfrm>
            <a:prstGeom prst="line">
              <a:avLst/>
            </a:prstGeom>
            <a:noFill/>
            <a:ln w="12700">
              <a:solidFill>
                <a:schemeClr val="tx1"/>
              </a:solidFill>
              <a:round/>
              <a:headEnd/>
              <a:tailEnd/>
            </a:ln>
          </p:spPr>
          <p:txBody>
            <a:bodyPr wrap="none" anchor="ctr"/>
            <a:lstStyle/>
            <a:p>
              <a:endParaRPr lang="he-IL"/>
            </a:p>
          </p:txBody>
        </p:sp>
        <p:sp>
          <p:nvSpPr>
            <p:cNvPr id="75" name="Line 106"/>
            <p:cNvSpPr>
              <a:spLocks noChangeShapeType="1"/>
            </p:cNvSpPr>
            <p:nvPr/>
          </p:nvSpPr>
          <p:spPr bwMode="auto">
            <a:xfrm flipH="1" flipV="1">
              <a:off x="1760" y="2752"/>
              <a:ext cx="336" cy="0"/>
            </a:xfrm>
            <a:prstGeom prst="line">
              <a:avLst/>
            </a:prstGeom>
            <a:noFill/>
            <a:ln w="12700">
              <a:solidFill>
                <a:schemeClr val="tx1"/>
              </a:solidFill>
              <a:round/>
              <a:headEnd/>
              <a:tailEnd/>
            </a:ln>
          </p:spPr>
          <p:txBody>
            <a:bodyPr wrap="none" anchor="ctr"/>
            <a:lstStyle/>
            <a:p>
              <a:endParaRPr lang="he-IL"/>
            </a:p>
          </p:txBody>
        </p:sp>
        <p:sp>
          <p:nvSpPr>
            <p:cNvPr id="76" name="Line 107"/>
            <p:cNvSpPr>
              <a:spLocks noChangeShapeType="1"/>
            </p:cNvSpPr>
            <p:nvPr/>
          </p:nvSpPr>
          <p:spPr bwMode="auto">
            <a:xfrm>
              <a:off x="1760" y="2536"/>
              <a:ext cx="0" cy="224"/>
            </a:xfrm>
            <a:prstGeom prst="line">
              <a:avLst/>
            </a:prstGeom>
            <a:noFill/>
            <a:ln w="9525">
              <a:solidFill>
                <a:srgbClr val="003366"/>
              </a:solidFill>
              <a:round/>
              <a:headEnd/>
              <a:tailEnd/>
            </a:ln>
          </p:spPr>
          <p:txBody>
            <a:bodyPr wrap="none" anchor="ctr">
              <a:spAutoFit/>
            </a:bodyPr>
            <a:lstStyle/>
            <a:p>
              <a:endParaRPr lang="he-IL"/>
            </a:p>
          </p:txBody>
        </p:sp>
      </p:grpSp>
      <p:sp>
        <p:nvSpPr>
          <p:cNvPr id="77" name="Line 9"/>
          <p:cNvSpPr>
            <a:spLocks noChangeShapeType="1"/>
          </p:cNvSpPr>
          <p:nvPr/>
        </p:nvSpPr>
        <p:spPr bwMode="auto">
          <a:xfrm flipH="1">
            <a:off x="8268720" y="3389381"/>
            <a:ext cx="954797" cy="8378"/>
          </a:xfrm>
          <a:prstGeom prst="line">
            <a:avLst/>
          </a:prstGeom>
          <a:noFill/>
          <a:ln w="9525">
            <a:solidFill>
              <a:schemeClr val="tx1"/>
            </a:solidFill>
            <a:round/>
            <a:headEnd type="triangle" w="med" len="med"/>
            <a:tailEnd/>
          </a:ln>
        </p:spPr>
        <p:txBody>
          <a:bodyPr wrap="none" anchor="ctr"/>
          <a:lstStyle/>
          <a:p>
            <a:endParaRPr lang="he-IL"/>
          </a:p>
        </p:txBody>
      </p:sp>
      <p:cxnSp>
        <p:nvCxnSpPr>
          <p:cNvPr id="4" name="Straight Connector 3"/>
          <p:cNvCxnSpPr/>
          <p:nvPr/>
        </p:nvCxnSpPr>
        <p:spPr>
          <a:xfrm>
            <a:off x="9841615" y="4431258"/>
            <a:ext cx="11875" cy="48607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5804627" y="5687395"/>
            <a:ext cx="2910" cy="452555"/>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1625509" y="4291800"/>
            <a:ext cx="11875" cy="486076"/>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3655720" y="3340149"/>
            <a:ext cx="11875" cy="486076"/>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3788315" y="5374994"/>
            <a:ext cx="11875" cy="486076"/>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1601364" y="5374994"/>
            <a:ext cx="11875" cy="4860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620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תרגיל</a:t>
            </a:r>
            <a:endParaRPr sz="3600" b="1" dirty="0">
              <a:solidFill>
                <a:srgbClr val="C00000"/>
              </a:solidFill>
              <a:latin typeface="Tahoma" pitchFamily="34" charset="0"/>
              <a:cs typeface="Tahoma" pitchFamily="34" charset="0"/>
            </a:endParaRPr>
          </a:p>
        </p:txBody>
      </p:sp>
      <p:sp>
        <p:nvSpPr>
          <p:cNvPr id="10243" name="Rectangle 3"/>
          <p:cNvSpPr>
            <a:spLocks noGrp="1" noChangeArrowheads="1"/>
          </p:cNvSpPr>
          <p:nvPr>
            <p:ph idx="1"/>
          </p:nvPr>
        </p:nvSpPr>
        <p:spPr>
          <a:xfrm>
            <a:off x="443345" y="1123950"/>
            <a:ext cx="11088255" cy="4572000"/>
          </a:xfrm>
        </p:spPr>
        <p:txBody>
          <a:bodyPr>
            <a:noAutofit/>
          </a:bodyPr>
          <a:lstStyle/>
          <a:p>
            <a:r>
              <a:rPr lang="he-IL" sz="2800" dirty="0">
                <a:latin typeface="Arial" panose="020B0604020202020204" pitchFamily="34" charset="0"/>
                <a:cs typeface="Arial" panose="020B0604020202020204" pitchFamily="34" charset="0"/>
              </a:rPr>
              <a:t>מציבים מד-לחות קרקע במקום מתאים בשדה; מכשיר זה מודד את הלחות באמצעות חיישן מיוחד. מחברים את המכשיר בקו תקשורת מתאים למערכת המחשב והוא משגר אליה אותות בזמנים קבועים (נניח כל 41 דקות) המבטאים את ערך לחות הקרקע. האות המתקבל במערכת גורם להפעלת פונקציה; הפונקציה קולטת את ערך הלחות ומשווה אותו לתקן השקיה השמור במאגר הנתונים של המערכת. אם הלחות יורדת מתחת לדרגה מסוימת (מתחת לתקן) אזי מערכת המידע משגרת אות הפעלה מתאים למכשיר שמפעיל את מערכת ההשקיה.</a:t>
            </a: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14</a:t>
            </a:fld>
            <a:endParaRPr lang="en-US">
              <a:solidFill>
                <a:prstClr val="black"/>
              </a:solidFill>
            </a:endParaRPr>
          </a:p>
        </p:txBody>
      </p:sp>
    </p:spTree>
    <p:extLst>
      <p:ext uri="{BB962C8B-B14F-4D97-AF65-F5344CB8AC3E}">
        <p14:creationId xmlns:p14="http://schemas.microsoft.com/office/powerpoint/2010/main" val="154591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43436"/>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פתרון</a:t>
            </a:r>
            <a:endParaRPr sz="3600" b="1" dirty="0">
              <a:solidFill>
                <a:srgbClr val="C00000"/>
              </a:solidFill>
              <a:latin typeface="Tahoma" pitchFamily="34" charset="0"/>
              <a:cs typeface="Tahoma" pitchFamily="34" charset="0"/>
            </a:endParaRP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15</a:t>
            </a:fld>
            <a:endParaRPr lang="en-US">
              <a:solidFill>
                <a:prstClr val="black"/>
              </a:solidFill>
            </a:endParaRPr>
          </a:p>
        </p:txBody>
      </p:sp>
      <p:sp>
        <p:nvSpPr>
          <p:cNvPr id="3" name="מלבן 2"/>
          <p:cNvSpPr/>
          <p:nvPr/>
        </p:nvSpPr>
        <p:spPr>
          <a:xfrm>
            <a:off x="2780553" y="1625973"/>
            <a:ext cx="7100047" cy="4069977"/>
          </a:xfrm>
          <a:prstGeom prst="rect">
            <a:avLst/>
          </a:prstGeom>
          <a:noFill/>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4" name="משולש שווה שוקיים 3"/>
          <p:cNvSpPr/>
          <p:nvPr/>
        </p:nvSpPr>
        <p:spPr>
          <a:xfrm>
            <a:off x="443345" y="1407955"/>
            <a:ext cx="1851620" cy="1657973"/>
          </a:xfrm>
          <a:prstGeom prst="triangl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R1 </a:t>
            </a:r>
            <a:endParaRPr lang="he-IL" dirty="0"/>
          </a:p>
          <a:p>
            <a:pPr algn="ctr"/>
            <a:r>
              <a:rPr lang="he-IL" dirty="0"/>
              <a:t>מד לחות הקרקע</a:t>
            </a:r>
          </a:p>
        </p:txBody>
      </p:sp>
      <p:sp>
        <p:nvSpPr>
          <p:cNvPr id="8" name="משולש שווה שוקיים 7"/>
          <p:cNvSpPr/>
          <p:nvPr/>
        </p:nvSpPr>
        <p:spPr>
          <a:xfrm>
            <a:off x="10165568" y="3263649"/>
            <a:ext cx="1851620" cy="1657973"/>
          </a:xfrm>
          <a:prstGeom prst="triangl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R1 </a:t>
            </a:r>
            <a:endParaRPr lang="he-IL" dirty="0"/>
          </a:p>
          <a:p>
            <a:pPr algn="ctr"/>
            <a:r>
              <a:rPr lang="he-IL" dirty="0"/>
              <a:t>מערכת השקיה</a:t>
            </a:r>
          </a:p>
        </p:txBody>
      </p:sp>
      <p:sp>
        <p:nvSpPr>
          <p:cNvPr id="9" name="אליפסה 8"/>
          <p:cNvSpPr/>
          <p:nvPr/>
        </p:nvSpPr>
        <p:spPr>
          <a:xfrm>
            <a:off x="3944097" y="1943100"/>
            <a:ext cx="1398868" cy="1320549"/>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1.1</a:t>
            </a:r>
            <a:endParaRPr lang="he-IL" dirty="0"/>
          </a:p>
          <a:p>
            <a:pPr algn="ctr"/>
            <a:r>
              <a:rPr lang="he-IL" dirty="0"/>
              <a:t>קלוט נתוני לחות</a:t>
            </a:r>
          </a:p>
        </p:txBody>
      </p:sp>
      <p:sp>
        <p:nvSpPr>
          <p:cNvPr id="10" name="אליפסה 9"/>
          <p:cNvSpPr/>
          <p:nvPr/>
        </p:nvSpPr>
        <p:spPr>
          <a:xfrm>
            <a:off x="6096000" y="4092635"/>
            <a:ext cx="1524000" cy="1375836"/>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1.2</a:t>
            </a:r>
            <a:endParaRPr lang="he-IL" dirty="0"/>
          </a:p>
          <a:p>
            <a:pPr algn="ctr"/>
            <a:r>
              <a:rPr lang="he-IL" dirty="0"/>
              <a:t>השווה תנאי השקיה והפעל</a:t>
            </a:r>
          </a:p>
        </p:txBody>
      </p:sp>
      <p:cxnSp>
        <p:nvCxnSpPr>
          <p:cNvPr id="6" name="מחבר חץ ישר 5"/>
          <p:cNvCxnSpPr/>
          <p:nvPr/>
        </p:nvCxnSpPr>
        <p:spPr>
          <a:xfrm>
            <a:off x="1981200" y="2366682"/>
            <a:ext cx="1962897" cy="35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מחבר חץ ישר 13"/>
          <p:cNvCxnSpPr/>
          <p:nvPr/>
        </p:nvCxnSpPr>
        <p:spPr>
          <a:xfrm>
            <a:off x="5342965" y="2890587"/>
            <a:ext cx="1163544" cy="120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מחבר חץ ישר 17"/>
          <p:cNvCxnSpPr/>
          <p:nvPr/>
        </p:nvCxnSpPr>
        <p:spPr>
          <a:xfrm flipV="1">
            <a:off x="7620000" y="4536142"/>
            <a:ext cx="2746188" cy="107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7" name="קבוצה 26"/>
          <p:cNvGrpSpPr/>
          <p:nvPr/>
        </p:nvGrpSpPr>
        <p:grpSpPr>
          <a:xfrm>
            <a:off x="2998085" y="3803506"/>
            <a:ext cx="2433939" cy="739430"/>
            <a:chOff x="3094794" y="4092635"/>
            <a:chExt cx="2433939" cy="739430"/>
          </a:xfrm>
        </p:grpSpPr>
        <p:grpSp>
          <p:nvGrpSpPr>
            <p:cNvPr id="21" name="קבוצה 20"/>
            <p:cNvGrpSpPr/>
            <p:nvPr/>
          </p:nvGrpSpPr>
          <p:grpSpPr>
            <a:xfrm>
              <a:off x="3094794" y="4092635"/>
              <a:ext cx="2433939" cy="739430"/>
              <a:chOff x="5290748" y="4017228"/>
              <a:chExt cx="1264023" cy="609040"/>
            </a:xfrm>
          </p:grpSpPr>
          <p:sp>
            <p:nvSpPr>
              <p:cNvPr id="22" name="מלבן 21"/>
              <p:cNvSpPr/>
              <p:nvPr/>
            </p:nvSpPr>
            <p:spPr>
              <a:xfrm>
                <a:off x="5290748" y="4017228"/>
                <a:ext cx="1264023" cy="609040"/>
              </a:xfrm>
              <a:prstGeom prst="rect">
                <a:avLst/>
              </a:prstGeom>
              <a:ln/>
            </p:spPr>
            <p:style>
              <a:lnRef idx="2">
                <a:schemeClr val="dk1"/>
              </a:lnRef>
              <a:fillRef idx="1">
                <a:schemeClr val="lt1"/>
              </a:fillRef>
              <a:effectRef idx="0">
                <a:schemeClr val="dk1"/>
              </a:effectRef>
              <a:fontRef idx="minor">
                <a:schemeClr val="dk1"/>
              </a:fontRef>
            </p:style>
            <p:txBody>
              <a:bodyPr rtlCol="1" anchor="ctr"/>
              <a:lstStyle/>
              <a:p>
                <a:r>
                  <a:rPr lang="he-IL" dirty="0">
                    <a:solidFill>
                      <a:schemeClr val="tx1"/>
                    </a:solidFill>
                  </a:rPr>
                  <a:t>תקני השקיה</a:t>
                </a:r>
                <a:r>
                  <a:rPr lang="en-US" dirty="0">
                    <a:solidFill>
                      <a:schemeClr val="tx1"/>
                    </a:solidFill>
                  </a:rPr>
                  <a:t>   </a:t>
                </a:r>
                <a:endParaRPr lang="he-IL" dirty="0">
                  <a:solidFill>
                    <a:schemeClr val="tx1"/>
                  </a:solidFill>
                </a:endParaRPr>
              </a:p>
            </p:txBody>
          </p:sp>
          <p:cxnSp>
            <p:nvCxnSpPr>
              <p:cNvPr id="23" name="מחבר ישר 22"/>
              <p:cNvCxnSpPr/>
              <p:nvPr/>
            </p:nvCxnSpPr>
            <p:spPr>
              <a:xfrm flipH="1">
                <a:off x="5715000" y="4017228"/>
                <a:ext cx="6350" cy="605572"/>
              </a:xfrm>
              <a:prstGeom prst="line">
                <a:avLst/>
              </a:prstGeom>
            </p:spPr>
            <p:style>
              <a:lnRef idx="2">
                <a:schemeClr val="dk1"/>
              </a:lnRef>
              <a:fillRef idx="1">
                <a:schemeClr val="lt1"/>
              </a:fillRef>
              <a:effectRef idx="0">
                <a:schemeClr val="dk1"/>
              </a:effectRef>
              <a:fontRef idx="minor">
                <a:schemeClr val="dk1"/>
              </a:fontRef>
            </p:style>
          </p:cxnSp>
          <p:cxnSp>
            <p:nvCxnSpPr>
              <p:cNvPr id="24" name="מחבר ישר 23"/>
              <p:cNvCxnSpPr/>
              <p:nvPr/>
            </p:nvCxnSpPr>
            <p:spPr>
              <a:xfrm>
                <a:off x="6554771" y="4017228"/>
                <a:ext cx="0" cy="605572"/>
              </a:xfrm>
              <a:prstGeom prst="line">
                <a:avLst/>
              </a:prstGeom>
              <a:ln/>
            </p:spPr>
            <p:style>
              <a:lnRef idx="2">
                <a:schemeClr val="dk1"/>
              </a:lnRef>
              <a:fillRef idx="1">
                <a:schemeClr val="lt1"/>
              </a:fillRef>
              <a:effectRef idx="0">
                <a:schemeClr val="dk1"/>
              </a:effectRef>
              <a:fontRef idx="minor">
                <a:schemeClr val="dk1"/>
              </a:fontRef>
            </p:style>
          </p:cxnSp>
        </p:grpSp>
        <p:sp>
          <p:nvSpPr>
            <p:cNvPr id="17" name="מלבן 16"/>
            <p:cNvSpPr/>
            <p:nvPr/>
          </p:nvSpPr>
          <p:spPr>
            <a:xfrm>
              <a:off x="3268133" y="4274386"/>
              <a:ext cx="457176" cy="369332"/>
            </a:xfrm>
            <a:prstGeom prst="rect">
              <a:avLst/>
            </a:prstGeom>
          </p:spPr>
          <p:txBody>
            <a:bodyPr wrap="none">
              <a:spAutoFit/>
            </a:bodyPr>
            <a:lstStyle/>
            <a:p>
              <a:r>
                <a:rPr lang="en-US" b="1" dirty="0"/>
                <a:t>D1</a:t>
              </a:r>
              <a:endParaRPr lang="he-IL" b="1" dirty="0"/>
            </a:p>
          </p:txBody>
        </p:sp>
        <p:cxnSp>
          <p:nvCxnSpPr>
            <p:cNvPr id="20" name="מחבר ישר 19"/>
            <p:cNvCxnSpPr/>
            <p:nvPr/>
          </p:nvCxnSpPr>
          <p:spPr>
            <a:xfrm>
              <a:off x="5528733" y="4092635"/>
              <a:ext cx="0" cy="73522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grpSp>
      <p:cxnSp>
        <p:nvCxnSpPr>
          <p:cNvPr id="28" name="מחבר חץ ישר 27"/>
          <p:cNvCxnSpPr/>
          <p:nvPr/>
        </p:nvCxnSpPr>
        <p:spPr>
          <a:xfrm>
            <a:off x="4643531" y="4528263"/>
            <a:ext cx="1510043" cy="550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
          <p:cNvSpPr txBox="1">
            <a:spLocks noChangeArrowheads="1"/>
          </p:cNvSpPr>
          <p:nvPr/>
        </p:nvSpPr>
        <p:spPr>
          <a:xfrm>
            <a:off x="2620380" y="2001533"/>
            <a:ext cx="1323717" cy="471243"/>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1800" dirty="0">
                <a:latin typeface="Arial" panose="020B0604020202020204" pitchFamily="34" charset="0"/>
                <a:cs typeface="Arial" panose="020B0604020202020204" pitchFamily="34" charset="0"/>
              </a:rPr>
              <a:t>לחות הקרקע</a:t>
            </a:r>
          </a:p>
        </p:txBody>
      </p:sp>
      <p:sp>
        <p:nvSpPr>
          <p:cNvPr id="35" name="Rectangle 3"/>
          <p:cNvSpPr txBox="1">
            <a:spLocks noChangeArrowheads="1"/>
          </p:cNvSpPr>
          <p:nvPr/>
        </p:nvSpPr>
        <p:spPr>
          <a:xfrm>
            <a:off x="7837464" y="3985257"/>
            <a:ext cx="1897022" cy="489765"/>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1800" dirty="0">
                <a:latin typeface="Arial" panose="020B0604020202020204" pitchFamily="34" charset="0"/>
                <a:cs typeface="Arial" panose="020B0604020202020204" pitchFamily="34" charset="0"/>
              </a:rPr>
              <a:t>אות הפעלה\הפסקה</a:t>
            </a:r>
          </a:p>
        </p:txBody>
      </p:sp>
      <p:sp>
        <p:nvSpPr>
          <p:cNvPr id="37" name="Rectangle 3"/>
          <p:cNvSpPr txBox="1">
            <a:spLocks noChangeArrowheads="1"/>
          </p:cNvSpPr>
          <p:nvPr/>
        </p:nvSpPr>
        <p:spPr>
          <a:xfrm>
            <a:off x="3681063" y="4729471"/>
            <a:ext cx="1897022" cy="489765"/>
          </a:xfrm>
          <a:prstGeom prst="rect">
            <a:avLst/>
          </a:prstGeom>
        </p:spPr>
        <p:txBody>
          <a:bodyPr vert="horz">
            <a:noAutofit/>
          </a:bodyPr>
          <a:lst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he-IL" sz="1800" dirty="0">
                <a:latin typeface="Arial" panose="020B0604020202020204" pitchFamily="34" charset="0"/>
                <a:cs typeface="Arial" panose="020B0604020202020204" pitchFamily="34" charset="0"/>
              </a:rPr>
              <a:t>נתוני תקן להשקיה</a:t>
            </a:r>
          </a:p>
        </p:txBody>
      </p:sp>
    </p:spTree>
    <p:extLst>
      <p:ext uri="{BB962C8B-B14F-4D97-AF65-F5344CB8AC3E}">
        <p14:creationId xmlns:p14="http://schemas.microsoft.com/office/powerpoint/2010/main" val="214521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כותרת 1"/>
          <p:cNvSpPr>
            <a:spLocks noGrp="1"/>
          </p:cNvSpPr>
          <p:nvPr>
            <p:ph type="title"/>
          </p:nvPr>
        </p:nvSpPr>
        <p:spPr>
          <a:xfrm>
            <a:off x="1693863" y="-674688"/>
            <a:ext cx="9155112" cy="1511301"/>
          </a:xfrm>
        </p:spPr>
        <p:txBody>
          <a:bodyPr/>
          <a:lstStyle/>
          <a:p>
            <a:pPr eaLnBrk="1" hangingPunct="1"/>
            <a:r>
              <a:rPr lang="he-IL" sz="3600" b="1">
                <a:solidFill>
                  <a:srgbClr val="C00000"/>
                </a:solidFill>
                <a:latin typeface="Tahoma" pitchFamily="34" charset="0"/>
                <a:cs typeface="Tahoma" pitchFamily="34" charset="0"/>
              </a:rPr>
              <a:t>דוגמא לתרשים </a:t>
            </a:r>
            <a:r>
              <a:rPr lang="en-US" sz="3600" b="1">
                <a:solidFill>
                  <a:srgbClr val="C00000"/>
                </a:solidFill>
                <a:latin typeface="Tahoma" pitchFamily="34" charset="0"/>
                <a:cs typeface="Tahoma" pitchFamily="34" charset="0"/>
              </a:rPr>
              <a:t>DFD</a:t>
            </a:r>
            <a:r>
              <a:rPr lang="he-IL" sz="3600" b="1">
                <a:solidFill>
                  <a:srgbClr val="C00000"/>
                </a:solidFill>
                <a:latin typeface="Tahoma" pitchFamily="34" charset="0"/>
                <a:cs typeface="Tahoma" pitchFamily="34" charset="0"/>
              </a:rPr>
              <a:t> היררכי מההרצאה</a:t>
            </a:r>
            <a:endParaRPr lang="he-IL" sz="3600"/>
          </a:p>
        </p:txBody>
      </p:sp>
      <p:pic>
        <p:nvPicPr>
          <p:cNvPr id="13315" name="Picture 2"/>
          <p:cNvPicPr>
            <a:picLocks noChangeAspect="1" noChangeArrowheads="1"/>
          </p:cNvPicPr>
          <p:nvPr/>
        </p:nvPicPr>
        <p:blipFill>
          <a:blip r:embed="rId3" cstate="print"/>
          <a:srcRect l="4788" t="26993" r="56915" b="21558"/>
          <a:stretch>
            <a:fillRect/>
          </a:stretch>
        </p:blipFill>
        <p:spPr bwMode="auto">
          <a:xfrm>
            <a:off x="1524001" y="836613"/>
            <a:ext cx="4289425" cy="3960812"/>
          </a:xfrm>
          <a:prstGeom prst="rect">
            <a:avLst/>
          </a:prstGeom>
          <a:noFill/>
          <a:ln w="9525">
            <a:noFill/>
            <a:miter lim="800000"/>
            <a:headEnd/>
            <a:tailEnd/>
          </a:ln>
        </p:spPr>
      </p:pic>
      <p:pic>
        <p:nvPicPr>
          <p:cNvPr id="13316" name="Picture 3"/>
          <p:cNvPicPr>
            <a:picLocks noChangeAspect="1" noChangeArrowheads="1"/>
          </p:cNvPicPr>
          <p:nvPr/>
        </p:nvPicPr>
        <p:blipFill>
          <a:blip r:embed="rId4" cstate="print"/>
          <a:srcRect l="4778" t="25589" r="57436" b="20064"/>
          <a:stretch>
            <a:fillRect/>
          </a:stretch>
        </p:blipFill>
        <p:spPr bwMode="auto">
          <a:xfrm>
            <a:off x="5951539" y="2205038"/>
            <a:ext cx="4465637" cy="4464050"/>
          </a:xfrm>
          <a:prstGeom prst="rect">
            <a:avLst/>
          </a:prstGeom>
          <a:noFill/>
          <a:ln w="9525">
            <a:noFill/>
            <a:miter lim="800000"/>
            <a:headEnd/>
            <a:tailEnd/>
          </a:ln>
        </p:spPr>
      </p:pic>
      <p:cxnSp>
        <p:nvCxnSpPr>
          <p:cNvPr id="5" name="מחבר מרפקי 4"/>
          <p:cNvCxnSpPr>
            <a:endCxn id="0" idx="0"/>
          </p:cNvCxnSpPr>
          <p:nvPr/>
        </p:nvCxnSpPr>
        <p:spPr>
          <a:xfrm>
            <a:off x="3575051" y="1484314"/>
            <a:ext cx="4608513" cy="720725"/>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שאלה מבחינה מועד א' תשע"ג</a:t>
            </a:r>
            <a:endParaRPr sz="3600" b="1" dirty="0">
              <a:solidFill>
                <a:srgbClr val="C00000"/>
              </a:solidFill>
              <a:latin typeface="Tahoma" pitchFamily="34" charset="0"/>
              <a:cs typeface="Tahoma" pitchFamily="34" charset="0"/>
            </a:endParaRP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fld id="{F23D36FB-F3EB-499E-B7B7-5C048CB0B05C}" type="slidenum">
              <a:rPr kumimoji="0" lang="en-US" sz="14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1" eaLnBrk="1" fontAlgn="base" latinLnBrk="0" hangingPunct="1">
                <a:lnSpc>
                  <a:spcPct val="100000"/>
                </a:lnSpc>
                <a:spcBef>
                  <a:spcPct val="0"/>
                </a:spcBef>
                <a:spcAft>
                  <a:spcPct val="0"/>
                </a:spcAft>
                <a:buClrTx/>
                <a:buSzTx/>
                <a:buFontTx/>
                <a:buNone/>
                <a:tabLst/>
                <a:defRPr/>
              </a:pPr>
              <a:t>17</a:t>
            </a:fld>
            <a:endParaRPr kumimoji="0" lang="en-US" sz="14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 name="Rectangle 1"/>
          <p:cNvSpPr/>
          <p:nvPr/>
        </p:nvSpPr>
        <p:spPr>
          <a:xfrm>
            <a:off x="242047" y="1495938"/>
            <a:ext cx="11531600" cy="4662815"/>
          </a:xfrm>
          <a:prstGeom prst="rect">
            <a:avLst/>
          </a:prstGeom>
        </p:spPr>
        <p:txBody>
          <a:bodyPr wrap="square">
            <a:spAutoFit/>
          </a:bodyPr>
          <a:lstStyle/>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(29%) את/ה מפתח/ת מערכת מידע עבור מכון לבריאות עיניים. עבור התיאור הבא עלייך לשרטט</a:t>
            </a: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he-IL" sz="18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a:t>
            </a: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תרשימי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DFD</a:t>
            </a: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DFD0</a:t>
            </a: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DFD1</a:t>
            </a: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ו-</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DFD2</a:t>
            </a: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כמובן שיש לשמור על תקינות התרשימים</a:t>
            </a: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פציינט שמגיע למכון ניגש לעמדה בכניסה ומוציא פתק עם מספר (המעיד על מיקומו בתור) ומחכה בחדר הקבלה. כשמגיע תורו, הוא מתקבל על ידי אחת מן משתי המזכירות, ופרטיו נשמרים במערכת (פרטים אישיים, תלונות, הרופא המפנה וכו'). המערכת מפיקה פתק עם הפנייה למס' חדר מסוים ועם שם של אופטומטריסט שיקבל אותו, והמזכירה מוסרת אותו לפציינט. בחדר זה הוא עובר בדיקת עיניים ראשונית המתבצעת על ידי האופטומטריסט המכסה לו בכל פעם אין אחרת ומציג בפניו סמלים (אותיות, מספרים, ציורים וכו'). האופטומטריסט שומר את נתוני הבדיקה במערכת, ועם סיום הבדיקה, נשלח הפציינט לחדר אחיות על מנת לקבל טיפות עיניים להרחבת האישונים. לאחר 40 דקות עם הטיפות, חוזר הפציינט לחדר של האופטומטריסט, שעושה לו כעת בדיקת עיניים באמצעות מכשיר. הפציינט מתבונן בכל פעם עם עין אחרת במעין משקפיים המותקנים על המכשיר. במהלך הבדיקה, האופטומטריסט מתבונן בתמונת העין המוקרנת לו על ידי מסך והוא מנחה את הפציינט לאן עליו להסתכל על מנת שתיקלט בכל פעם תמונת גלגל העין הרצויה. תוצאות הבדיקה המגיעות מהמכשיר נשמרות במערכת. בסיום הבדיקה, מופק פלט עם תוצאות הבדיקה עבור הפציינט.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p:txBody>
      </p:sp>
    </p:spTree>
    <p:extLst>
      <p:ext uri="{BB962C8B-B14F-4D97-AF65-F5344CB8AC3E}">
        <p14:creationId xmlns:p14="http://schemas.microsoft.com/office/powerpoint/2010/main" val="291367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eaLnBrk="1" hangingPunct="1"/>
            <a:r>
              <a:rPr lang="he-IL" sz="3600" b="1" dirty="0">
                <a:solidFill>
                  <a:srgbClr val="C00000"/>
                </a:solidFill>
                <a:latin typeface="Tahoma" pitchFamily="34" charset="0"/>
                <a:cs typeface="Tahoma" pitchFamily="34" charset="0"/>
              </a:rPr>
              <a:t>שאלה מבחינה מועד א' תשע"ג</a:t>
            </a:r>
            <a:endParaRPr sz="3600" b="1" dirty="0">
              <a:solidFill>
                <a:srgbClr val="C00000"/>
              </a:solidFill>
              <a:latin typeface="Tahoma" pitchFamily="34" charset="0"/>
              <a:cs typeface="Tahoma" pitchFamily="34" charset="0"/>
            </a:endParaRP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fld id="{F23D36FB-F3EB-499E-B7B7-5C048CB0B05C}" type="slidenum">
              <a:rPr kumimoji="0" lang="en-US" sz="14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1"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 name="Rectangle 1"/>
          <p:cNvSpPr/>
          <p:nvPr/>
        </p:nvSpPr>
        <p:spPr>
          <a:xfrm>
            <a:off x="684306" y="1123950"/>
            <a:ext cx="10847294" cy="5067300"/>
          </a:xfrm>
          <a:prstGeom prst="rect">
            <a:avLst/>
          </a:prstGeom>
        </p:spPr>
        <p:txBody>
          <a:bodyPr wrap="square">
            <a:spAutoFit/>
          </a:bodyPr>
          <a:lstStyle/>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לאחר בדיקה זו מופנה הפציינט שוב לאחת המזכירות. המזכירה מזינה את מ"ז של הפציינט, והמערכת על סמך תוצאות הבדיקה הראשונית מחליטה האם הבדיקה תקינה, ובמקרה זה היא מציגה הודעה על מסך המזכירה. המזכירה גובה תשלום עבור הבדיקה והתשלום מתעדכן למערכת הכספים הקיימת כבר במכון. הפציינט מקבל קבלה על התשלום. אם הבדיקה לא תקינה, המערכת מציגה למזכירה רשימה של רופאים מומחים הרלוונטיים לבעיה שאובחנה, והמזכירה קובעת לפציינט תור לרופא מומחה וכמובן גובה תשלום בעבור הבדיקה.  כדי לקבוע תור לרופא מומחה, המזכירה מציגה לפציינט מועדים פנויים של הרופא המומחה והפציינט בוחר בתאריך שמתאים לו. ייתכן שהפציינט יופנה למספר רופאים מומחים שונים. המזכירה מעדכנת את התור/ים ומפיקה לפציינט פלט עם מועדי התור/ים, ושמות הרופא/ים.</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הפציינט חוזר למכון לתור שנקבע לו לרופא המומחה. הרופא שולף את תוצאות הבדיקה הקודמת וממשיך בסדרת בדיקות משלו. את תוצאות הבדיקה וההמלצות להמשך בדיקות או טיפולים הוא מעדכן במערכת. פלטים עם תוצאות והמלצות מופקים בהתאם גם לפציינט.</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a:p>
            <a:pPr marL="0" marR="0" lvl="0" indent="0" algn="r" defTabSz="914400" rtl="1" eaLnBrk="1" fontAlgn="auto" latinLnBrk="0" hangingPunct="1">
              <a:lnSpc>
                <a:spcPct val="150000"/>
              </a:lnSpc>
              <a:spcBef>
                <a:spcPts val="0"/>
              </a:spcBef>
              <a:spcAft>
                <a:spcPts val="0"/>
              </a:spcAft>
              <a:buClrTx/>
              <a:buSzTx/>
              <a:buFontTx/>
              <a:buNone/>
              <a:tabLst/>
              <a:defRPr/>
            </a:pPr>
            <a:r>
              <a:rPr kumimoji="0" lang="he-IL"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יש למספר את הפונקציות, המאגרים והישויות, וכן לתת שמות מילוליים לכל מרכיב בתרשים. בנוסף, יש לרשום מידע על גבי החיצים.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p:txBody>
      </p:sp>
    </p:spTree>
    <p:extLst>
      <p:ext uri="{BB962C8B-B14F-4D97-AF65-F5344CB8AC3E}">
        <p14:creationId xmlns:p14="http://schemas.microsoft.com/office/powerpoint/2010/main" val="220838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 Doc 17_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651250" y="0"/>
            <a:ext cx="4887913" cy="6858000"/>
          </a:xfrm>
          <a:prstGeom prst="rect">
            <a:avLst/>
          </a:prstGeom>
        </p:spPr>
      </p:pic>
    </p:spTree>
    <p:extLst>
      <p:ext uri="{BB962C8B-B14F-4D97-AF65-F5344CB8AC3E}">
        <p14:creationId xmlns:p14="http://schemas.microsoft.com/office/powerpoint/2010/main" val="101293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2438400" y="-171400"/>
            <a:ext cx="7772400" cy="1143000"/>
          </a:xfrm>
        </p:spPr>
        <p:txBody>
          <a:bodyPr>
            <a:normAutofit/>
          </a:bodyPr>
          <a:lstStyle/>
          <a:p>
            <a:pPr algn="ctr"/>
            <a:r>
              <a:rPr lang="he-IL" sz="3600" b="1" dirty="0">
                <a:solidFill>
                  <a:srgbClr val="C00000"/>
                </a:solidFill>
                <a:latin typeface="Tahoma" pitchFamily="34" charset="0"/>
                <a:cs typeface="Tahoma" pitchFamily="34" charset="0"/>
              </a:rPr>
              <a:t>תרגיל - מועד א' תשע"ו </a:t>
            </a:r>
            <a:endParaRPr lang="he-IL" sz="3600" dirty="0"/>
          </a:p>
        </p:txBody>
      </p:sp>
      <p:pic>
        <p:nvPicPr>
          <p:cNvPr id="6" name="Picture 5"/>
          <p:cNvPicPr>
            <a:picLocks noChangeAspect="1"/>
          </p:cNvPicPr>
          <p:nvPr/>
        </p:nvPicPr>
        <p:blipFill>
          <a:blip r:embed="rId2"/>
          <a:stretch>
            <a:fillRect/>
          </a:stretch>
        </p:blipFill>
        <p:spPr>
          <a:xfrm>
            <a:off x="3657601" y="914400"/>
            <a:ext cx="4988719" cy="4244014"/>
          </a:xfrm>
          <a:prstGeom prst="rect">
            <a:avLst/>
          </a:prstGeom>
        </p:spPr>
      </p:pic>
      <p:pic>
        <p:nvPicPr>
          <p:cNvPr id="7" name="Picture 6"/>
          <p:cNvPicPr>
            <a:picLocks noChangeAspect="1"/>
          </p:cNvPicPr>
          <p:nvPr/>
        </p:nvPicPr>
        <p:blipFill>
          <a:blip r:embed="rId3"/>
          <a:stretch>
            <a:fillRect/>
          </a:stretch>
        </p:blipFill>
        <p:spPr>
          <a:xfrm>
            <a:off x="2895600" y="5257801"/>
            <a:ext cx="6705600" cy="1114425"/>
          </a:xfrm>
          <a:prstGeom prst="rect">
            <a:avLst/>
          </a:prstGeom>
        </p:spPr>
      </p:pic>
    </p:spTree>
    <p:extLst>
      <p:ext uri="{BB962C8B-B14F-4D97-AF65-F5344CB8AC3E}">
        <p14:creationId xmlns:p14="http://schemas.microsoft.com/office/powerpoint/2010/main" val="1012434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 Doc 17_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687763" y="0"/>
            <a:ext cx="4814887" cy="6858000"/>
          </a:xfrm>
          <a:prstGeom prst="rect">
            <a:avLst/>
          </a:prstGeom>
        </p:spPr>
      </p:pic>
    </p:spTree>
    <p:extLst>
      <p:ext uri="{BB962C8B-B14F-4D97-AF65-F5344CB8AC3E}">
        <p14:creationId xmlns:p14="http://schemas.microsoft.com/office/powerpoint/2010/main" val="311500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 Doc 17_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500188" y="0"/>
            <a:ext cx="9191625" cy="6858000"/>
          </a:xfrm>
          <a:prstGeom prst="rect">
            <a:avLst/>
          </a:prstGeom>
        </p:spPr>
      </p:pic>
    </p:spTree>
    <p:extLst>
      <p:ext uri="{BB962C8B-B14F-4D97-AF65-F5344CB8AC3E}">
        <p14:creationId xmlns:p14="http://schemas.microsoft.com/office/powerpoint/2010/main" val="195018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2438400" y="-171400"/>
            <a:ext cx="7772400" cy="1143000"/>
          </a:xfrm>
        </p:spPr>
        <p:txBody>
          <a:bodyPr>
            <a:normAutofit/>
          </a:bodyPr>
          <a:lstStyle/>
          <a:p>
            <a:pPr algn="ctr"/>
            <a:r>
              <a:rPr lang="he-IL" sz="3600" b="1" dirty="0">
                <a:solidFill>
                  <a:srgbClr val="C00000"/>
                </a:solidFill>
                <a:latin typeface="Tahoma" pitchFamily="34" charset="0"/>
                <a:cs typeface="Tahoma" pitchFamily="34" charset="0"/>
              </a:rPr>
              <a:t>פתרון תרגיל - מועד א' תשע"ו </a:t>
            </a:r>
            <a:endParaRPr lang="he-IL" sz="3600" dirty="0"/>
          </a:p>
        </p:txBody>
      </p:sp>
      <p:pic>
        <p:nvPicPr>
          <p:cNvPr id="6" name="Picture 5"/>
          <p:cNvPicPr>
            <a:picLocks noChangeAspect="1"/>
          </p:cNvPicPr>
          <p:nvPr/>
        </p:nvPicPr>
        <p:blipFill>
          <a:blip r:embed="rId2"/>
          <a:stretch>
            <a:fillRect/>
          </a:stretch>
        </p:blipFill>
        <p:spPr>
          <a:xfrm>
            <a:off x="3657601" y="914400"/>
            <a:ext cx="4988719" cy="4244014"/>
          </a:xfrm>
          <a:prstGeom prst="rect">
            <a:avLst/>
          </a:prstGeom>
        </p:spPr>
      </p:pic>
      <p:pic>
        <p:nvPicPr>
          <p:cNvPr id="7" name="Picture 6"/>
          <p:cNvPicPr>
            <a:picLocks noChangeAspect="1"/>
          </p:cNvPicPr>
          <p:nvPr/>
        </p:nvPicPr>
        <p:blipFill>
          <a:blip r:embed="rId3"/>
          <a:stretch>
            <a:fillRect/>
          </a:stretch>
        </p:blipFill>
        <p:spPr>
          <a:xfrm>
            <a:off x="2895600" y="5257801"/>
            <a:ext cx="6705600" cy="1114425"/>
          </a:xfrm>
          <a:prstGeom prst="rect">
            <a:avLst/>
          </a:prstGeom>
        </p:spPr>
      </p:pic>
      <p:sp>
        <p:nvSpPr>
          <p:cNvPr id="2" name="Oval 1"/>
          <p:cNvSpPr/>
          <p:nvPr/>
        </p:nvSpPr>
        <p:spPr>
          <a:xfrm>
            <a:off x="6400800" y="3505200"/>
            <a:ext cx="1295400" cy="838200"/>
          </a:xfrm>
          <a:prstGeom prst="ellipse">
            <a:avLst/>
          </a:prstGeom>
          <a:noFill/>
        </p:spPr>
        <p:style>
          <a:lnRef idx="2">
            <a:schemeClr val="dk1"/>
          </a:lnRef>
          <a:fillRef idx="1">
            <a:schemeClr val="lt1"/>
          </a:fillRef>
          <a:effectRef idx="0">
            <a:schemeClr val="dk1"/>
          </a:effectRef>
          <a:fontRef idx="minor">
            <a:schemeClr val="dk1"/>
          </a:fontRef>
        </p:style>
        <p:txBody>
          <a:bodyPr rtlCol="1" anchor="ctr"/>
          <a:lstStyle/>
          <a:p>
            <a:pPr algn="ct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UC – 4 </a:t>
            </a:r>
            <a:br>
              <a:rPr lang="en-US" sz="1200" dirty="0">
                <a:solidFill>
                  <a:prstClr val="black"/>
                </a:solidFill>
                <a:latin typeface="Arial" panose="020B0604020202020204" pitchFamily="34" charset="0"/>
                <a:cs typeface="Arial" panose="020B0604020202020204" pitchFamily="34" charset="0"/>
              </a:rPr>
            </a:br>
            <a:r>
              <a:rPr lang="he-IL" sz="1200" dirty="0">
                <a:solidFill>
                  <a:prstClr val="black"/>
                </a:solidFill>
                <a:latin typeface="Arial" panose="020B0604020202020204" pitchFamily="34" charset="0"/>
                <a:cs typeface="Arial" panose="020B0604020202020204" pitchFamily="34" charset="0"/>
              </a:rPr>
              <a:t>התחברות ראשונית למערכת</a:t>
            </a:r>
          </a:p>
        </p:txBody>
      </p:sp>
      <p:cxnSp>
        <p:nvCxnSpPr>
          <p:cNvPr id="4" name="Straight Arrow Connector 3"/>
          <p:cNvCxnSpPr>
            <a:cxnSpLocks/>
            <a:stCxn id="2" idx="1"/>
          </p:cNvCxnSpPr>
          <p:nvPr/>
        </p:nvCxnSpPr>
        <p:spPr>
          <a:xfrm flipH="1" flipV="1">
            <a:off x="6324601" y="2634224"/>
            <a:ext cx="265906" cy="993728"/>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90407" y="2897907"/>
            <a:ext cx="1600200" cy="261610"/>
          </a:xfrm>
          <a:prstGeom prst="rect">
            <a:avLst/>
          </a:prstGeom>
          <a:noFill/>
        </p:spPr>
        <p:txBody>
          <a:bodyPr wrap="square" rtlCol="1">
            <a:spAutoFit/>
          </a:bodyPr>
          <a:lstStyle/>
          <a:p>
            <a:pPr fontAlgn="base">
              <a:spcBef>
                <a:spcPct val="0"/>
              </a:spcBef>
              <a:spcAft>
                <a:spcPct val="0"/>
              </a:spcAft>
            </a:pPr>
            <a:r>
              <a:rPr lang="en-US" sz="1100" dirty="0">
                <a:solidFill>
                  <a:prstClr val="black"/>
                </a:solidFill>
                <a:latin typeface="Arial" pitchFamily="34" charset="0"/>
                <a:cs typeface="Arial" pitchFamily="34" charset="0"/>
              </a:rPr>
              <a:t>&lt;&lt;include&gt;&gt;</a:t>
            </a:r>
            <a:endParaRPr lang="he-IL" sz="11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402654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2438400" y="-171400"/>
            <a:ext cx="7772400" cy="1143000"/>
          </a:xfrm>
        </p:spPr>
        <p:txBody>
          <a:bodyPr>
            <a:normAutofit/>
          </a:bodyPr>
          <a:lstStyle/>
          <a:p>
            <a:pPr algn="ctr"/>
            <a:r>
              <a:rPr lang="he-IL" sz="3600" b="1" dirty="0">
                <a:solidFill>
                  <a:srgbClr val="C00000"/>
                </a:solidFill>
                <a:latin typeface="Tahoma" pitchFamily="34" charset="0"/>
                <a:cs typeface="Tahoma" pitchFamily="34" charset="0"/>
              </a:rPr>
              <a:t>תרגיל - מועד א' תשע"ו </a:t>
            </a:r>
            <a:endParaRPr lang="he-IL" sz="3600" dirty="0"/>
          </a:p>
        </p:txBody>
      </p:sp>
      <p:pic>
        <p:nvPicPr>
          <p:cNvPr id="6" name="Picture 5"/>
          <p:cNvPicPr>
            <a:picLocks noChangeAspect="1"/>
          </p:cNvPicPr>
          <p:nvPr/>
        </p:nvPicPr>
        <p:blipFill>
          <a:blip r:embed="rId2"/>
          <a:stretch>
            <a:fillRect/>
          </a:stretch>
        </p:blipFill>
        <p:spPr>
          <a:xfrm>
            <a:off x="3657601" y="914400"/>
            <a:ext cx="4988719" cy="4244014"/>
          </a:xfrm>
          <a:prstGeom prst="rect">
            <a:avLst/>
          </a:prstGeom>
        </p:spPr>
      </p:pic>
      <p:pic>
        <p:nvPicPr>
          <p:cNvPr id="2" name="Picture 1"/>
          <p:cNvPicPr>
            <a:picLocks noChangeAspect="1"/>
          </p:cNvPicPr>
          <p:nvPr/>
        </p:nvPicPr>
        <p:blipFill>
          <a:blip r:embed="rId3"/>
          <a:stretch>
            <a:fillRect/>
          </a:stretch>
        </p:blipFill>
        <p:spPr>
          <a:xfrm>
            <a:off x="1905000" y="5121201"/>
            <a:ext cx="8418576" cy="1510339"/>
          </a:xfrm>
          <a:prstGeom prst="rect">
            <a:avLst/>
          </a:prstGeom>
        </p:spPr>
      </p:pic>
    </p:spTree>
    <p:extLst>
      <p:ext uri="{BB962C8B-B14F-4D97-AF65-F5344CB8AC3E}">
        <p14:creationId xmlns:p14="http://schemas.microsoft.com/office/powerpoint/2010/main" val="199865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2438400" y="-171400"/>
            <a:ext cx="7772400" cy="1143000"/>
          </a:xfrm>
        </p:spPr>
        <p:txBody>
          <a:bodyPr>
            <a:normAutofit/>
          </a:bodyPr>
          <a:lstStyle/>
          <a:p>
            <a:pPr algn="ctr"/>
            <a:r>
              <a:rPr lang="he-IL" sz="3600" b="1" dirty="0">
                <a:solidFill>
                  <a:srgbClr val="C00000"/>
                </a:solidFill>
                <a:latin typeface="Tahoma" pitchFamily="34" charset="0"/>
                <a:cs typeface="Tahoma" pitchFamily="34" charset="0"/>
              </a:rPr>
              <a:t>פתרון תרגיל - מועד א' תשע"ו </a:t>
            </a:r>
            <a:endParaRPr lang="he-IL" sz="3600" dirty="0"/>
          </a:p>
        </p:txBody>
      </p:sp>
      <p:pic>
        <p:nvPicPr>
          <p:cNvPr id="6" name="Picture 5"/>
          <p:cNvPicPr>
            <a:picLocks noChangeAspect="1"/>
          </p:cNvPicPr>
          <p:nvPr/>
        </p:nvPicPr>
        <p:blipFill>
          <a:blip r:embed="rId2"/>
          <a:stretch>
            <a:fillRect/>
          </a:stretch>
        </p:blipFill>
        <p:spPr>
          <a:xfrm>
            <a:off x="3657601" y="914400"/>
            <a:ext cx="4988719" cy="4244014"/>
          </a:xfrm>
          <a:prstGeom prst="rect">
            <a:avLst/>
          </a:prstGeom>
        </p:spPr>
      </p:pic>
      <p:pic>
        <p:nvPicPr>
          <p:cNvPr id="2" name="Picture 1"/>
          <p:cNvPicPr>
            <a:picLocks noChangeAspect="1"/>
          </p:cNvPicPr>
          <p:nvPr/>
        </p:nvPicPr>
        <p:blipFill>
          <a:blip r:embed="rId3"/>
          <a:stretch>
            <a:fillRect/>
          </a:stretch>
        </p:blipFill>
        <p:spPr>
          <a:xfrm>
            <a:off x="1905000" y="5121201"/>
            <a:ext cx="8418576" cy="1510339"/>
          </a:xfrm>
          <a:prstGeom prst="rect">
            <a:avLst/>
          </a:prstGeom>
        </p:spPr>
      </p:pic>
      <p:sp>
        <p:nvSpPr>
          <p:cNvPr id="8" name="Oval 7"/>
          <p:cNvSpPr/>
          <p:nvPr/>
        </p:nvSpPr>
        <p:spPr>
          <a:xfrm>
            <a:off x="6790586" y="3343275"/>
            <a:ext cx="1143000" cy="609600"/>
          </a:xfrm>
          <a:prstGeom prst="ellipse">
            <a:avLst/>
          </a:prstGeom>
          <a:noFill/>
        </p:spPr>
        <p:style>
          <a:lnRef idx="2">
            <a:schemeClr val="dk1"/>
          </a:lnRef>
          <a:fillRef idx="1">
            <a:schemeClr val="lt1"/>
          </a:fillRef>
          <a:effectRef idx="0">
            <a:schemeClr val="dk1"/>
          </a:effectRef>
          <a:fontRef idx="minor">
            <a:schemeClr val="dk1"/>
          </a:fontRef>
        </p:style>
        <p:txBody>
          <a:bodyPr rtlCol="1" anchor="ctr"/>
          <a:lstStyle/>
          <a:p>
            <a:pPr algn="ct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UC – 4 </a:t>
            </a:r>
            <a:br>
              <a:rPr lang="en-US" sz="1200" dirty="0">
                <a:solidFill>
                  <a:prstClr val="black"/>
                </a:solidFill>
                <a:latin typeface="Arial" panose="020B0604020202020204" pitchFamily="34" charset="0"/>
                <a:cs typeface="Arial" panose="020B0604020202020204" pitchFamily="34" charset="0"/>
              </a:rPr>
            </a:br>
            <a:r>
              <a:rPr lang="he-IL" sz="1200" dirty="0">
                <a:solidFill>
                  <a:prstClr val="black"/>
                </a:solidFill>
                <a:latin typeface="Arial" panose="020B0604020202020204" pitchFamily="34" charset="0"/>
                <a:cs typeface="Arial" panose="020B0604020202020204" pitchFamily="34" charset="0"/>
              </a:rPr>
              <a:t>חיפוש קבוצה</a:t>
            </a:r>
          </a:p>
        </p:txBody>
      </p:sp>
      <p:cxnSp>
        <p:nvCxnSpPr>
          <p:cNvPr id="9" name="Straight Arrow Connector 8"/>
          <p:cNvCxnSpPr>
            <a:cxnSpLocks/>
            <a:endCxn id="8" idx="1"/>
          </p:cNvCxnSpPr>
          <p:nvPr/>
        </p:nvCxnSpPr>
        <p:spPr>
          <a:xfrm>
            <a:off x="6714386" y="2544035"/>
            <a:ext cx="243588" cy="888514"/>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03300" y="2797590"/>
            <a:ext cx="1043688" cy="261610"/>
          </a:xfrm>
          <a:prstGeom prst="rect">
            <a:avLst/>
          </a:prstGeom>
          <a:noFill/>
        </p:spPr>
        <p:txBody>
          <a:bodyPr wrap="square" rtlCol="1">
            <a:spAutoFit/>
          </a:bodyPr>
          <a:lstStyle/>
          <a:p>
            <a:pPr fontAlgn="base">
              <a:spcBef>
                <a:spcPct val="0"/>
              </a:spcBef>
              <a:spcAft>
                <a:spcPct val="0"/>
              </a:spcAft>
            </a:pPr>
            <a:r>
              <a:rPr lang="en-US" sz="1100" dirty="0">
                <a:solidFill>
                  <a:prstClr val="black"/>
                </a:solidFill>
                <a:latin typeface="Arial" pitchFamily="34" charset="0"/>
                <a:cs typeface="Arial" pitchFamily="34" charset="0"/>
              </a:rPr>
              <a:t>&lt;&lt;extend&gt;&gt;</a:t>
            </a:r>
            <a:endParaRPr lang="he-IL" sz="1100" dirty="0">
              <a:solidFill>
                <a:prstClr val="black"/>
              </a:solidFill>
              <a:latin typeface="Arial" pitchFamily="34" charset="0"/>
              <a:cs typeface="Arial" pitchFamily="34" charset="0"/>
            </a:endParaRPr>
          </a:p>
        </p:txBody>
      </p:sp>
      <p:sp>
        <p:nvSpPr>
          <p:cNvPr id="22" name="Oval 21"/>
          <p:cNvSpPr/>
          <p:nvPr/>
        </p:nvSpPr>
        <p:spPr>
          <a:xfrm>
            <a:off x="5643230" y="4062521"/>
            <a:ext cx="1362740" cy="737191"/>
          </a:xfrm>
          <a:prstGeom prst="ellipse">
            <a:avLst/>
          </a:prstGeom>
          <a:noFill/>
        </p:spPr>
        <p:style>
          <a:lnRef idx="2">
            <a:schemeClr val="dk1"/>
          </a:lnRef>
          <a:fillRef idx="1">
            <a:schemeClr val="lt1"/>
          </a:fillRef>
          <a:effectRef idx="0">
            <a:schemeClr val="dk1"/>
          </a:effectRef>
          <a:fontRef idx="minor">
            <a:schemeClr val="dk1"/>
          </a:fontRef>
        </p:style>
        <p:txBody>
          <a:bodyPr rtlCol="1" anchor="ctr"/>
          <a:lstStyle/>
          <a:p>
            <a:pPr algn="ct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UC – 5</a:t>
            </a:r>
            <a:br>
              <a:rPr lang="en-US" sz="1200" dirty="0">
                <a:solidFill>
                  <a:prstClr val="black"/>
                </a:solidFill>
                <a:latin typeface="Arial" panose="020B0604020202020204" pitchFamily="34" charset="0"/>
                <a:cs typeface="Arial" panose="020B0604020202020204" pitchFamily="34" charset="0"/>
              </a:rPr>
            </a:br>
            <a:r>
              <a:rPr lang="he-IL" sz="1200" dirty="0">
                <a:solidFill>
                  <a:prstClr val="black"/>
                </a:solidFill>
                <a:latin typeface="Arial" panose="020B0604020202020204" pitchFamily="34" charset="0"/>
                <a:cs typeface="Arial" panose="020B0604020202020204" pitchFamily="34" charset="0"/>
              </a:rPr>
              <a:t>אישור הזמנה להשתתפות בקבוצה</a:t>
            </a:r>
          </a:p>
        </p:txBody>
      </p:sp>
      <p:cxnSp>
        <p:nvCxnSpPr>
          <p:cNvPr id="23" name="Straight Arrow Connector 22"/>
          <p:cNvCxnSpPr>
            <a:cxnSpLocks/>
            <a:endCxn id="22" idx="0"/>
          </p:cNvCxnSpPr>
          <p:nvPr/>
        </p:nvCxnSpPr>
        <p:spPr>
          <a:xfrm>
            <a:off x="6202806" y="2674928"/>
            <a:ext cx="121794" cy="1387593"/>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335906" y="2545923"/>
            <a:ext cx="1074294" cy="129004"/>
          </a:xfrm>
          <a:prstGeom prst="rect">
            <a:avLst/>
          </a:prstGeom>
          <a:solidFill>
            <a:srgbClr val="7ACFF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base">
              <a:spcBef>
                <a:spcPct val="0"/>
              </a:spcBef>
              <a:spcAft>
                <a:spcPct val="0"/>
              </a:spcAft>
            </a:pPr>
            <a:endParaRPr lang="he-IL">
              <a:solidFill>
                <a:prstClr val="white"/>
              </a:solidFill>
              <a:latin typeface="Perpetua"/>
              <a:cs typeface="Aharoni" panose="02010803020104030203" pitchFamily="2" charset="-79"/>
            </a:endParaRPr>
          </a:p>
        </p:txBody>
      </p:sp>
      <p:sp>
        <p:nvSpPr>
          <p:cNvPr id="25" name="Rectangle 24"/>
          <p:cNvSpPr/>
          <p:nvPr/>
        </p:nvSpPr>
        <p:spPr>
          <a:xfrm>
            <a:off x="4092244" y="2541720"/>
            <a:ext cx="224612"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base">
              <a:spcBef>
                <a:spcPct val="0"/>
              </a:spcBef>
              <a:spcAft>
                <a:spcPct val="0"/>
              </a:spcAft>
            </a:pPr>
            <a:endParaRPr lang="he-IL">
              <a:solidFill>
                <a:prstClr val="white"/>
              </a:solidFill>
              <a:latin typeface="Perpetua"/>
              <a:cs typeface="Aharoni" panose="02010803020104030203" pitchFamily="2" charset="-79"/>
            </a:endParaRPr>
          </a:p>
        </p:txBody>
      </p:sp>
      <p:cxnSp>
        <p:nvCxnSpPr>
          <p:cNvPr id="28" name="Straight Connector 27"/>
          <p:cNvCxnSpPr>
            <a:cxnSpLocks/>
            <a:endCxn id="11" idx="1"/>
          </p:cNvCxnSpPr>
          <p:nvPr/>
        </p:nvCxnSpPr>
        <p:spPr>
          <a:xfrm flipV="1">
            <a:off x="7005970" y="3695165"/>
            <a:ext cx="1946656" cy="64152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cxnSpLocks/>
            <a:stCxn id="11" idx="1"/>
          </p:cNvCxnSpPr>
          <p:nvPr/>
        </p:nvCxnSpPr>
        <p:spPr>
          <a:xfrm flipH="1" flipV="1">
            <a:off x="7839818" y="3474437"/>
            <a:ext cx="1112808" cy="220728"/>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802756" y="3661010"/>
            <a:ext cx="1043688" cy="261610"/>
          </a:xfrm>
          <a:prstGeom prst="rect">
            <a:avLst/>
          </a:prstGeom>
          <a:noFill/>
        </p:spPr>
        <p:txBody>
          <a:bodyPr wrap="square" rtlCol="1">
            <a:spAutoFit/>
          </a:bodyPr>
          <a:lstStyle/>
          <a:p>
            <a:pPr fontAlgn="base">
              <a:spcBef>
                <a:spcPct val="0"/>
              </a:spcBef>
              <a:spcAft>
                <a:spcPct val="0"/>
              </a:spcAft>
            </a:pPr>
            <a:r>
              <a:rPr lang="en-US" sz="1100" dirty="0">
                <a:solidFill>
                  <a:prstClr val="black"/>
                </a:solidFill>
                <a:latin typeface="Arial" pitchFamily="34" charset="0"/>
                <a:cs typeface="Arial" pitchFamily="34" charset="0"/>
              </a:rPr>
              <a:t>&lt;&lt;extend&gt;&gt;</a:t>
            </a:r>
            <a:endParaRPr lang="he-IL" sz="1100" dirty="0">
              <a:solidFill>
                <a:prstClr val="black"/>
              </a:solidFill>
              <a:latin typeface="Arial" pitchFamily="34" charset="0"/>
              <a:cs typeface="Arial" pitchFamily="34" charset="0"/>
            </a:endParaRPr>
          </a:p>
        </p:txBody>
      </p:sp>
      <p:grpSp>
        <p:nvGrpSpPr>
          <p:cNvPr id="15" name="Group 14"/>
          <p:cNvGrpSpPr/>
          <p:nvPr/>
        </p:nvGrpSpPr>
        <p:grpSpPr>
          <a:xfrm>
            <a:off x="8952627" y="3304640"/>
            <a:ext cx="399733" cy="781050"/>
            <a:chOff x="7428626" y="3304640"/>
            <a:chExt cx="399733" cy="781050"/>
          </a:xfrm>
        </p:grpSpPr>
        <p:pic>
          <p:nvPicPr>
            <p:cNvPr id="11" name="Picture 10"/>
            <p:cNvPicPr>
              <a:picLocks noChangeAspect="1"/>
            </p:cNvPicPr>
            <p:nvPr/>
          </p:nvPicPr>
          <p:blipFill>
            <a:blip r:embed="rId4"/>
            <a:stretch>
              <a:fillRect/>
            </a:stretch>
          </p:blipFill>
          <p:spPr>
            <a:xfrm>
              <a:off x="7428626" y="3304640"/>
              <a:ext cx="285750" cy="781050"/>
            </a:xfrm>
            <a:prstGeom prst="rect">
              <a:avLst/>
            </a:prstGeom>
          </p:spPr>
        </p:pic>
        <p:sp>
          <p:nvSpPr>
            <p:cNvPr id="14" name="Rectangle 13"/>
            <p:cNvSpPr/>
            <p:nvPr/>
          </p:nvSpPr>
          <p:spPr>
            <a:xfrm>
              <a:off x="7675959" y="3307269"/>
              <a:ext cx="152400" cy="125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base">
                <a:spcBef>
                  <a:spcPct val="0"/>
                </a:spcBef>
                <a:spcAft>
                  <a:spcPct val="0"/>
                </a:spcAft>
              </a:pPr>
              <a:endParaRPr lang="he-IL">
                <a:solidFill>
                  <a:prstClr val="white"/>
                </a:solidFill>
                <a:latin typeface="Perpetua"/>
                <a:cs typeface="Aharoni" panose="02010803020104030203" pitchFamily="2" charset="-79"/>
              </a:endParaRPr>
            </a:p>
          </p:txBody>
        </p:sp>
      </p:grpSp>
    </p:spTree>
    <p:extLst>
      <p:ext uri="{BB962C8B-B14F-4D97-AF65-F5344CB8AC3E}">
        <p14:creationId xmlns:p14="http://schemas.microsoft.com/office/powerpoint/2010/main" val="210807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b="1" dirty="0" err="1">
                <a:latin typeface="Open Sans" panose="020B0606030504020204" pitchFamily="34" charset="0"/>
                <a:ea typeface="Open Sans" panose="020B0606030504020204" pitchFamily="34" charset="0"/>
              </a:rPr>
              <a:t>טרנזקציות</a:t>
            </a:r>
            <a:r>
              <a:rPr lang="he-IL" b="1" dirty="0">
                <a:latin typeface="Open Sans" panose="020B0606030504020204" pitchFamily="34" charset="0"/>
                <a:ea typeface="Open Sans" panose="020B0606030504020204" pitchFamily="34" charset="0"/>
              </a:rPr>
              <a:t> בשימוש על ידי </a:t>
            </a:r>
            <a:r>
              <a:rPr lang="en-US" b="1" dirty="0">
                <a:latin typeface="Open Sans" panose="020B0606030504020204" pitchFamily="34" charset="0"/>
                <a:ea typeface="Open Sans" panose="020B0606030504020204" pitchFamily="34" charset="0"/>
              </a:rPr>
              <a:t>DFD</a:t>
            </a:r>
            <a:endParaRPr lang="he-IL" b="1" dirty="0">
              <a:latin typeface="Open Sans" panose="020B0606030504020204" pitchFamily="34" charset="0"/>
              <a:ea typeface="Open Sans" panose="020B0606030504020204" pitchFamily="34" charset="0"/>
            </a:endParaRPr>
          </a:p>
        </p:txBody>
      </p:sp>
      <p:sp>
        <p:nvSpPr>
          <p:cNvPr id="3" name="כותרת משנה 2"/>
          <p:cNvSpPr>
            <a:spLocks noGrp="1"/>
          </p:cNvSpPr>
          <p:nvPr>
            <p:ph type="subTitle" idx="1"/>
          </p:nvPr>
        </p:nvSpPr>
        <p:spPr/>
        <p:txBody>
          <a:bodyPr/>
          <a:lstStyle/>
          <a:p>
            <a:r>
              <a:rPr lang="he-IL" b="1" dirty="0"/>
              <a:t>ניתוח ועיצוב מערכות מידע</a:t>
            </a:r>
          </a:p>
        </p:txBody>
      </p:sp>
    </p:spTree>
    <p:extLst>
      <p:ext uri="{BB962C8B-B14F-4D97-AF65-F5344CB8AC3E}">
        <p14:creationId xmlns:p14="http://schemas.microsoft.com/office/powerpoint/2010/main" val="217741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מחבר ישר 25"/>
          <p:cNvCxnSpPr/>
          <p:nvPr/>
        </p:nvCxnSpPr>
        <p:spPr>
          <a:xfrm>
            <a:off x="2166910" y="3643314"/>
            <a:ext cx="8001056" cy="1588"/>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grpSp>
        <p:nvGrpSpPr>
          <p:cNvPr id="2" name="קבוצה 28"/>
          <p:cNvGrpSpPr/>
          <p:nvPr/>
        </p:nvGrpSpPr>
        <p:grpSpPr>
          <a:xfrm>
            <a:off x="4881554" y="857232"/>
            <a:ext cx="3230670" cy="5786478"/>
            <a:chOff x="3571868" y="857232"/>
            <a:chExt cx="3230670" cy="5786478"/>
          </a:xfrm>
        </p:grpSpPr>
        <p:sp>
          <p:nvSpPr>
            <p:cNvPr id="36" name="מלבן מעוגל 35"/>
            <p:cNvSpPr/>
            <p:nvPr/>
          </p:nvSpPr>
          <p:spPr>
            <a:xfrm>
              <a:off x="3571868" y="85723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fontAlgn="base">
                <a:spcBef>
                  <a:spcPct val="0"/>
                </a:spcBef>
                <a:spcAft>
                  <a:spcPct val="0"/>
                </a:spcAft>
              </a:pPr>
              <a:r>
                <a:rPr lang="he-IL" sz="2800" b="1" dirty="0">
                  <a:solidFill>
                    <a:prstClr val="white"/>
                  </a:solidFill>
                  <a:latin typeface="Perpetua"/>
                  <a:cs typeface="Aharoni" panose="02010803020104030203" pitchFamily="2" charset="-79"/>
                </a:rPr>
                <a:t>ייזום</a:t>
              </a:r>
              <a:endParaRPr lang="he-IL" sz="2400" b="1" dirty="0">
                <a:solidFill>
                  <a:prstClr val="white"/>
                </a:solidFill>
                <a:latin typeface="Perpetua"/>
                <a:cs typeface="Aharoni" panose="02010803020104030203" pitchFamily="2" charset="-79"/>
              </a:endParaRPr>
            </a:p>
          </p:txBody>
        </p:sp>
        <p:sp>
          <p:nvSpPr>
            <p:cNvPr id="37" name="מלבן מעוגל 36"/>
            <p:cNvSpPr/>
            <p:nvPr/>
          </p:nvSpPr>
          <p:spPr>
            <a:xfrm>
              <a:off x="3571868" y="157161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fontAlgn="base">
                <a:spcBef>
                  <a:spcPct val="0"/>
                </a:spcBef>
                <a:spcAft>
                  <a:spcPct val="0"/>
                </a:spcAft>
              </a:pPr>
              <a:r>
                <a:rPr lang="he-IL" sz="2800" b="1" dirty="0">
                  <a:solidFill>
                    <a:prstClr val="white"/>
                  </a:solidFill>
                  <a:latin typeface="Perpetua"/>
                  <a:cs typeface="Aharoni" panose="02010803020104030203" pitchFamily="2" charset="-79"/>
                </a:rPr>
                <a:t>חקר מצב קיים</a:t>
              </a:r>
            </a:p>
          </p:txBody>
        </p:sp>
        <p:sp>
          <p:nvSpPr>
            <p:cNvPr id="38" name="מלבן מעוגל 37"/>
            <p:cNvSpPr/>
            <p:nvPr/>
          </p:nvSpPr>
          <p:spPr>
            <a:xfrm>
              <a:off x="3571868" y="228599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fontAlgn="base">
                <a:spcBef>
                  <a:spcPct val="0"/>
                </a:spcBef>
                <a:spcAft>
                  <a:spcPct val="0"/>
                </a:spcAft>
              </a:pPr>
              <a:r>
                <a:rPr lang="he-IL" sz="2800" b="1" dirty="0">
                  <a:solidFill>
                    <a:prstClr val="white"/>
                  </a:solidFill>
                  <a:latin typeface="Perpetua"/>
                  <a:cs typeface="Aharoni" panose="02010803020104030203" pitchFamily="2" charset="-79"/>
                </a:rPr>
                <a:t>אפיון ראשוני</a:t>
              </a:r>
            </a:p>
          </p:txBody>
        </p:sp>
        <p:sp>
          <p:nvSpPr>
            <p:cNvPr id="39" name="מלבן מעוגל 38"/>
            <p:cNvSpPr/>
            <p:nvPr/>
          </p:nvSpPr>
          <p:spPr>
            <a:xfrm>
              <a:off x="3571868" y="300037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fontAlgn="base">
                <a:spcBef>
                  <a:spcPct val="0"/>
                </a:spcBef>
                <a:spcAft>
                  <a:spcPct val="0"/>
                </a:spcAft>
              </a:pPr>
              <a:r>
                <a:rPr lang="he-IL" sz="2800" b="1" dirty="0">
                  <a:solidFill>
                    <a:prstClr val="white"/>
                  </a:solidFill>
                  <a:latin typeface="Perpetua"/>
                  <a:cs typeface="Aharoni" panose="02010803020104030203" pitchFamily="2" charset="-79"/>
                </a:rPr>
                <a:t>חקר ישימות</a:t>
              </a:r>
            </a:p>
          </p:txBody>
        </p:sp>
        <p:sp>
          <p:nvSpPr>
            <p:cNvPr id="40" name="מלבן מעוגל 39"/>
            <p:cNvSpPr/>
            <p:nvPr/>
          </p:nvSpPr>
          <p:spPr>
            <a:xfrm>
              <a:off x="3571868" y="3857628"/>
              <a:ext cx="3230670" cy="857256"/>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1" anchor="ctr"/>
            <a:lstStyle/>
            <a:p>
              <a:pPr algn="ctr" fontAlgn="base">
                <a:spcBef>
                  <a:spcPct val="0"/>
                </a:spcBef>
                <a:spcAft>
                  <a:spcPct val="0"/>
                </a:spcAft>
              </a:pPr>
              <a:r>
                <a:rPr lang="he-IL" sz="2800" b="1" dirty="0">
                  <a:solidFill>
                    <a:prstClr val="white"/>
                  </a:solidFill>
                  <a:latin typeface="Perpetua"/>
                  <a:cs typeface="Aharoni" panose="02010803020104030203" pitchFamily="2" charset="-79"/>
                </a:rPr>
                <a:t>ניתוח המערכת החדשה</a:t>
              </a:r>
            </a:p>
          </p:txBody>
        </p:sp>
        <p:sp>
          <p:nvSpPr>
            <p:cNvPr id="41" name="מלבן מעוגל 40"/>
            <p:cNvSpPr/>
            <p:nvPr/>
          </p:nvSpPr>
          <p:spPr>
            <a:xfrm>
              <a:off x="3571868" y="492919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fontAlgn="base">
                <a:spcBef>
                  <a:spcPct val="0"/>
                </a:spcBef>
                <a:spcAft>
                  <a:spcPct val="0"/>
                </a:spcAft>
              </a:pPr>
              <a:r>
                <a:rPr lang="he-IL" sz="2400" b="1" dirty="0">
                  <a:solidFill>
                    <a:prstClr val="white"/>
                  </a:solidFill>
                  <a:latin typeface="Perpetua"/>
                  <a:cs typeface="Aharoni" panose="02010803020104030203" pitchFamily="2" charset="-79"/>
                </a:rPr>
                <a:t>עיצוב המערכת החדשה</a:t>
              </a:r>
            </a:p>
          </p:txBody>
        </p:sp>
        <p:sp>
          <p:nvSpPr>
            <p:cNvPr id="42" name="מלבן מעוגל 41"/>
            <p:cNvSpPr/>
            <p:nvPr/>
          </p:nvSpPr>
          <p:spPr>
            <a:xfrm>
              <a:off x="3571868" y="6072206"/>
              <a:ext cx="3230670" cy="57150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fontAlgn="base">
                <a:spcBef>
                  <a:spcPct val="0"/>
                </a:spcBef>
                <a:spcAft>
                  <a:spcPct val="0"/>
                </a:spcAft>
              </a:pPr>
              <a:r>
                <a:rPr lang="he-IL" sz="2400" b="1" dirty="0">
                  <a:solidFill>
                    <a:prstClr val="white"/>
                  </a:solidFill>
                  <a:latin typeface="Perpetua"/>
                  <a:cs typeface="Aharoni" panose="02010803020104030203" pitchFamily="2" charset="-79"/>
                </a:rPr>
                <a:t>יישום והטמעה</a:t>
              </a:r>
            </a:p>
          </p:txBody>
        </p:sp>
        <p:cxnSp>
          <p:nvCxnSpPr>
            <p:cNvPr id="43" name="מחבר חץ ישר 42"/>
            <p:cNvCxnSpPr>
              <a:stCxn id="36" idx="2"/>
              <a:endCxn id="37" idx="0"/>
            </p:cNvCxnSpPr>
            <p:nvPr/>
          </p:nvCxnSpPr>
          <p:spPr>
            <a:xfrm>
              <a:off x="5187203" y="128586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4" name="מחבר חץ ישר 43"/>
            <p:cNvCxnSpPr>
              <a:stCxn id="37" idx="2"/>
              <a:endCxn id="38" idx="0"/>
            </p:cNvCxnSpPr>
            <p:nvPr/>
          </p:nvCxnSpPr>
          <p:spPr>
            <a:xfrm>
              <a:off x="5187203" y="200024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מחבר חץ ישר 44"/>
            <p:cNvCxnSpPr>
              <a:stCxn id="38" idx="2"/>
              <a:endCxn id="39" idx="0"/>
            </p:cNvCxnSpPr>
            <p:nvPr/>
          </p:nvCxnSpPr>
          <p:spPr>
            <a:xfrm>
              <a:off x="5187203" y="271462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מחבר חץ ישר 45"/>
            <p:cNvCxnSpPr>
              <a:stCxn id="39" idx="2"/>
              <a:endCxn id="40" idx="0"/>
            </p:cNvCxnSpPr>
            <p:nvPr/>
          </p:nvCxnSpPr>
          <p:spPr>
            <a:xfrm>
              <a:off x="5187203" y="3429000"/>
              <a:ext cx="0" cy="42862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7" name="מחבר חץ ישר 46"/>
            <p:cNvCxnSpPr>
              <a:stCxn id="40" idx="2"/>
              <a:endCxn id="41" idx="0"/>
            </p:cNvCxnSpPr>
            <p:nvPr/>
          </p:nvCxnSpPr>
          <p:spPr>
            <a:xfrm>
              <a:off x="5187203" y="4714884"/>
              <a:ext cx="0" cy="2143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מחבר חץ ישר 47"/>
            <p:cNvCxnSpPr>
              <a:stCxn id="41" idx="2"/>
              <a:endCxn id="42" idx="0"/>
            </p:cNvCxnSpPr>
            <p:nvPr/>
          </p:nvCxnSpPr>
          <p:spPr>
            <a:xfrm>
              <a:off x="5187203" y="5786454"/>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sp>
        <p:nvSpPr>
          <p:cNvPr id="55" name="כותרת 1"/>
          <p:cNvSpPr>
            <a:spLocks noGrp="1"/>
          </p:cNvSpPr>
          <p:nvPr>
            <p:ph type="title"/>
          </p:nvPr>
        </p:nvSpPr>
        <p:spPr>
          <a:xfrm>
            <a:off x="1981200" y="-71462"/>
            <a:ext cx="8229600" cy="846158"/>
          </a:xfrm>
        </p:spPr>
        <p:txBody>
          <a:bodyPr>
            <a:normAutofit/>
          </a:bodyPr>
          <a:lstStyle/>
          <a:p>
            <a:pPr algn="ctr"/>
            <a:r>
              <a:rPr lang="he-IL" sz="3600" b="1" dirty="0">
                <a:solidFill>
                  <a:srgbClr val="C00000"/>
                </a:solidFill>
                <a:latin typeface="Tahoma" pitchFamily="34" charset="0"/>
                <a:cs typeface="Tahoma" pitchFamily="34" charset="0"/>
              </a:rPr>
              <a:t>השלבים בפיתוח מערכת מידע</a:t>
            </a:r>
          </a:p>
        </p:txBody>
      </p:sp>
      <p:graphicFrame>
        <p:nvGraphicFramePr>
          <p:cNvPr id="18" name="דיאגרמה 17"/>
          <p:cNvGraphicFramePr/>
          <p:nvPr>
            <p:extLst>
              <p:ext uri="{D42A27DB-BD31-4B8C-83A1-F6EECF244321}">
                <p14:modId xmlns:p14="http://schemas.microsoft.com/office/powerpoint/2010/main" val="1174222946"/>
              </p:ext>
            </p:extLst>
          </p:nvPr>
        </p:nvGraphicFramePr>
        <p:xfrm>
          <a:off x="1703512" y="3645024"/>
          <a:ext cx="3096344" cy="1383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029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a:r>
              <a:rPr lang="he-IL" sz="3600" b="1" dirty="0" err="1">
                <a:solidFill>
                  <a:srgbClr val="C00000"/>
                </a:solidFill>
                <a:latin typeface="Tahoma" pitchFamily="34" charset="0"/>
                <a:cs typeface="Tahoma" pitchFamily="34" charset="0"/>
              </a:rPr>
              <a:t>טרנזקציות</a:t>
            </a:r>
            <a:endParaRPr sz="3600" b="1" dirty="0">
              <a:solidFill>
                <a:srgbClr val="C00000"/>
              </a:solidFill>
              <a:latin typeface="Tahoma" pitchFamily="34" charset="0"/>
              <a:cs typeface="Tahoma" pitchFamily="34" charset="0"/>
            </a:endParaRPr>
          </a:p>
        </p:txBody>
      </p:sp>
      <p:sp>
        <p:nvSpPr>
          <p:cNvPr id="10243" name="Rectangle 3"/>
          <p:cNvSpPr>
            <a:spLocks noGrp="1" noChangeArrowheads="1"/>
          </p:cNvSpPr>
          <p:nvPr>
            <p:ph idx="1"/>
          </p:nvPr>
        </p:nvSpPr>
        <p:spPr>
          <a:xfrm>
            <a:off x="443345" y="1346019"/>
            <a:ext cx="11088255" cy="4572000"/>
          </a:xfrm>
        </p:spPr>
        <p:txBody>
          <a:bodyPr>
            <a:noAutofit/>
          </a:bodyPr>
          <a:lstStyle/>
          <a:p>
            <a:r>
              <a:rPr lang="he-IL" sz="3200" u="sng" dirty="0">
                <a:latin typeface="Arial" panose="020B0604020202020204" pitchFamily="34" charset="0"/>
                <a:cs typeface="Arial" panose="020B0604020202020204" pitchFamily="34" charset="0"/>
              </a:rPr>
              <a:t>הגדרה:</a:t>
            </a:r>
          </a:p>
          <a:p>
            <a:pPr marL="0" indent="0">
              <a:buNone/>
            </a:pPr>
            <a:r>
              <a:rPr lang="he-IL" sz="2800" dirty="0">
                <a:latin typeface="Arial" panose="020B0604020202020204" pitchFamily="34" charset="0"/>
                <a:cs typeface="Arial" panose="020B0604020202020204" pitchFamily="34" charset="0"/>
              </a:rPr>
              <a:t>אוסף פעולות פשוטות שמתבצעות במערכת כחלק מתהליך מחשב מסוים.</a:t>
            </a:r>
          </a:p>
          <a:p>
            <a:pPr marL="0" indent="0">
              <a:buNone/>
            </a:pPr>
            <a:r>
              <a:rPr lang="he-IL" sz="2800" dirty="0">
                <a:latin typeface="Arial" panose="020B0604020202020204" pitchFamily="34" charset="0"/>
                <a:cs typeface="Arial" panose="020B0604020202020204" pitchFamily="34" charset="0"/>
              </a:rPr>
              <a:t>לכל </a:t>
            </a:r>
            <a:r>
              <a:rPr lang="he-IL" sz="2800" dirty="0" err="1">
                <a:latin typeface="Arial" panose="020B0604020202020204" pitchFamily="34" charset="0"/>
                <a:cs typeface="Arial" panose="020B0604020202020204" pitchFamily="34" charset="0"/>
              </a:rPr>
              <a:t>טרנזקציה</a:t>
            </a:r>
            <a:r>
              <a:rPr lang="he-IL" sz="2800" dirty="0">
                <a:latin typeface="Arial" panose="020B0604020202020204" pitchFamily="34" charset="0"/>
                <a:cs typeface="Arial" panose="020B0604020202020204" pitchFamily="34" charset="0"/>
              </a:rPr>
              <a:t> חייב שיהיה טריגר אחד לפחות.</a:t>
            </a:r>
          </a:p>
          <a:p>
            <a:pPr marL="0" indent="0">
              <a:buNone/>
            </a:pPr>
            <a:endParaRPr lang="he-IL" sz="2800" dirty="0">
              <a:latin typeface="Arial" panose="020B0604020202020204" pitchFamily="34" charset="0"/>
              <a:cs typeface="Arial" panose="020B0604020202020204" pitchFamily="34" charset="0"/>
            </a:endParaRPr>
          </a:p>
          <a:p>
            <a:r>
              <a:rPr lang="he-IL" sz="3200" u="sng" dirty="0">
                <a:latin typeface="Arial" panose="020B0604020202020204" pitchFamily="34" charset="0"/>
                <a:cs typeface="Arial" panose="020B0604020202020204" pitchFamily="34" charset="0"/>
              </a:rPr>
              <a:t>סוגי טריגרים שיכולים להיות </a:t>
            </a:r>
            <a:r>
              <a:rPr lang="he-IL" sz="3200" u="sng" dirty="0" err="1">
                <a:latin typeface="Arial" panose="020B0604020202020204" pitchFamily="34" charset="0"/>
                <a:cs typeface="Arial" panose="020B0604020202020204" pitchFamily="34" charset="0"/>
              </a:rPr>
              <a:t>לטרנזקציות</a:t>
            </a:r>
            <a:r>
              <a:rPr lang="he-IL" sz="3200" u="sng" dirty="0">
                <a:latin typeface="Arial" panose="020B0604020202020204" pitchFamily="34" charset="0"/>
                <a:cs typeface="Arial" panose="020B0604020202020204" pitchFamily="34" charset="0"/>
              </a:rPr>
              <a:t>:</a:t>
            </a:r>
          </a:p>
          <a:p>
            <a:pPr lvl="2"/>
            <a:r>
              <a:rPr lang="he-IL" sz="2800" dirty="0">
                <a:latin typeface="Arial" panose="020B0604020202020204" pitchFamily="34" charset="0"/>
                <a:cs typeface="Arial" panose="020B0604020202020204" pitchFamily="34" charset="0"/>
              </a:rPr>
              <a:t>עדכון בבסיס הנתונים (למשל מינוס בחשבון)</a:t>
            </a:r>
          </a:p>
          <a:p>
            <a:pPr lvl="2"/>
            <a:r>
              <a:rPr lang="he-IL" sz="2800" dirty="0">
                <a:latin typeface="Arial" panose="020B0604020202020204" pitchFamily="34" charset="0"/>
                <a:cs typeface="Arial" panose="020B0604020202020204" pitchFamily="34" charset="0"/>
              </a:rPr>
              <a:t>פעולת משתמש</a:t>
            </a:r>
          </a:p>
          <a:p>
            <a:pPr lvl="2"/>
            <a:r>
              <a:rPr lang="he-IL" sz="2800" dirty="0">
                <a:latin typeface="Arial" panose="020B0604020202020204" pitchFamily="34" charset="0"/>
                <a:cs typeface="Arial" panose="020B0604020202020204" pitchFamily="34" charset="0"/>
              </a:rPr>
              <a:t>זמנים (אחת לחודש משכורת לעובדים)</a:t>
            </a:r>
          </a:p>
          <a:p>
            <a:pPr lvl="2"/>
            <a:r>
              <a:rPr lang="he-IL" sz="2800" dirty="0">
                <a:latin typeface="Arial" panose="020B0604020202020204" pitchFamily="34" charset="0"/>
                <a:cs typeface="Arial" panose="020B0604020202020204" pitchFamily="34" charset="0"/>
              </a:rPr>
              <a:t>סנסור</a:t>
            </a:r>
            <a:r>
              <a:rPr lang="en-US" sz="2800" dirty="0">
                <a:latin typeface="Arial" panose="020B0604020202020204" pitchFamily="34" charset="0"/>
                <a:cs typeface="Arial" panose="020B0604020202020204" pitchFamily="34" charset="0"/>
              </a:rPr>
              <a:t>/</a:t>
            </a:r>
            <a:r>
              <a:rPr lang="he-IL" sz="2800" dirty="0">
                <a:latin typeface="Arial" panose="020B0604020202020204" pitchFamily="34" charset="0"/>
                <a:cs typeface="Arial" panose="020B0604020202020204" pitchFamily="34" charset="0"/>
              </a:rPr>
              <a:t>מכשיר (</a:t>
            </a:r>
            <a:r>
              <a:rPr lang="en-US" sz="2800" dirty="0">
                <a:latin typeface="Arial" panose="020B0604020202020204" pitchFamily="34" charset="0"/>
                <a:cs typeface="Arial" panose="020B0604020202020204" pitchFamily="34" charset="0"/>
              </a:rPr>
              <a:t>GPS</a:t>
            </a:r>
            <a:r>
              <a:rPr lang="he-IL" sz="2800" dirty="0">
                <a:latin typeface="Arial" panose="020B0604020202020204" pitchFamily="34" charset="0"/>
                <a:cs typeface="Arial" panose="020B0604020202020204" pitchFamily="34" charset="0"/>
              </a:rPr>
              <a:t>)</a:t>
            </a: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8</a:t>
            </a:fld>
            <a:endParaRPr lang="en-US" dirty="0">
              <a:solidFill>
                <a:prstClr val="black"/>
              </a:solidFill>
            </a:endParaRPr>
          </a:p>
        </p:txBody>
      </p:sp>
    </p:spTree>
    <p:extLst>
      <p:ext uri="{BB962C8B-B14F-4D97-AF65-F5344CB8AC3E}">
        <p14:creationId xmlns:p14="http://schemas.microsoft.com/office/powerpoint/2010/main" val="242124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304800"/>
            <a:ext cx="8229600" cy="819150"/>
          </a:xfrm>
        </p:spPr>
        <p:txBody>
          <a:bodyPr>
            <a:normAutofit/>
          </a:bodyPr>
          <a:lstStyle/>
          <a:p>
            <a:pPr algn="ctr"/>
            <a:r>
              <a:rPr lang="he-IL" sz="3600" b="1" dirty="0">
                <a:solidFill>
                  <a:srgbClr val="C00000"/>
                </a:solidFill>
                <a:latin typeface="Tahoma" pitchFamily="34" charset="0"/>
                <a:cs typeface="Tahoma" pitchFamily="34" charset="0"/>
              </a:rPr>
              <a:t>סוגי </a:t>
            </a:r>
            <a:r>
              <a:rPr lang="he-IL" sz="3600" b="1" dirty="0" err="1">
                <a:solidFill>
                  <a:srgbClr val="C00000"/>
                </a:solidFill>
                <a:latin typeface="Tahoma" pitchFamily="34" charset="0"/>
                <a:cs typeface="Tahoma" pitchFamily="34" charset="0"/>
              </a:rPr>
              <a:t>טרנזקציות</a:t>
            </a:r>
            <a:endParaRPr sz="3600" b="1" dirty="0">
              <a:solidFill>
                <a:srgbClr val="C00000"/>
              </a:solidFill>
              <a:latin typeface="Tahoma" pitchFamily="34" charset="0"/>
              <a:cs typeface="Tahoma" pitchFamily="34" charset="0"/>
            </a:endParaRPr>
          </a:p>
        </p:txBody>
      </p:sp>
      <p:sp>
        <p:nvSpPr>
          <p:cNvPr id="10243" name="Rectangle 3"/>
          <p:cNvSpPr>
            <a:spLocks noGrp="1" noChangeArrowheads="1"/>
          </p:cNvSpPr>
          <p:nvPr>
            <p:ph idx="1"/>
          </p:nvPr>
        </p:nvSpPr>
        <p:spPr>
          <a:xfrm>
            <a:off x="443345" y="1346019"/>
            <a:ext cx="11088255" cy="4572000"/>
          </a:xfrm>
        </p:spPr>
        <p:txBody>
          <a:bodyPr>
            <a:noAutofit/>
          </a:bodyPr>
          <a:lstStyle/>
          <a:p>
            <a:r>
              <a:rPr lang="he-IL" sz="3200" dirty="0">
                <a:latin typeface="Arial" panose="020B0604020202020204" pitchFamily="34" charset="0"/>
                <a:cs typeface="Arial" panose="020B0604020202020204" pitchFamily="34" charset="0"/>
              </a:rPr>
              <a:t>אם </a:t>
            </a:r>
            <a:r>
              <a:rPr lang="he-IL" sz="3200" dirty="0" err="1">
                <a:latin typeface="Arial" panose="020B0604020202020204" pitchFamily="34" charset="0"/>
                <a:cs typeface="Arial" panose="020B0604020202020204" pitchFamily="34" charset="0"/>
              </a:rPr>
              <a:t>בטרנזקציה</a:t>
            </a:r>
            <a:r>
              <a:rPr lang="he-IL" sz="3200" dirty="0">
                <a:latin typeface="Arial" panose="020B0604020202020204" pitchFamily="34" charset="0"/>
                <a:cs typeface="Arial" panose="020B0604020202020204" pitchFamily="34" charset="0"/>
              </a:rPr>
              <a:t> מסוימת הטריגר היחיד הוא:</a:t>
            </a:r>
          </a:p>
          <a:p>
            <a:pPr lvl="2"/>
            <a:r>
              <a:rPr lang="he-IL" sz="2800" dirty="0">
                <a:latin typeface="Arial" panose="020B0604020202020204" pitchFamily="34" charset="0"/>
                <a:cs typeface="Arial" panose="020B0604020202020204" pitchFamily="34" charset="0"/>
              </a:rPr>
              <a:t>עדכון בבסיס הנתונים (למשל מינוס בחשבון) </a:t>
            </a:r>
            <a:r>
              <a:rPr lang="he-IL" sz="2800" dirty="0">
                <a:latin typeface="Arial" panose="020B0604020202020204" pitchFamily="34" charset="0"/>
                <a:cs typeface="Arial" panose="020B0604020202020204" pitchFamily="34" charset="0"/>
                <a:sym typeface="Wingdings" panose="05000000000000000000" pitchFamily="2" charset="2"/>
              </a:rPr>
              <a:t> </a:t>
            </a:r>
            <a:r>
              <a:rPr lang="he-IL" sz="2800" dirty="0" err="1">
                <a:latin typeface="Arial" panose="020B0604020202020204" pitchFamily="34" charset="0"/>
                <a:cs typeface="Arial" panose="020B0604020202020204" pitchFamily="34" charset="0"/>
                <a:sym typeface="Wingdings" panose="05000000000000000000" pitchFamily="2" charset="2"/>
              </a:rPr>
              <a:t>טרנזקציית</a:t>
            </a:r>
            <a:r>
              <a:rPr lang="he-IL" sz="2800" dirty="0">
                <a:latin typeface="Arial" panose="020B0604020202020204" pitchFamily="34" charset="0"/>
                <a:cs typeface="Arial" panose="020B0604020202020204" pitchFamily="34" charset="0"/>
                <a:sym typeface="Wingdings" panose="05000000000000000000" pitchFamily="2" charset="2"/>
              </a:rPr>
              <a:t> משתמש</a:t>
            </a:r>
            <a:endParaRPr lang="he-IL" sz="2800" dirty="0">
              <a:latin typeface="Arial" panose="020B0604020202020204" pitchFamily="34" charset="0"/>
              <a:cs typeface="Arial" panose="020B0604020202020204" pitchFamily="34" charset="0"/>
            </a:endParaRPr>
          </a:p>
          <a:p>
            <a:pPr lvl="2"/>
            <a:r>
              <a:rPr lang="he-IL" sz="2800" dirty="0">
                <a:latin typeface="Arial" panose="020B0604020202020204" pitchFamily="34" charset="0"/>
                <a:cs typeface="Arial" panose="020B0604020202020204" pitchFamily="34" charset="0"/>
              </a:rPr>
              <a:t>פעולת משתמש </a:t>
            </a:r>
            <a:r>
              <a:rPr lang="he-IL" sz="2800" dirty="0">
                <a:latin typeface="Arial" panose="020B0604020202020204" pitchFamily="34" charset="0"/>
                <a:cs typeface="Arial" panose="020B0604020202020204" pitchFamily="34" charset="0"/>
                <a:sym typeface="Wingdings" panose="05000000000000000000" pitchFamily="2" charset="2"/>
              </a:rPr>
              <a:t> </a:t>
            </a:r>
            <a:r>
              <a:rPr lang="he-IL" sz="2800" dirty="0" err="1">
                <a:latin typeface="Arial" panose="020B0604020202020204" pitchFamily="34" charset="0"/>
                <a:cs typeface="Arial" panose="020B0604020202020204" pitchFamily="34" charset="0"/>
                <a:sym typeface="Wingdings" panose="05000000000000000000" pitchFamily="2" charset="2"/>
              </a:rPr>
              <a:t>טרנזקציית</a:t>
            </a:r>
            <a:r>
              <a:rPr lang="he-IL" sz="2800" dirty="0">
                <a:latin typeface="Arial" panose="020B0604020202020204" pitchFamily="34" charset="0"/>
                <a:cs typeface="Arial" panose="020B0604020202020204" pitchFamily="34" charset="0"/>
                <a:sym typeface="Wingdings" panose="05000000000000000000" pitchFamily="2" charset="2"/>
              </a:rPr>
              <a:t> משתמש</a:t>
            </a:r>
            <a:endParaRPr lang="he-IL" sz="2800" dirty="0">
              <a:latin typeface="Arial" panose="020B0604020202020204" pitchFamily="34" charset="0"/>
              <a:cs typeface="Arial" panose="020B0604020202020204" pitchFamily="34" charset="0"/>
            </a:endParaRPr>
          </a:p>
          <a:p>
            <a:pPr lvl="2"/>
            <a:r>
              <a:rPr lang="he-IL" sz="2800" dirty="0">
                <a:latin typeface="Arial" panose="020B0604020202020204" pitchFamily="34" charset="0"/>
                <a:cs typeface="Arial" panose="020B0604020202020204" pitchFamily="34" charset="0"/>
              </a:rPr>
              <a:t>זמנים (אחת לחודש משכורת לעובדים)</a:t>
            </a:r>
            <a:r>
              <a:rPr lang="he-IL" sz="2800" dirty="0">
                <a:latin typeface="Arial" panose="020B0604020202020204" pitchFamily="34" charset="0"/>
                <a:cs typeface="Arial" panose="020B0604020202020204" pitchFamily="34" charset="0"/>
                <a:sym typeface="Wingdings" panose="05000000000000000000" pitchFamily="2" charset="2"/>
              </a:rPr>
              <a:t>  </a:t>
            </a:r>
            <a:r>
              <a:rPr lang="he-IL" sz="2800" dirty="0" err="1">
                <a:latin typeface="Arial" panose="020B0604020202020204" pitchFamily="34" charset="0"/>
                <a:cs typeface="Arial" panose="020B0604020202020204" pitchFamily="34" charset="0"/>
                <a:sym typeface="Wingdings" panose="05000000000000000000" pitchFamily="2" charset="2"/>
              </a:rPr>
              <a:t>טרנזקציית</a:t>
            </a:r>
            <a:r>
              <a:rPr lang="he-IL" sz="2800" dirty="0">
                <a:latin typeface="Arial" panose="020B0604020202020204" pitchFamily="34" charset="0"/>
                <a:cs typeface="Arial" panose="020B0604020202020204" pitchFamily="34" charset="0"/>
                <a:sym typeface="Wingdings" panose="05000000000000000000" pitchFamily="2" charset="2"/>
              </a:rPr>
              <a:t> זמן</a:t>
            </a:r>
            <a:endParaRPr lang="he-IL" sz="2800" dirty="0">
              <a:latin typeface="Arial" panose="020B0604020202020204" pitchFamily="34" charset="0"/>
              <a:cs typeface="Arial" panose="020B0604020202020204" pitchFamily="34" charset="0"/>
            </a:endParaRPr>
          </a:p>
          <a:p>
            <a:pPr lvl="2"/>
            <a:r>
              <a:rPr lang="he-IL" sz="2800" dirty="0">
                <a:latin typeface="Arial" panose="020B0604020202020204" pitchFamily="34" charset="0"/>
                <a:cs typeface="Arial" panose="020B0604020202020204" pitchFamily="34" charset="0"/>
              </a:rPr>
              <a:t>סנסור</a:t>
            </a:r>
            <a:r>
              <a:rPr lang="en-US" sz="2800" dirty="0">
                <a:latin typeface="Arial" panose="020B0604020202020204" pitchFamily="34" charset="0"/>
                <a:cs typeface="Arial" panose="020B0604020202020204" pitchFamily="34" charset="0"/>
              </a:rPr>
              <a:t>/</a:t>
            </a:r>
            <a:r>
              <a:rPr lang="he-IL" sz="2800" dirty="0">
                <a:latin typeface="Arial" panose="020B0604020202020204" pitchFamily="34" charset="0"/>
                <a:cs typeface="Arial" panose="020B0604020202020204" pitchFamily="34" charset="0"/>
              </a:rPr>
              <a:t>מכשיר(</a:t>
            </a:r>
            <a:r>
              <a:rPr lang="en-US" sz="2800" dirty="0">
                <a:latin typeface="Arial" panose="020B0604020202020204" pitchFamily="34" charset="0"/>
                <a:cs typeface="Arial" panose="020B0604020202020204" pitchFamily="34" charset="0"/>
              </a:rPr>
              <a:t>GPS</a:t>
            </a:r>
            <a:r>
              <a:rPr lang="he-IL" sz="2800" dirty="0">
                <a:latin typeface="Arial" panose="020B0604020202020204" pitchFamily="34" charset="0"/>
                <a:cs typeface="Arial" panose="020B0604020202020204" pitchFamily="34" charset="0"/>
              </a:rPr>
              <a:t>)</a:t>
            </a:r>
            <a:r>
              <a:rPr lang="he-IL" sz="2800" dirty="0">
                <a:latin typeface="Arial" panose="020B0604020202020204" pitchFamily="34" charset="0"/>
                <a:cs typeface="Arial" panose="020B0604020202020204" pitchFamily="34" charset="0"/>
                <a:sym typeface="Wingdings" panose="05000000000000000000" pitchFamily="2" charset="2"/>
              </a:rPr>
              <a:t>  </a:t>
            </a:r>
            <a:r>
              <a:rPr lang="he-IL" sz="2800" dirty="0" err="1">
                <a:latin typeface="Arial" panose="020B0604020202020204" pitchFamily="34" charset="0"/>
                <a:cs typeface="Arial" panose="020B0604020202020204" pitchFamily="34" charset="0"/>
                <a:sym typeface="Wingdings" panose="05000000000000000000" pitchFamily="2" charset="2"/>
              </a:rPr>
              <a:t>טרנזקציית</a:t>
            </a:r>
            <a:r>
              <a:rPr lang="he-IL" sz="2800" dirty="0">
                <a:latin typeface="Arial" panose="020B0604020202020204" pitchFamily="34" charset="0"/>
                <a:cs typeface="Arial" panose="020B0604020202020204" pitchFamily="34" charset="0"/>
                <a:sym typeface="Wingdings" panose="05000000000000000000" pitchFamily="2" charset="2"/>
              </a:rPr>
              <a:t> זמן אמת</a:t>
            </a:r>
          </a:p>
          <a:p>
            <a:pPr lvl="2"/>
            <a:endParaRPr lang="he-IL" sz="2800" dirty="0">
              <a:latin typeface="Arial" panose="020B0604020202020204" pitchFamily="34" charset="0"/>
              <a:cs typeface="Arial" panose="020B0604020202020204" pitchFamily="34" charset="0"/>
              <a:sym typeface="Wingdings" panose="05000000000000000000" pitchFamily="2" charset="2"/>
            </a:endParaRPr>
          </a:p>
          <a:p>
            <a:r>
              <a:rPr lang="he-IL" sz="3200" dirty="0">
                <a:latin typeface="Arial" panose="020B0604020202020204" pitchFamily="34" charset="0"/>
                <a:cs typeface="Arial" panose="020B0604020202020204" pitchFamily="34" charset="0"/>
              </a:rPr>
              <a:t>אם </a:t>
            </a:r>
            <a:r>
              <a:rPr lang="he-IL" sz="3200" dirty="0" err="1">
                <a:latin typeface="Arial" panose="020B0604020202020204" pitchFamily="34" charset="0"/>
                <a:cs typeface="Arial" panose="020B0604020202020204" pitchFamily="34" charset="0"/>
              </a:rPr>
              <a:t>בטרנזקציה</a:t>
            </a:r>
            <a:r>
              <a:rPr lang="he-IL" sz="3200" dirty="0">
                <a:latin typeface="Arial" panose="020B0604020202020204" pitchFamily="34" charset="0"/>
                <a:cs typeface="Arial" panose="020B0604020202020204" pitchFamily="34" charset="0"/>
              </a:rPr>
              <a:t> מסוימת יש 2 טריגרים, אחד מכל סוג (לפחות אחת זמן</a:t>
            </a:r>
            <a:r>
              <a:rPr lang="en-US" sz="3200" dirty="0">
                <a:latin typeface="Arial" panose="020B0604020202020204" pitchFamily="34" charset="0"/>
                <a:cs typeface="Arial" panose="020B0604020202020204" pitchFamily="34" charset="0"/>
              </a:rPr>
              <a:t>/</a:t>
            </a:r>
            <a:r>
              <a:rPr lang="he-IL" sz="3200" dirty="0">
                <a:latin typeface="Arial" panose="020B0604020202020204" pitchFamily="34" charset="0"/>
                <a:cs typeface="Arial" panose="020B0604020202020204" pitchFamily="34" charset="0"/>
              </a:rPr>
              <a:t>זמן אמת ולפחות אחד משתמש), היא תיקרא </a:t>
            </a:r>
            <a:r>
              <a:rPr lang="he-IL" sz="3200" dirty="0" err="1">
                <a:latin typeface="Arial" panose="020B0604020202020204" pitchFamily="34" charset="0"/>
                <a:cs typeface="Arial" panose="020B0604020202020204" pitchFamily="34" charset="0"/>
              </a:rPr>
              <a:t>טרנזקציה</a:t>
            </a:r>
            <a:r>
              <a:rPr lang="he-IL" sz="3200" dirty="0">
                <a:latin typeface="Arial" panose="020B0604020202020204" pitchFamily="34" charset="0"/>
                <a:cs typeface="Arial" panose="020B0604020202020204" pitchFamily="34" charset="0"/>
              </a:rPr>
              <a:t> מעורבת</a:t>
            </a:r>
          </a:p>
        </p:txBody>
      </p:sp>
      <p:sp>
        <p:nvSpPr>
          <p:cNvPr id="102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F23D36FB-F3EB-499E-B7B7-5C048CB0B05C}" type="slidenum">
              <a:rPr lang="en-US">
                <a:solidFill>
                  <a:prstClr val="black"/>
                </a:solidFill>
              </a:rPr>
              <a:pPr eaLnBrk="1" fontAlgn="base" hangingPunct="1">
                <a:spcBef>
                  <a:spcPct val="0"/>
                </a:spcBef>
                <a:spcAft>
                  <a:spcPct val="0"/>
                </a:spcAft>
              </a:pPr>
              <a:t>9</a:t>
            </a:fld>
            <a:endParaRPr lang="en-US">
              <a:solidFill>
                <a:prstClr val="black"/>
              </a:solidFill>
            </a:endParaRPr>
          </a:p>
        </p:txBody>
      </p:sp>
    </p:spTree>
    <p:extLst>
      <p:ext uri="{BB962C8B-B14F-4D97-AF65-F5344CB8AC3E}">
        <p14:creationId xmlns:p14="http://schemas.microsoft.com/office/powerpoint/2010/main" val="1940403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רצועות צבע">
  <a:themeElements>
    <a:clrScheme name="רצועות צבע">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רצועות צבע">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צועות צבע">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1_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רצועות צבע">
  <a:themeElements>
    <a:clrScheme name="רצועות צבע">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רצועות צבע">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צועות צבע">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6.xml><?xml version="1.0" encoding="utf-8"?>
<a:theme xmlns:a="http://schemas.openxmlformats.org/drawingml/2006/main" name="2_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1370</Words>
  <Application>Microsoft Office PowerPoint</Application>
  <PresentationFormat>מסך רחב</PresentationFormat>
  <Paragraphs>184</Paragraphs>
  <Slides>21</Slides>
  <Notes>12</Notes>
  <HiddenSlides>0</HiddenSlides>
  <MMClips>0</MMClips>
  <ScaleCrop>false</ScaleCrop>
  <HeadingPairs>
    <vt:vector size="6" baseType="variant">
      <vt:variant>
        <vt:lpstr>גופנים בשימוש</vt:lpstr>
      </vt:variant>
      <vt:variant>
        <vt:i4>11</vt:i4>
      </vt:variant>
      <vt:variant>
        <vt:lpstr>ערכת נושא</vt:lpstr>
      </vt:variant>
      <vt:variant>
        <vt:i4>6</vt:i4>
      </vt:variant>
      <vt:variant>
        <vt:lpstr>כותרות שקופיות</vt:lpstr>
      </vt:variant>
      <vt:variant>
        <vt:i4>21</vt:i4>
      </vt:variant>
    </vt:vector>
  </HeadingPairs>
  <TitlesOfParts>
    <vt:vector size="38" baseType="lpstr">
      <vt:lpstr>Arial</vt:lpstr>
      <vt:lpstr>Calibri</vt:lpstr>
      <vt:lpstr>Calibri Light</vt:lpstr>
      <vt:lpstr>Corbel</vt:lpstr>
      <vt:lpstr>Franklin Gothic Book</vt:lpstr>
      <vt:lpstr>Open Sans</vt:lpstr>
      <vt:lpstr>Perpetua</vt:lpstr>
      <vt:lpstr>Tahoma</vt:lpstr>
      <vt:lpstr>Times New Roman</vt:lpstr>
      <vt:lpstr>Wingdings</vt:lpstr>
      <vt:lpstr>Wingdings 2</vt:lpstr>
      <vt:lpstr>יושר</vt:lpstr>
      <vt:lpstr>רצועות צבע</vt:lpstr>
      <vt:lpstr>1_יושר</vt:lpstr>
      <vt:lpstr>Office Theme</vt:lpstr>
      <vt:lpstr>1_רצועות צבע</vt:lpstr>
      <vt:lpstr>2_יושר</vt:lpstr>
      <vt:lpstr>נסיבות שימוש (Use case modeling)</vt:lpstr>
      <vt:lpstr>תרגיל - מועד א' תשע"ו </vt:lpstr>
      <vt:lpstr>פתרון תרגיל - מועד א' תשע"ו </vt:lpstr>
      <vt:lpstr>תרגיל - מועד א' תשע"ו </vt:lpstr>
      <vt:lpstr>פתרון תרגיל - מועד א' תשע"ו </vt:lpstr>
      <vt:lpstr>טרנזקציות בשימוש על ידי DFD</vt:lpstr>
      <vt:lpstr>השלבים בפיתוח מערכת מידע</vt:lpstr>
      <vt:lpstr>טרנזקציות</vt:lpstr>
      <vt:lpstr>סוגי טרנזקציות</vt:lpstr>
      <vt:lpstr>עקרונות DFD</vt:lpstr>
      <vt:lpstr>עקרונות DFD</vt:lpstr>
      <vt:lpstr>דגשים לכללי DFD</vt:lpstr>
      <vt:lpstr>עקרונות תרשימי DFD</vt:lpstr>
      <vt:lpstr>תרגיל</vt:lpstr>
      <vt:lpstr>פתרון</vt:lpstr>
      <vt:lpstr>דוגמא לתרשים DFD היררכי מההרצאה</vt:lpstr>
      <vt:lpstr>שאלה מבחינה מועד א' תשע"ג</vt:lpstr>
      <vt:lpstr>שאלה מבחינה מועד א' תשע"ג</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ניתוח ועיצוב מערכות מידע תרגול 11</dc:title>
  <dc:creator>Niva Hazon</dc:creator>
  <cp:lastModifiedBy>Daniel Nahmias</cp:lastModifiedBy>
  <cp:revision>171</cp:revision>
  <dcterms:created xsi:type="dcterms:W3CDTF">2015-12-29T14:25:42Z</dcterms:created>
  <dcterms:modified xsi:type="dcterms:W3CDTF">2018-12-30T08:29:39Z</dcterms:modified>
</cp:coreProperties>
</file>