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49" r:id="rId1"/>
  </p:sldMasterIdLst>
  <p:notesMasterIdLst>
    <p:notesMasterId r:id="rId11"/>
  </p:notesMasterIdLst>
  <p:sldIdLst>
    <p:sldId id="257" r:id="rId2"/>
    <p:sldId id="256" r:id="rId3"/>
    <p:sldId id="258" r:id="rId4"/>
    <p:sldId id="328" r:id="rId5"/>
    <p:sldId id="325" r:id="rId6"/>
    <p:sldId id="327" r:id="rId7"/>
    <p:sldId id="259" r:id="rId8"/>
    <p:sldId id="260" r:id="rId9"/>
    <p:sldId id="261" r:id="rId10"/>
  </p:sldIdLst>
  <p:sldSz cx="12192000" cy="6858000"/>
  <p:notesSz cx="7099300" cy="10234613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3366CC"/>
    <a:srgbClr val="808080"/>
    <a:srgbClr val="A50021"/>
    <a:srgbClr val="FFFF00"/>
    <a:srgbClr val="FF0000"/>
    <a:srgbClr val="000000"/>
    <a:srgbClr val="EB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780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680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-84" y="2742"/>
    </p:cViewPr>
  </p:sorterViewPr>
  <p:notesViewPr>
    <p:cSldViewPr snapToGrid="0">
      <p:cViewPr varScale="1">
        <p:scale>
          <a:sx n="78" d="100"/>
          <a:sy n="78" d="100"/>
        </p:scale>
        <p:origin x="-3966" y="-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9F5620-6821-4D8C-B049-AEF2D9512125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rtl="1"/>
          <a:endParaRPr lang="he-IL"/>
        </a:p>
      </dgm:t>
    </dgm:pt>
    <dgm:pt modelId="{12B19216-1C60-4A8A-A321-5D149F6B79A8}">
      <dgm:prSet phldrT="[Text]"/>
      <dgm:spPr/>
      <dgm:t>
        <a:bodyPr/>
        <a:lstStyle/>
        <a:p>
          <a:pPr rtl="1"/>
          <a:r>
            <a:rPr lang="he-IL" u="sng" dirty="0">
              <a:latin typeface="David" panose="020E0502060401010101" pitchFamily="34" charset="-79"/>
              <a:cs typeface="David" panose="020E0502060401010101" pitchFamily="34" charset="-79"/>
            </a:rPr>
            <a:t>הגדרת הבעיה</a:t>
          </a:r>
          <a:r>
            <a:rPr lang="he-IL" dirty="0">
              <a:latin typeface="David" panose="020E0502060401010101" pitchFamily="34" charset="-79"/>
              <a:cs typeface="David" panose="020E0502060401010101" pitchFamily="34" charset="-79"/>
            </a:rPr>
            <a:t>: קושי בבקרה תקציבית על תהליך הרכש</a:t>
          </a:r>
        </a:p>
      </dgm:t>
    </dgm:pt>
    <dgm:pt modelId="{48B5604F-95EA-4AF1-9B81-DE26BF9B584C}" type="parTrans" cxnId="{021EF2ED-D801-49D6-B14C-691FE5FDAFBA}">
      <dgm:prSet/>
      <dgm:spPr/>
      <dgm:t>
        <a:bodyPr/>
        <a:lstStyle/>
        <a:p>
          <a:pPr rtl="1"/>
          <a:endParaRPr lang="he-IL"/>
        </a:p>
      </dgm:t>
    </dgm:pt>
    <dgm:pt modelId="{E539D1BA-D2EF-469E-90B5-C79FEB9082C4}" type="sibTrans" cxnId="{021EF2ED-D801-49D6-B14C-691FE5FDAFBA}">
      <dgm:prSet/>
      <dgm:spPr/>
      <dgm:t>
        <a:bodyPr/>
        <a:lstStyle/>
        <a:p>
          <a:pPr rtl="1"/>
          <a:endParaRPr lang="he-IL"/>
        </a:p>
      </dgm:t>
    </dgm:pt>
    <dgm:pt modelId="{C85FB508-8F5B-4905-A690-78EC86A1D53D}">
      <dgm:prSet phldrT="[Text]"/>
      <dgm:spPr/>
      <dgm:t>
        <a:bodyPr/>
        <a:lstStyle/>
        <a:p>
          <a:pPr rtl="0"/>
          <a:r>
            <a:rPr lang="he-IL" u="sng" dirty="0">
              <a:latin typeface="David" panose="020E0502060401010101" pitchFamily="34" charset="-79"/>
              <a:cs typeface="David" panose="020E0502060401010101" pitchFamily="34" charset="-79"/>
            </a:rPr>
            <a:t>חומרה</a:t>
          </a:r>
          <a:r>
            <a:rPr lang="he-IL" dirty="0">
              <a:latin typeface="David" panose="020E0502060401010101" pitchFamily="34" charset="-79"/>
              <a:cs typeface="David" panose="020E0502060401010101" pitchFamily="34" charset="-79"/>
            </a:rPr>
            <a:t>:4</a:t>
          </a:r>
        </a:p>
      </dgm:t>
    </dgm:pt>
    <dgm:pt modelId="{EF00ED1A-318D-47DF-B313-4CCA51347652}" type="parTrans" cxnId="{FC9914C0-C60B-428D-B3DD-43FACF82EBD0}">
      <dgm:prSet/>
      <dgm:spPr/>
      <dgm:t>
        <a:bodyPr/>
        <a:lstStyle/>
        <a:p>
          <a:pPr rtl="1"/>
          <a:endParaRPr lang="he-IL"/>
        </a:p>
      </dgm:t>
    </dgm:pt>
    <dgm:pt modelId="{42E9E9B6-C3AC-4F1C-A270-ECB1F8D66950}" type="sibTrans" cxnId="{FC9914C0-C60B-428D-B3DD-43FACF82EBD0}">
      <dgm:prSet/>
      <dgm:spPr/>
      <dgm:t>
        <a:bodyPr/>
        <a:lstStyle/>
        <a:p>
          <a:pPr rtl="1"/>
          <a:endParaRPr lang="he-IL"/>
        </a:p>
      </dgm:t>
    </dgm:pt>
    <dgm:pt modelId="{E71D4253-A85F-47D6-BC6F-E91EE3558EE3}">
      <dgm:prSet phldrT="[Text]"/>
      <dgm:spPr/>
      <dgm:t>
        <a:bodyPr/>
        <a:lstStyle/>
        <a:p>
          <a:pPr rtl="0"/>
          <a:r>
            <a:rPr lang="he-IL" u="sng" dirty="0">
              <a:latin typeface="David" panose="020E0502060401010101" pitchFamily="34" charset="-79"/>
              <a:cs typeface="David" panose="020E0502060401010101" pitchFamily="34" charset="-79"/>
            </a:rPr>
            <a:t>סיבה</a:t>
          </a:r>
          <a:r>
            <a:rPr lang="he-IL" dirty="0">
              <a:latin typeface="David" panose="020E0502060401010101" pitchFamily="34" charset="-79"/>
              <a:cs typeface="David" panose="020E0502060401010101" pitchFamily="34" charset="-79"/>
            </a:rPr>
            <a:t>: חוסר עדכניות הנתונים במערכת</a:t>
          </a:r>
        </a:p>
      </dgm:t>
    </dgm:pt>
    <dgm:pt modelId="{1E72C539-79E7-4403-A625-CBA05B54EB3F}" type="parTrans" cxnId="{D92F9CC2-B770-4119-9919-C53A7AE881B4}">
      <dgm:prSet/>
      <dgm:spPr/>
      <dgm:t>
        <a:bodyPr/>
        <a:lstStyle/>
        <a:p>
          <a:pPr rtl="1"/>
          <a:endParaRPr lang="he-IL"/>
        </a:p>
      </dgm:t>
    </dgm:pt>
    <dgm:pt modelId="{A0B1A2E7-A19C-4CAE-ACF4-FC35314EEAC6}" type="sibTrans" cxnId="{D92F9CC2-B770-4119-9919-C53A7AE881B4}">
      <dgm:prSet/>
      <dgm:spPr/>
      <dgm:t>
        <a:bodyPr/>
        <a:lstStyle/>
        <a:p>
          <a:pPr rtl="1"/>
          <a:endParaRPr lang="he-IL"/>
        </a:p>
      </dgm:t>
    </dgm:pt>
    <dgm:pt modelId="{8F0B64CE-6109-44BB-9A6B-1DCC75150ECB}">
      <dgm:prSet phldrT="[Text]"/>
      <dgm:spPr/>
      <dgm:t>
        <a:bodyPr/>
        <a:lstStyle/>
        <a:p>
          <a:pPr rtl="0"/>
          <a:r>
            <a:rPr lang="he-IL" u="sng" dirty="0">
              <a:latin typeface="David" panose="020E0502060401010101" pitchFamily="34" charset="-79"/>
              <a:cs typeface="David" panose="020E0502060401010101" pitchFamily="34" charset="-79"/>
            </a:rPr>
            <a:t>תוצאה</a:t>
          </a:r>
          <a:r>
            <a:rPr lang="he-IL" dirty="0">
              <a:latin typeface="David" panose="020E0502060401010101" pitchFamily="34" charset="-79"/>
              <a:cs typeface="David" panose="020E0502060401010101" pitchFamily="34" charset="-79"/>
            </a:rPr>
            <a:t>: הפסד כספי משוער של 1 מש"ח בחודש</a:t>
          </a:r>
        </a:p>
      </dgm:t>
    </dgm:pt>
    <dgm:pt modelId="{3BD5B15B-F8BA-46F9-949E-B177B72C5B53}" type="parTrans" cxnId="{D039ABCD-7751-4A37-B86F-C3565CE35FAD}">
      <dgm:prSet/>
      <dgm:spPr/>
      <dgm:t>
        <a:bodyPr/>
        <a:lstStyle/>
        <a:p>
          <a:pPr rtl="1"/>
          <a:endParaRPr lang="he-IL"/>
        </a:p>
      </dgm:t>
    </dgm:pt>
    <dgm:pt modelId="{41900E41-8430-4897-9B33-767C27E4E50B}" type="sibTrans" cxnId="{D039ABCD-7751-4A37-B86F-C3565CE35FAD}">
      <dgm:prSet/>
      <dgm:spPr/>
      <dgm:t>
        <a:bodyPr/>
        <a:lstStyle/>
        <a:p>
          <a:pPr rtl="1"/>
          <a:endParaRPr lang="he-IL"/>
        </a:p>
      </dgm:t>
    </dgm:pt>
    <dgm:pt modelId="{53BE027C-10B9-4D58-843B-C48672808FF5}" type="pres">
      <dgm:prSet presAssocID="{6F9F5620-6821-4D8C-B049-AEF2D951212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D12EDB-B5F5-4883-90C9-C1AE21A53C83}" type="pres">
      <dgm:prSet presAssocID="{12B19216-1C60-4A8A-A321-5D149F6B79A8}" presName="vertOne" presStyleCnt="0"/>
      <dgm:spPr/>
    </dgm:pt>
    <dgm:pt modelId="{C3218F64-5CE5-4664-9AE4-90616BB25F6B}" type="pres">
      <dgm:prSet presAssocID="{12B19216-1C60-4A8A-A321-5D149F6B79A8}" presName="txOne" presStyleLbl="node0" presStyleIdx="0" presStyleCnt="1">
        <dgm:presLayoutVars>
          <dgm:chPref val="3"/>
        </dgm:presLayoutVars>
      </dgm:prSet>
      <dgm:spPr/>
    </dgm:pt>
    <dgm:pt modelId="{8617D122-4E63-463A-B554-849A98B9119B}" type="pres">
      <dgm:prSet presAssocID="{12B19216-1C60-4A8A-A321-5D149F6B79A8}" presName="parTransOne" presStyleCnt="0"/>
      <dgm:spPr/>
    </dgm:pt>
    <dgm:pt modelId="{76079C01-2D00-45E8-9B84-2EA08E22FD2C}" type="pres">
      <dgm:prSet presAssocID="{12B19216-1C60-4A8A-A321-5D149F6B79A8}" presName="horzOne" presStyleCnt="0"/>
      <dgm:spPr/>
    </dgm:pt>
    <dgm:pt modelId="{CD03BE31-99E8-4157-93F9-10AE8799F16E}" type="pres">
      <dgm:prSet presAssocID="{C85FB508-8F5B-4905-A690-78EC86A1D53D}" presName="vertTwo" presStyleCnt="0"/>
      <dgm:spPr/>
    </dgm:pt>
    <dgm:pt modelId="{DEA0316B-DD65-4434-9E11-92736B94B348}" type="pres">
      <dgm:prSet presAssocID="{C85FB508-8F5B-4905-A690-78EC86A1D53D}" presName="txTwo" presStyleLbl="node2" presStyleIdx="0" presStyleCnt="3">
        <dgm:presLayoutVars>
          <dgm:chPref val="3"/>
        </dgm:presLayoutVars>
      </dgm:prSet>
      <dgm:spPr/>
    </dgm:pt>
    <dgm:pt modelId="{749E1DE0-BD22-4695-B3D3-5C9E247E8E6D}" type="pres">
      <dgm:prSet presAssocID="{C85FB508-8F5B-4905-A690-78EC86A1D53D}" presName="horzTwo" presStyleCnt="0"/>
      <dgm:spPr/>
    </dgm:pt>
    <dgm:pt modelId="{92B8D130-2BB7-49B6-942D-6D5FA631B3AE}" type="pres">
      <dgm:prSet presAssocID="{42E9E9B6-C3AC-4F1C-A270-ECB1F8D66950}" presName="sibSpaceTwo" presStyleCnt="0"/>
      <dgm:spPr/>
    </dgm:pt>
    <dgm:pt modelId="{FD0E6454-8CD4-4F34-82B4-035CDB7201C9}" type="pres">
      <dgm:prSet presAssocID="{E71D4253-A85F-47D6-BC6F-E91EE3558EE3}" presName="vertTwo" presStyleCnt="0"/>
      <dgm:spPr/>
    </dgm:pt>
    <dgm:pt modelId="{81405C07-4E86-45E0-B25D-568886CC8C07}" type="pres">
      <dgm:prSet presAssocID="{E71D4253-A85F-47D6-BC6F-E91EE3558EE3}" presName="txTwo" presStyleLbl="node2" presStyleIdx="1" presStyleCnt="3">
        <dgm:presLayoutVars>
          <dgm:chPref val="3"/>
        </dgm:presLayoutVars>
      </dgm:prSet>
      <dgm:spPr/>
    </dgm:pt>
    <dgm:pt modelId="{30762657-12CA-47F5-8A41-E36A4B3DC628}" type="pres">
      <dgm:prSet presAssocID="{E71D4253-A85F-47D6-BC6F-E91EE3558EE3}" presName="horzTwo" presStyleCnt="0"/>
      <dgm:spPr/>
    </dgm:pt>
    <dgm:pt modelId="{2EAE393A-2311-440A-84C8-6F2BB931608E}" type="pres">
      <dgm:prSet presAssocID="{A0B1A2E7-A19C-4CAE-ACF4-FC35314EEAC6}" presName="sibSpaceTwo" presStyleCnt="0"/>
      <dgm:spPr/>
    </dgm:pt>
    <dgm:pt modelId="{3FD7AA86-A05A-4630-8254-08FD5E58FEC4}" type="pres">
      <dgm:prSet presAssocID="{8F0B64CE-6109-44BB-9A6B-1DCC75150ECB}" presName="vertTwo" presStyleCnt="0"/>
      <dgm:spPr/>
    </dgm:pt>
    <dgm:pt modelId="{27A8DFAA-D341-435A-B260-34273FA81F82}" type="pres">
      <dgm:prSet presAssocID="{8F0B64CE-6109-44BB-9A6B-1DCC75150ECB}" presName="txTwo" presStyleLbl="node2" presStyleIdx="2" presStyleCnt="3">
        <dgm:presLayoutVars>
          <dgm:chPref val="3"/>
        </dgm:presLayoutVars>
      </dgm:prSet>
      <dgm:spPr/>
    </dgm:pt>
    <dgm:pt modelId="{F220B533-CD0E-4B58-B610-ECF88AC75F5A}" type="pres">
      <dgm:prSet presAssocID="{8F0B64CE-6109-44BB-9A6B-1DCC75150ECB}" presName="horzTwo" presStyleCnt="0"/>
      <dgm:spPr/>
    </dgm:pt>
  </dgm:ptLst>
  <dgm:cxnLst>
    <dgm:cxn modelId="{E5CB3043-7F87-4A65-8866-062867F1ADF7}" type="presOf" srcId="{6F9F5620-6821-4D8C-B049-AEF2D9512125}" destId="{53BE027C-10B9-4D58-843B-C48672808FF5}" srcOrd="0" destOrd="0" presId="urn:microsoft.com/office/officeart/2005/8/layout/hierarchy4"/>
    <dgm:cxn modelId="{6C9978A6-3514-4443-A712-19950301D50B}" type="presOf" srcId="{C85FB508-8F5B-4905-A690-78EC86A1D53D}" destId="{DEA0316B-DD65-4434-9E11-92736B94B348}" srcOrd="0" destOrd="0" presId="urn:microsoft.com/office/officeart/2005/8/layout/hierarchy4"/>
    <dgm:cxn modelId="{4F29F2B6-3B91-49E0-A6A1-A29A5CC35FAC}" type="presOf" srcId="{12B19216-1C60-4A8A-A321-5D149F6B79A8}" destId="{C3218F64-5CE5-4664-9AE4-90616BB25F6B}" srcOrd="0" destOrd="0" presId="urn:microsoft.com/office/officeart/2005/8/layout/hierarchy4"/>
    <dgm:cxn modelId="{FC9914C0-C60B-428D-B3DD-43FACF82EBD0}" srcId="{12B19216-1C60-4A8A-A321-5D149F6B79A8}" destId="{C85FB508-8F5B-4905-A690-78EC86A1D53D}" srcOrd="0" destOrd="0" parTransId="{EF00ED1A-318D-47DF-B313-4CCA51347652}" sibTransId="{42E9E9B6-C3AC-4F1C-A270-ECB1F8D66950}"/>
    <dgm:cxn modelId="{D92F9CC2-B770-4119-9919-C53A7AE881B4}" srcId="{12B19216-1C60-4A8A-A321-5D149F6B79A8}" destId="{E71D4253-A85F-47D6-BC6F-E91EE3558EE3}" srcOrd="1" destOrd="0" parTransId="{1E72C539-79E7-4403-A625-CBA05B54EB3F}" sibTransId="{A0B1A2E7-A19C-4CAE-ACF4-FC35314EEAC6}"/>
    <dgm:cxn modelId="{D039ABCD-7751-4A37-B86F-C3565CE35FAD}" srcId="{12B19216-1C60-4A8A-A321-5D149F6B79A8}" destId="{8F0B64CE-6109-44BB-9A6B-1DCC75150ECB}" srcOrd="2" destOrd="0" parTransId="{3BD5B15B-F8BA-46F9-949E-B177B72C5B53}" sibTransId="{41900E41-8430-4897-9B33-767C27E4E50B}"/>
    <dgm:cxn modelId="{539840D5-B7EB-4E81-9E7A-DE4D5F83D981}" type="presOf" srcId="{E71D4253-A85F-47D6-BC6F-E91EE3558EE3}" destId="{81405C07-4E86-45E0-B25D-568886CC8C07}" srcOrd="0" destOrd="0" presId="urn:microsoft.com/office/officeart/2005/8/layout/hierarchy4"/>
    <dgm:cxn modelId="{3A2D6AE2-9BFE-4ADB-A59D-CB9A39D59120}" type="presOf" srcId="{8F0B64CE-6109-44BB-9A6B-1DCC75150ECB}" destId="{27A8DFAA-D341-435A-B260-34273FA81F82}" srcOrd="0" destOrd="0" presId="urn:microsoft.com/office/officeart/2005/8/layout/hierarchy4"/>
    <dgm:cxn modelId="{021EF2ED-D801-49D6-B14C-691FE5FDAFBA}" srcId="{6F9F5620-6821-4D8C-B049-AEF2D9512125}" destId="{12B19216-1C60-4A8A-A321-5D149F6B79A8}" srcOrd="0" destOrd="0" parTransId="{48B5604F-95EA-4AF1-9B81-DE26BF9B584C}" sibTransId="{E539D1BA-D2EF-469E-90B5-C79FEB9082C4}"/>
    <dgm:cxn modelId="{667AF967-9632-4B10-A42A-CBBBEF32BC9E}" type="presParOf" srcId="{53BE027C-10B9-4D58-843B-C48672808FF5}" destId="{F9D12EDB-B5F5-4883-90C9-C1AE21A53C83}" srcOrd="0" destOrd="0" presId="urn:microsoft.com/office/officeart/2005/8/layout/hierarchy4"/>
    <dgm:cxn modelId="{D81BD0EE-C48F-4584-A744-83DB1C8C9A12}" type="presParOf" srcId="{F9D12EDB-B5F5-4883-90C9-C1AE21A53C83}" destId="{C3218F64-5CE5-4664-9AE4-90616BB25F6B}" srcOrd="0" destOrd="0" presId="urn:microsoft.com/office/officeart/2005/8/layout/hierarchy4"/>
    <dgm:cxn modelId="{51368F4C-7A9B-4ECE-A0EC-5252F7A58001}" type="presParOf" srcId="{F9D12EDB-B5F5-4883-90C9-C1AE21A53C83}" destId="{8617D122-4E63-463A-B554-849A98B9119B}" srcOrd="1" destOrd="0" presId="urn:microsoft.com/office/officeart/2005/8/layout/hierarchy4"/>
    <dgm:cxn modelId="{1E40D71F-61C6-4B0C-9FFF-CD303CF79373}" type="presParOf" srcId="{F9D12EDB-B5F5-4883-90C9-C1AE21A53C83}" destId="{76079C01-2D00-45E8-9B84-2EA08E22FD2C}" srcOrd="2" destOrd="0" presId="urn:microsoft.com/office/officeart/2005/8/layout/hierarchy4"/>
    <dgm:cxn modelId="{3135CBAC-63BB-40E4-BBD3-E90E9DC321DF}" type="presParOf" srcId="{76079C01-2D00-45E8-9B84-2EA08E22FD2C}" destId="{CD03BE31-99E8-4157-93F9-10AE8799F16E}" srcOrd="0" destOrd="0" presId="urn:microsoft.com/office/officeart/2005/8/layout/hierarchy4"/>
    <dgm:cxn modelId="{C492E22C-BF2C-4049-8332-3BB5DA9951E6}" type="presParOf" srcId="{CD03BE31-99E8-4157-93F9-10AE8799F16E}" destId="{DEA0316B-DD65-4434-9E11-92736B94B348}" srcOrd="0" destOrd="0" presId="urn:microsoft.com/office/officeart/2005/8/layout/hierarchy4"/>
    <dgm:cxn modelId="{016327A9-2887-4A12-8896-09E3D5D66C49}" type="presParOf" srcId="{CD03BE31-99E8-4157-93F9-10AE8799F16E}" destId="{749E1DE0-BD22-4695-B3D3-5C9E247E8E6D}" srcOrd="1" destOrd="0" presId="urn:microsoft.com/office/officeart/2005/8/layout/hierarchy4"/>
    <dgm:cxn modelId="{C6904C9A-0816-4977-B43B-CF15B4BB1E84}" type="presParOf" srcId="{76079C01-2D00-45E8-9B84-2EA08E22FD2C}" destId="{92B8D130-2BB7-49B6-942D-6D5FA631B3AE}" srcOrd="1" destOrd="0" presId="urn:microsoft.com/office/officeart/2005/8/layout/hierarchy4"/>
    <dgm:cxn modelId="{D7DFD59D-545E-4BA6-B938-5936CA933F53}" type="presParOf" srcId="{76079C01-2D00-45E8-9B84-2EA08E22FD2C}" destId="{FD0E6454-8CD4-4F34-82B4-035CDB7201C9}" srcOrd="2" destOrd="0" presId="urn:microsoft.com/office/officeart/2005/8/layout/hierarchy4"/>
    <dgm:cxn modelId="{CEF0AA0C-C82D-43AA-850F-9D9122B0ED32}" type="presParOf" srcId="{FD0E6454-8CD4-4F34-82B4-035CDB7201C9}" destId="{81405C07-4E86-45E0-B25D-568886CC8C07}" srcOrd="0" destOrd="0" presId="urn:microsoft.com/office/officeart/2005/8/layout/hierarchy4"/>
    <dgm:cxn modelId="{8D36D8EB-47FD-47DC-A54E-A11CC6FCBE94}" type="presParOf" srcId="{FD0E6454-8CD4-4F34-82B4-035CDB7201C9}" destId="{30762657-12CA-47F5-8A41-E36A4B3DC628}" srcOrd="1" destOrd="0" presId="urn:microsoft.com/office/officeart/2005/8/layout/hierarchy4"/>
    <dgm:cxn modelId="{364CF596-F314-4FF7-884D-7D2502B0C418}" type="presParOf" srcId="{76079C01-2D00-45E8-9B84-2EA08E22FD2C}" destId="{2EAE393A-2311-440A-84C8-6F2BB931608E}" srcOrd="3" destOrd="0" presId="urn:microsoft.com/office/officeart/2005/8/layout/hierarchy4"/>
    <dgm:cxn modelId="{9AE683DD-3684-442A-96AB-8ACAD539D0D6}" type="presParOf" srcId="{76079C01-2D00-45E8-9B84-2EA08E22FD2C}" destId="{3FD7AA86-A05A-4630-8254-08FD5E58FEC4}" srcOrd="4" destOrd="0" presId="urn:microsoft.com/office/officeart/2005/8/layout/hierarchy4"/>
    <dgm:cxn modelId="{A9F47D6E-C080-47ED-B259-0FA8AF303996}" type="presParOf" srcId="{3FD7AA86-A05A-4630-8254-08FD5E58FEC4}" destId="{27A8DFAA-D341-435A-B260-34273FA81F82}" srcOrd="0" destOrd="0" presId="urn:microsoft.com/office/officeart/2005/8/layout/hierarchy4"/>
    <dgm:cxn modelId="{FE80B3CA-14CD-436A-992B-0CF1502AECCE}" type="presParOf" srcId="{3FD7AA86-A05A-4630-8254-08FD5E58FEC4}" destId="{F220B533-CD0E-4B58-B610-ECF88AC75F5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F7D33E-0EB0-4E70-AA65-1FAE626D6EC7}" type="doc">
      <dgm:prSet loTypeId="urn:microsoft.com/office/officeart/2005/8/layout/chevron1" loCatId="process" qsTypeId="urn:microsoft.com/office/officeart/2005/8/quickstyle/simple2" qsCatId="simple" csTypeId="urn:microsoft.com/office/officeart/2005/8/colors/accent6_3" csCatId="accent6" phldr="1"/>
      <dgm:spPr/>
    </dgm:pt>
    <dgm:pt modelId="{B785A774-B629-46A5-AF7F-253272EDF4C8}">
      <dgm:prSet phldrT="[Text]"/>
      <dgm:spPr/>
      <dgm:t>
        <a:bodyPr/>
        <a:lstStyle/>
        <a:p>
          <a:pPr rtl="1"/>
          <a:r>
            <a:rPr lang="he-IL" dirty="0">
              <a:latin typeface="David" panose="020E0502060401010101" pitchFamily="34" charset="-79"/>
              <a:cs typeface="David" panose="020E0502060401010101" pitchFamily="34" charset="-79"/>
            </a:rPr>
            <a:t>הבעיה</a:t>
          </a:r>
        </a:p>
      </dgm:t>
    </dgm:pt>
    <dgm:pt modelId="{D1D60A66-5DC1-4024-8ED2-549EA4C42CBA}" type="parTrans" cxnId="{D3467DF9-7F57-4633-93FC-2ABFD23A0F89}">
      <dgm:prSet/>
      <dgm:spPr/>
      <dgm:t>
        <a:bodyPr/>
        <a:lstStyle/>
        <a:p>
          <a:pPr rtl="1"/>
          <a:endParaRPr lang="he-IL"/>
        </a:p>
      </dgm:t>
    </dgm:pt>
    <dgm:pt modelId="{684F0991-0279-4B9A-9F9B-4B0DE5E9A36B}" type="sibTrans" cxnId="{D3467DF9-7F57-4633-93FC-2ABFD23A0F89}">
      <dgm:prSet/>
      <dgm:spPr/>
      <dgm:t>
        <a:bodyPr/>
        <a:lstStyle/>
        <a:p>
          <a:pPr rtl="1"/>
          <a:endParaRPr lang="he-IL"/>
        </a:p>
      </dgm:t>
    </dgm:pt>
    <dgm:pt modelId="{5D01A031-1D22-4788-934C-4A629E591CD8}">
      <dgm:prSet phldrT="[Text]"/>
      <dgm:spPr/>
      <dgm:t>
        <a:bodyPr/>
        <a:lstStyle/>
        <a:p>
          <a:pPr rtl="1"/>
          <a:r>
            <a:rPr lang="he-IL" dirty="0">
              <a:latin typeface="David" panose="020E0502060401010101" pitchFamily="34" charset="-79"/>
              <a:cs typeface="David" panose="020E0502060401010101" pitchFamily="34" charset="-79"/>
            </a:rPr>
            <a:t>סיבה</a:t>
          </a:r>
        </a:p>
      </dgm:t>
    </dgm:pt>
    <dgm:pt modelId="{C609DA41-CF30-404C-9FDC-0516F0B4B07C}" type="parTrans" cxnId="{2A7BD4F5-4F09-4582-B4DB-0D2E1AF907E9}">
      <dgm:prSet/>
      <dgm:spPr/>
      <dgm:t>
        <a:bodyPr/>
        <a:lstStyle/>
        <a:p>
          <a:pPr rtl="1"/>
          <a:endParaRPr lang="he-IL"/>
        </a:p>
      </dgm:t>
    </dgm:pt>
    <dgm:pt modelId="{10FB52D9-A58A-42A5-AC41-BF1CDD09E080}" type="sibTrans" cxnId="{2A7BD4F5-4F09-4582-B4DB-0D2E1AF907E9}">
      <dgm:prSet/>
      <dgm:spPr/>
      <dgm:t>
        <a:bodyPr/>
        <a:lstStyle/>
        <a:p>
          <a:pPr rtl="1"/>
          <a:endParaRPr lang="he-IL"/>
        </a:p>
      </dgm:t>
    </dgm:pt>
    <dgm:pt modelId="{AC7C03DB-BA8B-424E-BCEF-6D914357DBEA}">
      <dgm:prSet phldrT="[Text]"/>
      <dgm:spPr/>
      <dgm:t>
        <a:bodyPr/>
        <a:lstStyle/>
        <a:p>
          <a:pPr rtl="1"/>
          <a:r>
            <a:rPr lang="he-IL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rPr>
            <a:t>תוצאה</a:t>
          </a:r>
        </a:p>
      </dgm:t>
    </dgm:pt>
    <dgm:pt modelId="{5A3FB639-7660-431B-B597-55AD98547711}" type="parTrans" cxnId="{F98B297A-4C38-4137-B880-2FD46F0B4377}">
      <dgm:prSet/>
      <dgm:spPr/>
      <dgm:t>
        <a:bodyPr/>
        <a:lstStyle/>
        <a:p>
          <a:pPr rtl="1"/>
          <a:endParaRPr lang="he-IL"/>
        </a:p>
      </dgm:t>
    </dgm:pt>
    <dgm:pt modelId="{BD1D12A0-152D-43CA-9C01-1D64BB37E55C}" type="sibTrans" cxnId="{F98B297A-4C38-4137-B880-2FD46F0B4377}">
      <dgm:prSet/>
      <dgm:spPr/>
      <dgm:t>
        <a:bodyPr/>
        <a:lstStyle/>
        <a:p>
          <a:pPr rtl="1"/>
          <a:endParaRPr lang="he-IL"/>
        </a:p>
      </dgm:t>
    </dgm:pt>
    <dgm:pt modelId="{DEEF9A9C-EAEA-406B-96EA-4E499842D323}" type="pres">
      <dgm:prSet presAssocID="{96F7D33E-0EB0-4E70-AA65-1FAE626D6EC7}" presName="Name0" presStyleCnt="0">
        <dgm:presLayoutVars>
          <dgm:dir/>
          <dgm:animLvl val="lvl"/>
          <dgm:resizeHandles val="exact"/>
        </dgm:presLayoutVars>
      </dgm:prSet>
      <dgm:spPr/>
    </dgm:pt>
    <dgm:pt modelId="{E9E38E91-7094-4252-994E-FF7A10BCEBE6}" type="pres">
      <dgm:prSet presAssocID="{B785A774-B629-46A5-AF7F-253272EDF4C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0900113-702F-4A27-941F-D632B3955438}" type="pres">
      <dgm:prSet presAssocID="{684F0991-0279-4B9A-9F9B-4B0DE5E9A36B}" presName="parTxOnlySpace" presStyleCnt="0"/>
      <dgm:spPr/>
    </dgm:pt>
    <dgm:pt modelId="{3705A588-B3B6-466E-8BCC-24E8D1F27AA9}" type="pres">
      <dgm:prSet presAssocID="{5D01A031-1D22-4788-934C-4A629E591CD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81214A2-A56B-4F1D-82C4-913EEE635642}" type="pres">
      <dgm:prSet presAssocID="{10FB52D9-A58A-42A5-AC41-BF1CDD09E080}" presName="parTxOnlySpace" presStyleCnt="0"/>
      <dgm:spPr/>
    </dgm:pt>
    <dgm:pt modelId="{4E28B1EC-5922-4B02-B144-45AC031A1831}" type="pres">
      <dgm:prSet presAssocID="{AC7C03DB-BA8B-424E-BCEF-6D914357DBE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01A3334-824C-4757-B033-4BA4D8F4896E}" type="presOf" srcId="{B785A774-B629-46A5-AF7F-253272EDF4C8}" destId="{E9E38E91-7094-4252-994E-FF7A10BCEBE6}" srcOrd="0" destOrd="0" presId="urn:microsoft.com/office/officeart/2005/8/layout/chevron1"/>
    <dgm:cxn modelId="{96FB8E62-1B4F-4AE0-91EC-32E0F129DE71}" type="presOf" srcId="{5D01A031-1D22-4788-934C-4A629E591CD8}" destId="{3705A588-B3B6-466E-8BCC-24E8D1F27AA9}" srcOrd="0" destOrd="0" presId="urn:microsoft.com/office/officeart/2005/8/layout/chevron1"/>
    <dgm:cxn modelId="{EB6FB255-81F6-4D5F-BE16-43E196EF16D0}" type="presOf" srcId="{AC7C03DB-BA8B-424E-BCEF-6D914357DBEA}" destId="{4E28B1EC-5922-4B02-B144-45AC031A1831}" srcOrd="0" destOrd="0" presId="urn:microsoft.com/office/officeart/2005/8/layout/chevron1"/>
    <dgm:cxn modelId="{F98B297A-4C38-4137-B880-2FD46F0B4377}" srcId="{96F7D33E-0EB0-4E70-AA65-1FAE626D6EC7}" destId="{AC7C03DB-BA8B-424E-BCEF-6D914357DBEA}" srcOrd="2" destOrd="0" parTransId="{5A3FB639-7660-431B-B597-55AD98547711}" sibTransId="{BD1D12A0-152D-43CA-9C01-1D64BB37E55C}"/>
    <dgm:cxn modelId="{2A7BD4F5-4F09-4582-B4DB-0D2E1AF907E9}" srcId="{96F7D33E-0EB0-4E70-AA65-1FAE626D6EC7}" destId="{5D01A031-1D22-4788-934C-4A629E591CD8}" srcOrd="1" destOrd="0" parTransId="{C609DA41-CF30-404C-9FDC-0516F0B4B07C}" sibTransId="{10FB52D9-A58A-42A5-AC41-BF1CDD09E080}"/>
    <dgm:cxn modelId="{D4BCCBF6-F5CF-46FD-AFC6-D3200E5C55F4}" type="presOf" srcId="{96F7D33E-0EB0-4E70-AA65-1FAE626D6EC7}" destId="{DEEF9A9C-EAEA-406B-96EA-4E499842D323}" srcOrd="0" destOrd="0" presId="urn:microsoft.com/office/officeart/2005/8/layout/chevron1"/>
    <dgm:cxn modelId="{D3467DF9-7F57-4633-93FC-2ABFD23A0F89}" srcId="{96F7D33E-0EB0-4E70-AA65-1FAE626D6EC7}" destId="{B785A774-B629-46A5-AF7F-253272EDF4C8}" srcOrd="0" destOrd="0" parTransId="{D1D60A66-5DC1-4024-8ED2-549EA4C42CBA}" sibTransId="{684F0991-0279-4B9A-9F9B-4B0DE5E9A36B}"/>
    <dgm:cxn modelId="{4646D885-59A1-4E5E-8B54-D234CD685B5B}" type="presParOf" srcId="{DEEF9A9C-EAEA-406B-96EA-4E499842D323}" destId="{E9E38E91-7094-4252-994E-FF7A10BCEBE6}" srcOrd="0" destOrd="0" presId="urn:microsoft.com/office/officeart/2005/8/layout/chevron1"/>
    <dgm:cxn modelId="{DEBC6819-1FB0-4917-991C-084BB8E1BB26}" type="presParOf" srcId="{DEEF9A9C-EAEA-406B-96EA-4E499842D323}" destId="{60900113-702F-4A27-941F-D632B3955438}" srcOrd="1" destOrd="0" presId="urn:microsoft.com/office/officeart/2005/8/layout/chevron1"/>
    <dgm:cxn modelId="{90FADD39-3806-4004-A06E-39BB1B4CCE8D}" type="presParOf" srcId="{DEEF9A9C-EAEA-406B-96EA-4E499842D323}" destId="{3705A588-B3B6-466E-8BCC-24E8D1F27AA9}" srcOrd="2" destOrd="0" presId="urn:microsoft.com/office/officeart/2005/8/layout/chevron1"/>
    <dgm:cxn modelId="{FC89FFEE-F168-49EA-8D0A-515B073C8BD8}" type="presParOf" srcId="{DEEF9A9C-EAEA-406B-96EA-4E499842D323}" destId="{E81214A2-A56B-4F1D-82C4-913EEE635642}" srcOrd="3" destOrd="0" presId="urn:microsoft.com/office/officeart/2005/8/layout/chevron1"/>
    <dgm:cxn modelId="{C5F4C721-F3DB-4B95-B66A-4ED3011C074C}" type="presParOf" srcId="{DEEF9A9C-EAEA-406B-96EA-4E499842D323}" destId="{4E28B1EC-5922-4B02-B144-45AC031A183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18F64-5CE5-4664-9AE4-90616BB25F6B}">
      <dsp:nvSpPr>
        <dsp:cNvPr id="0" name=""/>
        <dsp:cNvSpPr/>
      </dsp:nvSpPr>
      <dsp:spPr>
        <a:xfrm>
          <a:off x="2953" y="394"/>
          <a:ext cx="8213898" cy="18872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5800" u="sng" kern="1200" dirty="0">
              <a:latin typeface="David" panose="020E0502060401010101" pitchFamily="34" charset="-79"/>
              <a:cs typeface="David" panose="020E0502060401010101" pitchFamily="34" charset="-79"/>
            </a:rPr>
            <a:t>הגדרת הבעיה</a:t>
          </a:r>
          <a:r>
            <a:rPr lang="he-IL" sz="5800" kern="1200" dirty="0">
              <a:latin typeface="David" panose="020E0502060401010101" pitchFamily="34" charset="-79"/>
              <a:cs typeface="David" panose="020E0502060401010101" pitchFamily="34" charset="-79"/>
            </a:rPr>
            <a:t>: קושי בבקרה תקציבית על תהליך הרכש</a:t>
          </a:r>
        </a:p>
      </dsp:txBody>
      <dsp:txXfrm>
        <a:off x="58228" y="55669"/>
        <a:ext cx="8103348" cy="1776676"/>
      </dsp:txXfrm>
    </dsp:sp>
    <dsp:sp modelId="{DEA0316B-DD65-4434-9E11-92736B94B348}">
      <dsp:nvSpPr>
        <dsp:cNvPr id="0" name=""/>
        <dsp:cNvSpPr/>
      </dsp:nvSpPr>
      <dsp:spPr>
        <a:xfrm>
          <a:off x="2953" y="2105188"/>
          <a:ext cx="2592770" cy="188722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300" u="sng" kern="1200" dirty="0">
              <a:latin typeface="David" panose="020E0502060401010101" pitchFamily="34" charset="-79"/>
              <a:cs typeface="David" panose="020E0502060401010101" pitchFamily="34" charset="-79"/>
            </a:rPr>
            <a:t>חומרה</a:t>
          </a:r>
          <a:r>
            <a:rPr lang="he-IL" sz="3300" kern="1200" dirty="0">
              <a:latin typeface="David" panose="020E0502060401010101" pitchFamily="34" charset="-79"/>
              <a:cs typeface="David" panose="020E0502060401010101" pitchFamily="34" charset="-79"/>
            </a:rPr>
            <a:t>:4</a:t>
          </a:r>
        </a:p>
      </dsp:txBody>
      <dsp:txXfrm>
        <a:off x="58228" y="2160463"/>
        <a:ext cx="2482220" cy="1776676"/>
      </dsp:txXfrm>
    </dsp:sp>
    <dsp:sp modelId="{81405C07-4E86-45E0-B25D-568886CC8C07}">
      <dsp:nvSpPr>
        <dsp:cNvPr id="0" name=""/>
        <dsp:cNvSpPr/>
      </dsp:nvSpPr>
      <dsp:spPr>
        <a:xfrm>
          <a:off x="2813517" y="2105188"/>
          <a:ext cx="2592770" cy="188722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300" u="sng" kern="1200" dirty="0">
              <a:latin typeface="David" panose="020E0502060401010101" pitchFamily="34" charset="-79"/>
              <a:cs typeface="David" panose="020E0502060401010101" pitchFamily="34" charset="-79"/>
            </a:rPr>
            <a:t>סיבה</a:t>
          </a:r>
          <a:r>
            <a:rPr lang="he-IL" sz="3300" kern="1200" dirty="0">
              <a:latin typeface="David" panose="020E0502060401010101" pitchFamily="34" charset="-79"/>
              <a:cs typeface="David" panose="020E0502060401010101" pitchFamily="34" charset="-79"/>
            </a:rPr>
            <a:t>: חוסר עדכניות הנתונים במערכת</a:t>
          </a:r>
        </a:p>
      </dsp:txBody>
      <dsp:txXfrm>
        <a:off x="2868792" y="2160463"/>
        <a:ext cx="2482220" cy="1776676"/>
      </dsp:txXfrm>
    </dsp:sp>
    <dsp:sp modelId="{27A8DFAA-D341-435A-B260-34273FA81F82}">
      <dsp:nvSpPr>
        <dsp:cNvPr id="0" name=""/>
        <dsp:cNvSpPr/>
      </dsp:nvSpPr>
      <dsp:spPr>
        <a:xfrm>
          <a:off x="5624081" y="2105188"/>
          <a:ext cx="2592770" cy="188722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300" u="sng" kern="1200" dirty="0">
              <a:latin typeface="David" panose="020E0502060401010101" pitchFamily="34" charset="-79"/>
              <a:cs typeface="David" panose="020E0502060401010101" pitchFamily="34" charset="-79"/>
            </a:rPr>
            <a:t>תוצאה</a:t>
          </a:r>
          <a:r>
            <a:rPr lang="he-IL" sz="3300" kern="1200" dirty="0">
              <a:latin typeface="David" panose="020E0502060401010101" pitchFamily="34" charset="-79"/>
              <a:cs typeface="David" panose="020E0502060401010101" pitchFamily="34" charset="-79"/>
            </a:rPr>
            <a:t>: הפסד כספי משוער של 1 מש"ח בחודש</a:t>
          </a:r>
        </a:p>
      </dsp:txBody>
      <dsp:txXfrm>
        <a:off x="5679356" y="2160463"/>
        <a:ext cx="2482220" cy="17766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38E91-7094-4252-994E-FF7A10BCEBE6}">
      <dsp:nvSpPr>
        <dsp:cNvPr id="0" name=""/>
        <dsp:cNvSpPr/>
      </dsp:nvSpPr>
      <dsp:spPr>
        <a:xfrm>
          <a:off x="2282" y="0"/>
          <a:ext cx="2781125" cy="824248"/>
        </a:xfrm>
        <a:prstGeom prst="chevron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026" tIns="69342" rIns="69342" bIns="69342" numCol="1" spcCol="1270" anchor="ctr" anchorCtr="0">
          <a:noAutofit/>
        </a:bodyPr>
        <a:lstStyle/>
        <a:p>
          <a:pPr marL="0" lvl="0" indent="0" algn="ctr" defTabSz="2311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5200" kern="1200" dirty="0">
              <a:latin typeface="David" panose="020E0502060401010101" pitchFamily="34" charset="-79"/>
              <a:cs typeface="David" panose="020E0502060401010101" pitchFamily="34" charset="-79"/>
            </a:rPr>
            <a:t>הבעיה</a:t>
          </a:r>
        </a:p>
      </dsp:txBody>
      <dsp:txXfrm>
        <a:off x="414406" y="0"/>
        <a:ext cx="1956877" cy="824248"/>
      </dsp:txXfrm>
    </dsp:sp>
    <dsp:sp modelId="{3705A588-B3B6-466E-8BCC-24E8D1F27AA9}">
      <dsp:nvSpPr>
        <dsp:cNvPr id="0" name=""/>
        <dsp:cNvSpPr/>
      </dsp:nvSpPr>
      <dsp:spPr>
        <a:xfrm>
          <a:off x="2505296" y="0"/>
          <a:ext cx="2781125" cy="824248"/>
        </a:xfrm>
        <a:prstGeom prst="chevron">
          <a:avLst/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026" tIns="69342" rIns="69342" bIns="69342" numCol="1" spcCol="1270" anchor="ctr" anchorCtr="0">
          <a:noAutofit/>
        </a:bodyPr>
        <a:lstStyle/>
        <a:p>
          <a:pPr marL="0" lvl="0" indent="0" algn="ctr" defTabSz="2311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5200" kern="1200" dirty="0">
              <a:latin typeface="David" panose="020E0502060401010101" pitchFamily="34" charset="-79"/>
              <a:cs typeface="David" panose="020E0502060401010101" pitchFamily="34" charset="-79"/>
            </a:rPr>
            <a:t>סיבה</a:t>
          </a:r>
        </a:p>
      </dsp:txBody>
      <dsp:txXfrm>
        <a:off x="2917420" y="0"/>
        <a:ext cx="1956877" cy="824248"/>
      </dsp:txXfrm>
    </dsp:sp>
    <dsp:sp modelId="{4E28B1EC-5922-4B02-B144-45AC031A1831}">
      <dsp:nvSpPr>
        <dsp:cNvPr id="0" name=""/>
        <dsp:cNvSpPr/>
      </dsp:nvSpPr>
      <dsp:spPr>
        <a:xfrm>
          <a:off x="5008309" y="0"/>
          <a:ext cx="2781125" cy="824248"/>
        </a:xfrm>
        <a:prstGeom prst="chevron">
          <a:avLst/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026" tIns="69342" rIns="69342" bIns="69342" numCol="1" spcCol="1270" anchor="ctr" anchorCtr="0">
          <a:noAutofit/>
        </a:bodyPr>
        <a:lstStyle/>
        <a:p>
          <a:pPr marL="0" lvl="0" indent="0" algn="ctr" defTabSz="2311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5200" kern="1200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rPr>
            <a:t>תוצאה</a:t>
          </a:r>
        </a:p>
      </dsp:txBody>
      <dsp:txXfrm>
        <a:off x="5420433" y="0"/>
        <a:ext cx="1956877" cy="824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defTabSz="965200">
              <a:defRPr kumimoji="0"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l" defTabSz="965200">
              <a:defRPr kumimoji="0"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022725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defTabSz="965200">
              <a:defRPr kumimoji="0"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l" defTabSz="965200">
              <a:defRPr kumimoji="0" sz="1300" smtClean="0">
                <a:cs typeface="Times New Roman" pitchFamily="18" charset="0"/>
              </a:defRPr>
            </a:lvl1pPr>
          </a:lstStyle>
          <a:p>
            <a:pPr>
              <a:defRPr/>
            </a:pPr>
            <a:fld id="{1AAAFEBC-0B8A-4332-B8D7-15BEB12821C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91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0A04-A404-45F9-8DFE-650122382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4E019-C7A4-4D0A-8B45-BC02FCA5B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59C3E-9FC8-4074-A5A6-F0829214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A84E2B-2DE2-4E4A-B67D-8CBE965A0F13}" type="datetimeFigureOut">
              <a:rPr kumimoji="0" lang="he-I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ט'/כסלו/תשע"ט</a:t>
            </a:fld>
            <a:endParaRPr kumimoji="0"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BC8BE-FC33-4B3B-B9D6-359F8D58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0"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CAA21-3BA5-42EA-A36F-CD94450B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F93F8-E51D-4509-9348-864C86C99649}" type="slidenum">
              <a:rPr kumimoji="0" lang="he-IL" smtClean="0"/>
              <a:pPr>
                <a:defRPr/>
              </a:pPr>
              <a:t>‹#›</a:t>
            </a:fld>
            <a:endParaRPr kumimoji="0" lang="he-IL"/>
          </a:p>
        </p:txBody>
      </p:sp>
    </p:spTree>
    <p:extLst>
      <p:ext uri="{BB962C8B-B14F-4D97-AF65-F5344CB8AC3E}">
        <p14:creationId xmlns:p14="http://schemas.microsoft.com/office/powerpoint/2010/main" val="28787469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8608-2A88-4E96-B351-CA1F5A75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B7A71-F6FD-4C18-B52D-FBF01427E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78AB6-CD05-44A9-BEA3-277976C1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A84E2B-2DE2-4E4A-B67D-8CBE965A0F13}" type="datetimeFigureOut">
              <a:rPr kumimoji="0" lang="he-I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ט'/כסלו/תשע"ט</a:t>
            </a:fld>
            <a:endParaRPr kumimoji="0"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41864-48B5-4441-A878-9386F3E9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0"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65372-4C0E-454C-A27D-4B31C770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F93F8-E51D-4509-9348-864C86C99649}" type="slidenum">
              <a:rPr kumimoji="0" lang="he-IL" smtClean="0"/>
              <a:pPr>
                <a:defRPr/>
              </a:pPr>
              <a:t>‹#›</a:t>
            </a:fld>
            <a:endParaRPr kumimoji="0" lang="he-IL"/>
          </a:p>
        </p:txBody>
      </p:sp>
    </p:spTree>
    <p:extLst>
      <p:ext uri="{BB962C8B-B14F-4D97-AF65-F5344CB8AC3E}">
        <p14:creationId xmlns:p14="http://schemas.microsoft.com/office/powerpoint/2010/main" val="29000968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FF4D6-47BB-4780-AB57-6BF4BC123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DF991-8F42-49AC-8C98-8D45D0933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1D3DE-E487-4A78-84D4-4BE7F74A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A84E2B-2DE2-4E4A-B67D-8CBE965A0F13}" type="datetimeFigureOut">
              <a:rPr kumimoji="0" lang="he-I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ט'/כסלו/תשע"ט</a:t>
            </a:fld>
            <a:endParaRPr kumimoji="0"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A770E-4A55-4128-8D09-14AAB68D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0"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854C5-0900-4D7B-A85A-45753224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F93F8-E51D-4509-9348-864C86C99649}" type="slidenum">
              <a:rPr kumimoji="0" lang="he-IL" smtClean="0"/>
              <a:pPr>
                <a:defRPr/>
              </a:pPr>
              <a:t>‹#›</a:t>
            </a:fld>
            <a:endParaRPr kumimoji="0" lang="he-IL"/>
          </a:p>
        </p:txBody>
      </p:sp>
    </p:spTree>
    <p:extLst>
      <p:ext uri="{BB962C8B-B14F-4D97-AF65-F5344CB8AC3E}">
        <p14:creationId xmlns:p14="http://schemas.microsoft.com/office/powerpoint/2010/main" val="5130776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67BA-DD8F-4E87-A49B-74B5B555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6CA3-D63E-46A2-8FFE-A3E38E858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ABCEE-C953-48F0-AE90-A4F451DA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A84E2B-2DE2-4E4A-B67D-8CBE965A0F13}" type="datetimeFigureOut">
              <a:rPr kumimoji="0" lang="he-I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ט'/כסלו/תשע"ט</a:t>
            </a:fld>
            <a:endParaRPr kumimoji="0"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31989-E00A-4E9B-961B-9AB4A2C4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0"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28753-A7DF-4FA0-8C4D-B03E2594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F93F8-E51D-4509-9348-864C86C99649}" type="slidenum">
              <a:rPr kumimoji="0" lang="he-IL" smtClean="0"/>
              <a:pPr>
                <a:defRPr/>
              </a:pPr>
              <a:t>‹#›</a:t>
            </a:fld>
            <a:endParaRPr kumimoji="0" lang="he-IL"/>
          </a:p>
        </p:txBody>
      </p:sp>
    </p:spTree>
    <p:extLst>
      <p:ext uri="{BB962C8B-B14F-4D97-AF65-F5344CB8AC3E}">
        <p14:creationId xmlns:p14="http://schemas.microsoft.com/office/powerpoint/2010/main" val="24562244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486F-ECCC-417F-8EF2-C83A0E6A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7997-2B0D-4E2C-8AAC-563F84E45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BEE87-C67F-4027-8663-10B4F0F6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A84E2B-2DE2-4E4A-B67D-8CBE965A0F13}" type="datetimeFigureOut">
              <a:rPr kumimoji="0" lang="he-I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ט'/כסלו/תשע"ט</a:t>
            </a:fld>
            <a:endParaRPr kumimoji="0"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B4CCD-7739-44F3-B9CC-3A679AB8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0"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768C2-A7B5-49AE-82AA-F4FAA1C3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F93F8-E51D-4509-9348-864C86C99649}" type="slidenum">
              <a:rPr kumimoji="0" lang="he-IL" smtClean="0"/>
              <a:pPr>
                <a:defRPr/>
              </a:pPr>
              <a:t>‹#›</a:t>
            </a:fld>
            <a:endParaRPr kumimoji="0" lang="he-IL"/>
          </a:p>
        </p:txBody>
      </p:sp>
    </p:spTree>
    <p:extLst>
      <p:ext uri="{BB962C8B-B14F-4D97-AF65-F5344CB8AC3E}">
        <p14:creationId xmlns:p14="http://schemas.microsoft.com/office/powerpoint/2010/main" val="141466990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6DB3-359E-4BC0-B2DB-2E49D91C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E214A-32E0-440C-862C-0232B7509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4230A-2F07-4E7A-B324-231D4CB08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17ED6-EB9C-4326-ABA2-660429D5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A84E2B-2DE2-4E4A-B67D-8CBE965A0F13}" type="datetimeFigureOut">
              <a:rPr kumimoji="0" lang="he-I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ט'/כסלו/תשע"ט</a:t>
            </a:fld>
            <a:endParaRPr kumimoji="0"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DC0C4-5B92-402C-B9E6-DCB7D631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0"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C89B3-CA98-41D6-A54B-9179DFFC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F93F8-E51D-4509-9348-864C86C99649}" type="slidenum">
              <a:rPr kumimoji="0" lang="he-IL" smtClean="0"/>
              <a:pPr>
                <a:defRPr/>
              </a:pPr>
              <a:t>‹#›</a:t>
            </a:fld>
            <a:endParaRPr kumimoji="0" lang="he-IL"/>
          </a:p>
        </p:txBody>
      </p:sp>
    </p:spTree>
    <p:extLst>
      <p:ext uri="{BB962C8B-B14F-4D97-AF65-F5344CB8AC3E}">
        <p14:creationId xmlns:p14="http://schemas.microsoft.com/office/powerpoint/2010/main" val="221745579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57FB-C5B9-4962-ABE5-CB6B303E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4A4B3-2CD5-4BD9-8641-0D345020D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3FDA1-EA30-40E2-84AB-C066986FE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20535-FDB6-4AD7-9F85-622ACC10E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1D089-9514-485C-A316-1B25530F7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F4052-C3B3-4E24-BC42-7F499426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A84E2B-2DE2-4E4A-B67D-8CBE965A0F13}" type="datetimeFigureOut">
              <a:rPr kumimoji="0" lang="he-I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ט'/כסלו/תשע"ט</a:t>
            </a:fld>
            <a:endParaRPr kumimoji="0"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E81CE-1ACD-4A0F-B9B3-F1CB2792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0"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4E080-6B19-4862-9A4A-12119D1D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F93F8-E51D-4509-9348-864C86C99649}" type="slidenum">
              <a:rPr kumimoji="0" lang="he-IL" smtClean="0"/>
              <a:pPr>
                <a:defRPr/>
              </a:pPr>
              <a:t>‹#›</a:t>
            </a:fld>
            <a:endParaRPr kumimoji="0" lang="he-IL"/>
          </a:p>
        </p:txBody>
      </p:sp>
    </p:spTree>
    <p:extLst>
      <p:ext uri="{BB962C8B-B14F-4D97-AF65-F5344CB8AC3E}">
        <p14:creationId xmlns:p14="http://schemas.microsoft.com/office/powerpoint/2010/main" val="113233375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05AB-082C-4C23-9847-53009218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2A7EC-A1A9-44AC-8661-3CBB589F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A84E2B-2DE2-4E4A-B67D-8CBE965A0F13}" type="datetimeFigureOut">
              <a:rPr kumimoji="0" lang="he-I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ט'/כסלו/תשע"ט</a:t>
            </a:fld>
            <a:endParaRPr kumimoji="0"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D0D4F-128A-4358-8372-CF4054B8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0"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D5D68-E333-4DC4-94F9-BC569E02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F93F8-E51D-4509-9348-864C86C99649}" type="slidenum">
              <a:rPr kumimoji="0" lang="he-IL" smtClean="0"/>
              <a:pPr>
                <a:defRPr/>
              </a:pPr>
              <a:t>‹#›</a:t>
            </a:fld>
            <a:endParaRPr kumimoji="0" lang="he-IL"/>
          </a:p>
        </p:txBody>
      </p:sp>
    </p:spTree>
    <p:extLst>
      <p:ext uri="{BB962C8B-B14F-4D97-AF65-F5344CB8AC3E}">
        <p14:creationId xmlns:p14="http://schemas.microsoft.com/office/powerpoint/2010/main" val="317028634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A0CD3-B84C-4ACA-94B0-E4BCD17D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A84E2B-2DE2-4E4A-B67D-8CBE965A0F13}" type="datetimeFigureOut">
              <a:rPr kumimoji="0" lang="he-I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ט'/כסלו/תשע"ט</a:t>
            </a:fld>
            <a:endParaRPr kumimoji="0"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D32CA1-D5AE-489C-AA19-D814B6C8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0"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DC4E4-8BDA-4A8C-B7DF-562132B7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F93F8-E51D-4509-9348-864C86C99649}" type="slidenum">
              <a:rPr kumimoji="0" lang="he-IL" smtClean="0"/>
              <a:pPr>
                <a:defRPr/>
              </a:pPr>
              <a:t>‹#›</a:t>
            </a:fld>
            <a:endParaRPr kumimoji="0" lang="he-IL"/>
          </a:p>
        </p:txBody>
      </p:sp>
    </p:spTree>
    <p:extLst>
      <p:ext uri="{BB962C8B-B14F-4D97-AF65-F5344CB8AC3E}">
        <p14:creationId xmlns:p14="http://schemas.microsoft.com/office/powerpoint/2010/main" val="286810382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2820-2A30-47D6-BE26-AD6E0A8A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2352-6797-4794-B906-D3360048A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2EE1A-77B2-4AFA-8B21-B9700F143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631A7-1B59-42A5-99C1-8DA83F5D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A84E2B-2DE2-4E4A-B67D-8CBE965A0F13}" type="datetimeFigureOut">
              <a:rPr kumimoji="0" lang="he-I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ט'/כסלו/תשע"ט</a:t>
            </a:fld>
            <a:endParaRPr kumimoji="0"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2450C-7DBA-4085-8BC2-F496BC46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0"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57370-1B9D-4708-ACA4-339C5E43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F93F8-E51D-4509-9348-864C86C99649}" type="slidenum">
              <a:rPr kumimoji="0" lang="he-IL" smtClean="0"/>
              <a:pPr>
                <a:defRPr/>
              </a:pPr>
              <a:t>‹#›</a:t>
            </a:fld>
            <a:endParaRPr kumimoji="0" lang="he-IL"/>
          </a:p>
        </p:txBody>
      </p:sp>
    </p:spTree>
    <p:extLst>
      <p:ext uri="{BB962C8B-B14F-4D97-AF65-F5344CB8AC3E}">
        <p14:creationId xmlns:p14="http://schemas.microsoft.com/office/powerpoint/2010/main" val="83647659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7929-3E9C-4C34-859D-6F9BE82F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23896-6F6A-47E4-B0E6-BD8DC1C92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6E00E-64C1-4FC6-AC77-D8E83193D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F6345-BF5E-44FF-913C-521A2A0C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A84E2B-2DE2-4E4A-B67D-8CBE965A0F13}" type="datetimeFigureOut">
              <a:rPr kumimoji="0" lang="he-I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ט'/כסלו/תשע"ט</a:t>
            </a:fld>
            <a:endParaRPr kumimoji="0"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8B4FB-5444-4936-9A00-02F3933F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0"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D1D61-F0A0-4378-9807-4EFDCFA9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F93F8-E51D-4509-9348-864C86C99649}" type="slidenum">
              <a:rPr kumimoji="0" lang="he-IL" smtClean="0"/>
              <a:pPr>
                <a:defRPr/>
              </a:pPr>
              <a:t>‹#›</a:t>
            </a:fld>
            <a:endParaRPr kumimoji="0" lang="he-IL"/>
          </a:p>
        </p:txBody>
      </p:sp>
    </p:spTree>
    <p:extLst>
      <p:ext uri="{BB962C8B-B14F-4D97-AF65-F5344CB8AC3E}">
        <p14:creationId xmlns:p14="http://schemas.microsoft.com/office/powerpoint/2010/main" val="42392780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1752C-774E-431D-9AC6-8E91FB69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FC72F-45B0-488F-984E-2E82D5D90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037AF-DCD4-43C4-BCB9-342C329AD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A84E2B-2DE2-4E4A-B67D-8CBE965A0F13}" type="datetimeFigureOut">
              <a:rPr kumimoji="0" lang="he-I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ט'/כסלו/תשע"ט</a:t>
            </a:fld>
            <a:endParaRPr kumimoji="0"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40FA4-16DE-4CAE-BF0A-C2F1A7F06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kumimoji="0"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6717D-3712-4083-A63F-BB5A28846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F8F93F8-E51D-4509-9348-864C86C99649}" type="slidenum">
              <a:rPr kumimoji="0" lang="he-IL" smtClean="0"/>
              <a:pPr>
                <a:defRPr/>
              </a:pPr>
              <a:t>‹#›</a:t>
            </a:fld>
            <a:endParaRPr kumimoji="0" lang="he-IL"/>
          </a:p>
        </p:txBody>
      </p:sp>
    </p:spTree>
    <p:extLst>
      <p:ext uri="{BB962C8B-B14F-4D97-AF65-F5344CB8AC3E}">
        <p14:creationId xmlns:p14="http://schemas.microsoft.com/office/powerpoint/2010/main" val="84284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EF40-3B77-4FCF-A9B5-864282F4A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>
                <a:cs typeface="+mn-cs"/>
              </a:rPr>
              <a:t>בוחן </a:t>
            </a:r>
            <a:r>
              <a:rPr lang="he-IL" dirty="0" err="1">
                <a:cs typeface="+mn-cs"/>
              </a:rPr>
              <a:t>תשעז</a:t>
            </a:r>
            <a:endParaRPr lang="he-IL" dirty="0"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0A7F5-534B-460E-B8D6-A70FA6EE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9EF00B-6F21-43A7-8ED3-2F3EF492ABFF}" type="slidenum">
              <a:rPr lang="he-IL" smtClean="0"/>
              <a:pPr>
                <a:defRPr/>
              </a:pPr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698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0A7F5-534B-460E-B8D6-A70FA6EE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9EF00B-6F21-43A7-8ED3-2F3EF492ABFF}" type="slidenum">
              <a:rPr lang="he-IL" smtClean="0"/>
              <a:pPr>
                <a:defRPr/>
              </a:pPr>
              <a:t>2</a:t>
            </a:fld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8F7AF6-712D-48EF-8041-BF682A51C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0" y="325120"/>
            <a:ext cx="11903659" cy="588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0A7F5-534B-460E-B8D6-A70FA6EE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9EF00B-6F21-43A7-8ED3-2F3EF492ABFF}" type="slidenum">
              <a:rPr lang="he-IL" smtClean="0"/>
              <a:pPr>
                <a:defRPr/>
              </a:pPr>
              <a:t>3</a:t>
            </a:fld>
            <a:endParaRPr lang="he-I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F7C5BD-915B-499E-A296-1BED3DF0B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74" y="318936"/>
            <a:ext cx="11572186" cy="591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9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07391-9EFD-425D-99DB-40073AC9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F93F8-E51D-4509-9348-864C86C99649}" type="slidenum">
              <a:rPr kumimoji="0" lang="he-IL" smtClean="0"/>
              <a:pPr>
                <a:defRPr/>
              </a:pPr>
              <a:t>4</a:t>
            </a:fld>
            <a:endParaRPr kumimoji="0"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A0D50-AC1A-4F6E-8CBF-09BD9EC29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0" y="250208"/>
            <a:ext cx="7680960" cy="64712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352439-5D44-4F40-AD09-5C79B1B81622}"/>
              </a:ext>
            </a:extLst>
          </p:cNvPr>
          <p:cNvSpPr/>
          <p:nvPr/>
        </p:nvSpPr>
        <p:spPr>
          <a:xfrm>
            <a:off x="2428240" y="924560"/>
            <a:ext cx="7467600" cy="24282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C3A0A5-4B06-4115-A46D-C92422E2A8F5}"/>
              </a:ext>
            </a:extLst>
          </p:cNvPr>
          <p:cNvSpPr/>
          <p:nvPr/>
        </p:nvSpPr>
        <p:spPr>
          <a:xfrm>
            <a:off x="2600960" y="3726497"/>
            <a:ext cx="7467600" cy="13106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738F77-6F40-4520-9E69-1F84DFB35D73}"/>
              </a:ext>
            </a:extLst>
          </p:cNvPr>
          <p:cNvSpPr/>
          <p:nvPr/>
        </p:nvSpPr>
        <p:spPr>
          <a:xfrm>
            <a:off x="2021840" y="5701030"/>
            <a:ext cx="8046720" cy="10204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3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107894" y="3362133"/>
            <a:ext cx="8083742" cy="280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r" rt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e-IL" sz="2800" dirty="0"/>
              <a:t>פונקציונאלי/תהליכי עבודה (שרות לקוי, אובדן כספים...)</a:t>
            </a:r>
          </a:p>
          <a:p>
            <a:pPr marL="457200" indent="-457200" algn="r" rt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e-IL" sz="2800" dirty="0"/>
              <a:t>טכנולוגיה (אמינות חומרה, ביצועים, גמישות, תפעול ..)</a:t>
            </a:r>
          </a:p>
          <a:p>
            <a:pPr marL="457200" indent="-457200" algn="r" rt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e-IL" sz="2800" dirty="0"/>
              <a:t>ארגון ושיטות</a:t>
            </a:r>
          </a:p>
          <a:p>
            <a:pPr marL="457200" indent="-457200" algn="r" rt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e-IL" sz="2800" dirty="0"/>
              <a:t>מידע ונתונים</a:t>
            </a:r>
          </a:p>
          <a:p>
            <a:pPr marL="457200" indent="-457200" algn="r" rt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e-IL" sz="2800" dirty="0"/>
              <a:t>חוקיות</a:t>
            </a:r>
          </a:p>
          <a:p>
            <a:pPr algn="r" rtl="1">
              <a:lnSpc>
                <a:spcPct val="90000"/>
              </a:lnSpc>
            </a:pPr>
            <a:endParaRPr lang="he-IL" sz="2800" dirty="0"/>
          </a:p>
        </p:txBody>
      </p:sp>
      <p:sp>
        <p:nvSpPr>
          <p:cNvPr id="3" name="WordArt 2"/>
          <p:cNvSpPr>
            <a:spLocks noChangeArrowheads="1" noChangeShapeType="1" noTextEdit="1"/>
          </p:cNvSpPr>
          <p:nvPr/>
        </p:nvSpPr>
        <p:spPr bwMode="auto">
          <a:xfrm>
            <a:off x="6753226" y="319089"/>
            <a:ext cx="3467099" cy="479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rtl="1"/>
            <a:r>
              <a:rPr lang="he-IL" sz="3600" kern="10" dirty="0">
                <a:ln w="317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David"/>
                <a:cs typeface="David"/>
              </a:rPr>
              <a:t>קצת על בעיות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5208" y="2782669"/>
            <a:ext cx="58943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/>
            <a:r>
              <a:rPr lang="he-IL" sz="3600" dirty="0">
                <a:solidFill>
                  <a:srgbClr val="000099"/>
                </a:solidFill>
              </a:rPr>
              <a:t>סוגי בעיות:</a:t>
            </a:r>
            <a:endParaRPr lang="en-US" sz="3600" dirty="0">
              <a:solidFill>
                <a:srgbClr val="000099"/>
              </a:solidFill>
            </a:endParaRPr>
          </a:p>
        </p:txBody>
      </p:sp>
      <p:pic>
        <p:nvPicPr>
          <p:cNvPr id="68612" name="Picture 4" descr="https://ccmit.mit.edu/wp-content/uploads/2014/09/ps-ide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319" y="4528458"/>
            <a:ext cx="2200305" cy="218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22404" y="798513"/>
            <a:ext cx="8567588" cy="2226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7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he-IL" sz="2800" dirty="0"/>
              <a:t>בעיה עסקית הינה בעיה שפוגעת במטרות העסקיות של הארגון </a:t>
            </a:r>
          </a:p>
          <a:p>
            <a:pPr algn="r" rtl="1">
              <a:lnSpc>
                <a:spcPct val="17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he-IL" sz="2800" dirty="0"/>
              <a:t>(חסכון בהוצאות, גידול הרווח ושיפור שירות). </a:t>
            </a:r>
          </a:p>
        </p:txBody>
      </p:sp>
    </p:spTree>
    <p:extLst>
      <p:ext uri="{BB962C8B-B14F-4D97-AF65-F5344CB8AC3E}">
        <p14:creationId xmlns:p14="http://schemas.microsoft.com/office/powerpoint/2010/main" val="147083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2"/>
          <p:cNvSpPr>
            <a:spLocks noChangeArrowheads="1" noChangeShapeType="1" noTextEdit="1"/>
          </p:cNvSpPr>
          <p:nvPr/>
        </p:nvSpPr>
        <p:spPr bwMode="auto">
          <a:xfrm>
            <a:off x="6250546" y="319089"/>
            <a:ext cx="3969779" cy="479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rtl="1"/>
            <a:r>
              <a:rPr lang="he-IL" sz="3600" kern="10" dirty="0">
                <a:ln w="317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David"/>
                <a:cs typeface="David"/>
              </a:rPr>
              <a:t>הגדרת בעיות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2000518" y="2292439"/>
          <a:ext cx="8219806" cy="3992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/>
          </p:nvPr>
        </p:nvGraphicFramePr>
        <p:xfrm>
          <a:off x="2270975" y="1133341"/>
          <a:ext cx="7791718" cy="82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1834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218F64-5CE5-4664-9AE4-90616BB25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3218F64-5CE5-4664-9AE4-90616BB25F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A0316B-DD65-4434-9E11-92736B94B3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EA0316B-DD65-4434-9E11-92736B94B3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405C07-4E86-45E0-B25D-568886CC8C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81405C07-4E86-45E0-B25D-568886CC8C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A8DFAA-D341-435A-B260-34273FA81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27A8DFAA-D341-435A-B260-34273FA81F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0A7F5-534B-460E-B8D6-A70FA6EE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9EF00B-6F21-43A7-8ED3-2F3EF492ABFF}" type="slidenum">
              <a:rPr lang="he-IL" smtClean="0"/>
              <a:pPr>
                <a:defRPr/>
              </a:pPr>
              <a:t>7</a:t>
            </a:fld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2E2D52-EEBB-4B0F-A4A3-E252DB577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0" y="250208"/>
            <a:ext cx="7680960" cy="64712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F688C2-E960-499A-B87F-0FB1CE628BFC}"/>
              </a:ext>
            </a:extLst>
          </p:cNvPr>
          <p:cNvSpPr/>
          <p:nvPr/>
        </p:nvSpPr>
        <p:spPr>
          <a:xfrm>
            <a:off x="2407920" y="924560"/>
            <a:ext cx="7101840" cy="23266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E2B49-3220-4CA2-B34A-15AAE729801A}"/>
              </a:ext>
            </a:extLst>
          </p:cNvPr>
          <p:cNvSpPr/>
          <p:nvPr/>
        </p:nvSpPr>
        <p:spPr>
          <a:xfrm>
            <a:off x="2611120" y="3688081"/>
            <a:ext cx="6746240" cy="122936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83E34-6A96-4F34-94AD-285F44A7BC9C}"/>
              </a:ext>
            </a:extLst>
          </p:cNvPr>
          <p:cNvSpPr/>
          <p:nvPr/>
        </p:nvSpPr>
        <p:spPr>
          <a:xfrm>
            <a:off x="2407920" y="5689599"/>
            <a:ext cx="6949440" cy="10318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263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0A7F5-534B-460E-B8D6-A70FA6EE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9EF00B-6F21-43A7-8ED3-2F3EF492ABFF}" type="slidenum">
              <a:rPr lang="he-IL" smtClean="0"/>
              <a:pPr>
                <a:defRPr/>
              </a:pPr>
              <a:t>8</a:t>
            </a:fld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23FE2B-3209-47B4-9C13-A3E6D3471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440" y="1069657"/>
            <a:ext cx="6865344" cy="16329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B3D63F5-B166-4A42-BBE5-51817ABF52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304"/>
          <a:stretch/>
        </p:blipFill>
        <p:spPr>
          <a:xfrm>
            <a:off x="5316220" y="265747"/>
            <a:ext cx="5834030" cy="10347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5214C2-6DC6-4B9A-AF81-FE8DA8851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624" y="2830194"/>
            <a:ext cx="7471019" cy="1508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66C7317-9D02-4DDC-BF51-F95ED0243947}"/>
              </a:ext>
            </a:extLst>
          </p:cNvPr>
          <p:cNvSpPr/>
          <p:nvPr/>
        </p:nvSpPr>
        <p:spPr>
          <a:xfrm>
            <a:off x="9804400" y="969644"/>
            <a:ext cx="853440" cy="126555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E3E0A-80AC-4EE4-93E8-EA753E1ED26C}"/>
              </a:ext>
            </a:extLst>
          </p:cNvPr>
          <p:cNvSpPr/>
          <p:nvPr/>
        </p:nvSpPr>
        <p:spPr>
          <a:xfrm>
            <a:off x="4025974" y="2235200"/>
            <a:ext cx="1734746" cy="39624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47DC27-437E-4277-9452-4F4AFAFB6825}"/>
              </a:ext>
            </a:extLst>
          </p:cNvPr>
          <p:cNvSpPr/>
          <p:nvPr/>
        </p:nvSpPr>
        <p:spPr>
          <a:xfrm>
            <a:off x="4025974" y="3602355"/>
            <a:ext cx="5463465" cy="73596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06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0A7F5-534B-460E-B8D6-A70FA6EE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9EF00B-6F21-43A7-8ED3-2F3EF492ABFF}" type="slidenum">
              <a:rPr lang="he-IL" smtClean="0"/>
              <a:pPr>
                <a:defRPr/>
              </a:pPr>
              <a:t>9</a:t>
            </a:fld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DAC8A2-F29B-499F-802C-185E8996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0" y="0"/>
            <a:ext cx="6888480" cy="65866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86E7E0-3E84-415E-A4C3-BD7E679858BE}"/>
              </a:ext>
            </a:extLst>
          </p:cNvPr>
          <p:cNvSpPr/>
          <p:nvPr/>
        </p:nvSpPr>
        <p:spPr>
          <a:xfrm>
            <a:off x="4693920" y="1097280"/>
            <a:ext cx="4053840" cy="97536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1F419-9F17-4F3A-955D-78B0340D1503}"/>
              </a:ext>
            </a:extLst>
          </p:cNvPr>
          <p:cNvSpPr/>
          <p:nvPr/>
        </p:nvSpPr>
        <p:spPr>
          <a:xfrm>
            <a:off x="4693920" y="2580640"/>
            <a:ext cx="4053840" cy="74168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7E8A1-086C-4630-B7E0-FD161C161A75}"/>
              </a:ext>
            </a:extLst>
          </p:cNvPr>
          <p:cNvSpPr/>
          <p:nvPr/>
        </p:nvSpPr>
        <p:spPr>
          <a:xfrm>
            <a:off x="6593840" y="4104640"/>
            <a:ext cx="2336800" cy="109029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567C8-66FF-4FAE-A058-EDF1A6AEA418}"/>
              </a:ext>
            </a:extLst>
          </p:cNvPr>
          <p:cNvSpPr/>
          <p:nvPr/>
        </p:nvSpPr>
        <p:spPr>
          <a:xfrm>
            <a:off x="3505200" y="4104640"/>
            <a:ext cx="1188720" cy="109029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1DCEDA-7685-4950-9452-E00022FBAE6D}"/>
              </a:ext>
            </a:extLst>
          </p:cNvPr>
          <p:cNvSpPr/>
          <p:nvPr/>
        </p:nvSpPr>
        <p:spPr>
          <a:xfrm>
            <a:off x="2824480" y="6041491"/>
            <a:ext cx="5923280" cy="54514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935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David</vt:lpstr>
      <vt:lpstr>Times New Roman</vt:lpstr>
      <vt:lpstr>Office Theme</vt:lpstr>
      <vt:lpstr>בוחן תשעז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shilon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shilon</dc:creator>
  <cp:lastModifiedBy>דניאל נחמיאס</cp:lastModifiedBy>
  <cp:revision>364</cp:revision>
  <dcterms:created xsi:type="dcterms:W3CDTF">2002-04-17T19:58:39Z</dcterms:created>
  <dcterms:modified xsi:type="dcterms:W3CDTF">2018-11-17T18:32:37Z</dcterms:modified>
</cp:coreProperties>
</file>