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8EB2-E09D-413F-A5DD-6EF399EB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ABD18-6DEC-4B4E-A93E-D33C60BC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67758-10D3-4044-A20A-5DEB9F65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B3B92-1FA8-4B1F-9EAB-A2FEDE5F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4B65-977E-42AF-AAE7-9EB76F47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823B-1EE7-4A38-AFF9-BC325FA3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419CD-B6DF-48BD-9050-0657919C8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AC68A-A223-4B5F-865F-E94588C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285E6-68BE-4137-B50B-508F72A4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1C1D7-C003-416F-AD7E-35FD6744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AE7EB-1328-413D-936D-385EB24A1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493C5-ECE6-434C-9137-83FDE69D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A4FD8-12E7-4A03-BC1E-7BD06B3D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EB3DD-AA66-4FD4-8DB5-B87160E1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A42D7-70C7-4F19-9318-177C9BF8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EBD64-95FD-4F96-86F4-44E6206C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2DF46-FCF2-4FCF-80F7-F0601C07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A80A4-EB93-408E-8F89-E2783AD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39C2B-CC13-4894-9D92-A0AB3B09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CA190-6662-4475-A6B6-57C0AE00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9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98FE-F7CC-4958-AA2B-07BFDE7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7D6EA-56ED-4267-A48D-FEC10ADB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CE76F-9B99-455D-99E7-DC7FC6A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9800-B703-40B0-B2A0-A29E1560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3566B-2F2D-49BB-8B3A-5983537D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5812-5C59-4EA9-96EB-4D92F446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B34BF-66F7-4E82-B79A-A689DF851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3AA06D-A509-4F95-AAE5-7503E02B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129C0-82AB-42D6-9FCD-769C24EC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ED1DA-BCBE-4C99-88FF-4850EF1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006B7-08E8-4A08-9948-C72248E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34DB-B516-41A4-8CE3-130CB5C6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9ED68-B565-416D-98F8-8DF4B939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EA1ED-D625-47E8-B0DF-4ED904F6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1A84A-4DEE-44EC-8396-64C652C5B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8DBC7-9BF3-4EDE-9E3A-D4D0CE64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F81BCF-CB3B-4F11-AA6F-CCB66231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4BDEC2-8710-4CE2-9689-8BBC6528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7DE7C-29AA-46A5-BBEC-608A2FA9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E7FB8-1E21-4727-80FA-9483BFCF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FEA5D-9663-46EA-ADBF-9DA9C3A0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F22F8-6E55-4539-9288-4ED31C89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07777-C303-4DB8-91DE-12C3ECED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5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A342D-A051-4525-85C9-50D2F0F9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709822-32EF-4BCF-8A25-DD056DAB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37360-E8F1-4328-B838-93DFD863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F32BB-60D8-47A0-86DE-557AFA30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9EF17-419C-45F3-8533-13515BC5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F84FF-D991-4B4B-A3EA-5966B4B2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5BC9B-89CA-4061-A4DF-5412004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51C65-B1A8-4060-9ABF-1E2B2C9F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3056B-777F-4F4D-BF2C-CB39E9E9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D74A2-2858-449C-B064-B49A449D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5F48D3-1E05-4E15-B883-ACCF6438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4988C1-CA92-4E99-BC2E-EF061F28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A6557-DB8E-4E80-9709-FEA1919C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96AE6-D486-48AF-826C-D16763E4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F2E4-D022-43A2-9BF4-100E0DA9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CD5EC9-F94A-4F13-AC0D-2E145157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B2070-4375-40D6-85D6-35DD6CA5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65-478D-4D77-8331-AD5BCCD5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82CA-C439-4FC4-A46D-1BFADBB0F71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81301-01FA-4558-905B-9771CF6CC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166A4-6EA4-43EC-A895-189878715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3A78-E4F0-4219-8888-0D89299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seoul.go.kr/dataList/OA-15548/S/1/datasetView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B2D85-4B7F-46C9-80F1-54121DDC9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80808"/>
                </a:solidFill>
              </a:rPr>
              <a:t>201884052 </a:t>
            </a:r>
            <a:r>
              <a:rPr lang="ko-KR" altLang="en-US" sz="2000" dirty="0">
                <a:solidFill>
                  <a:srgbClr val="080808"/>
                </a:solidFill>
              </a:rPr>
              <a:t>이지혁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A7B6F0-049A-48B7-A572-0B015A79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 err="1">
                <a:solidFill>
                  <a:srgbClr val="080808"/>
                </a:solidFill>
              </a:rPr>
              <a:t>데이터분석과기계학습</a:t>
            </a:r>
            <a:r>
              <a:rPr lang="ko-KR" altLang="en-US" sz="3600" dirty="0">
                <a:solidFill>
                  <a:srgbClr val="080808"/>
                </a:solidFill>
              </a:rPr>
              <a:t> </a:t>
            </a:r>
            <a:r>
              <a:rPr lang="en-US" altLang="ko-KR" sz="3600" dirty="0">
                <a:solidFill>
                  <a:srgbClr val="080808"/>
                </a:solidFill>
              </a:rPr>
              <a:t>1</a:t>
            </a:r>
            <a:r>
              <a:rPr lang="ko-KR" altLang="en-US" sz="3600" dirty="0">
                <a:solidFill>
                  <a:srgbClr val="080808"/>
                </a:solidFill>
              </a:rPr>
              <a:t>차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A6601-890A-4385-98EA-B463F869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공공데이터를 활용한 서울시 부동산 실거래가 예측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3844D21-4B98-4CD4-BD7C-2112BEDC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90688"/>
            <a:ext cx="7033870" cy="1463167"/>
          </a:xfrm>
        </p:spPr>
      </p:pic>
      <p:pic>
        <p:nvPicPr>
          <p:cNvPr id="9" name="그림 8" descr="텍스트, 실내, 장식이(가) 표시된 사진&#10;&#10;자동 생성된 설명">
            <a:extLst>
              <a:ext uri="{FF2B5EF4-FFF2-40B4-BE49-F238E27FC236}">
                <a16:creationId xmlns:a16="http://schemas.microsoft.com/office/drawing/2014/main" id="{BF11B88A-2B4E-4619-A08F-97B73F4A60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97"/>
          <a:stretch/>
        </p:blipFill>
        <p:spPr>
          <a:xfrm>
            <a:off x="571500" y="3092466"/>
            <a:ext cx="10515600" cy="132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21142-CE3C-47A7-BE87-0CFFDF0913C4}"/>
              </a:ext>
            </a:extLst>
          </p:cNvPr>
          <p:cNvSpPr txBox="1"/>
          <p:nvPr/>
        </p:nvSpPr>
        <p:spPr>
          <a:xfrm>
            <a:off x="7872070" y="1960606"/>
            <a:ext cx="348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 </a:t>
            </a:r>
            <a:r>
              <a:rPr lang="ko-KR" altLang="en-US" dirty="0" err="1"/>
              <a:t>열린데이터</a:t>
            </a:r>
            <a:r>
              <a:rPr lang="ko-KR" altLang="en-US" dirty="0"/>
              <a:t> 광장</a:t>
            </a:r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</a:t>
            </a:r>
            <a:r>
              <a:rPr lang="en-US" altLang="ko-KR" dirty="0"/>
              <a:t>~2020</a:t>
            </a:r>
            <a:r>
              <a:rPr lang="ko-KR" altLang="en-US" dirty="0"/>
              <a:t>년 데이터 제공</a:t>
            </a:r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만 </a:t>
            </a:r>
            <a:r>
              <a:rPr lang="en-US" altLang="ko-KR" dirty="0"/>
              <a:t>6</a:t>
            </a:r>
            <a:r>
              <a:rPr lang="ko-KR" altLang="en-US" dirty="0"/>
              <a:t>천개의 데이터행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EBBCAC-7509-4434-B8AB-1E35A5F95EBE}"/>
              </a:ext>
            </a:extLst>
          </p:cNvPr>
          <p:cNvSpPr/>
          <p:nvPr/>
        </p:nvSpPr>
        <p:spPr>
          <a:xfrm>
            <a:off x="643778" y="5096415"/>
            <a:ext cx="10371044" cy="39052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다년간의 데이터를 활용</a:t>
            </a:r>
            <a:r>
              <a:rPr lang="en-US" altLang="ko-KR" dirty="0"/>
              <a:t>, </a:t>
            </a:r>
            <a:r>
              <a:rPr lang="ko-KR" altLang="en-US" dirty="0"/>
              <a:t>분석 모델을 만들어서 실거래가 예측</a:t>
            </a:r>
            <a:r>
              <a:rPr lang="en-US" altLang="ko-KR" dirty="0"/>
              <a:t> </a:t>
            </a:r>
            <a:r>
              <a:rPr lang="ko-KR" altLang="en-US" dirty="0"/>
              <a:t>기대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3ED7550-FB30-4B77-A6AB-0CDBD480267C}"/>
              </a:ext>
            </a:extLst>
          </p:cNvPr>
          <p:cNvSpPr/>
          <p:nvPr/>
        </p:nvSpPr>
        <p:spPr>
          <a:xfrm>
            <a:off x="643778" y="5624544"/>
            <a:ext cx="10371044" cy="39052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사이즈 고려 특정 자치구 혹은 동을 설정 후 분석 고려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476164-1A38-44DE-91E3-10C0D8CB2385}"/>
              </a:ext>
            </a:extLst>
          </p:cNvPr>
          <p:cNvSpPr/>
          <p:nvPr/>
        </p:nvSpPr>
        <p:spPr>
          <a:xfrm>
            <a:off x="643778" y="4568286"/>
            <a:ext cx="10371044" cy="39052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데이터 분석에 용이</a:t>
            </a:r>
            <a:r>
              <a:rPr lang="en-US" altLang="ko-KR" dirty="0"/>
              <a:t>, </a:t>
            </a:r>
            <a:r>
              <a:rPr lang="ko-KR" altLang="en-US" dirty="0"/>
              <a:t>이사 계획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D5554-F8F9-43F0-8C37-449546AE5138}"/>
              </a:ext>
            </a:extLst>
          </p:cNvPr>
          <p:cNvSpPr txBox="1"/>
          <p:nvPr/>
        </p:nvSpPr>
        <p:spPr>
          <a:xfrm>
            <a:off x="5199529" y="6423300"/>
            <a:ext cx="6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http://data.seoul.go.kr/dataList/OA-15548/S/1/datasetView.do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92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데이터분석과기계학습 1차</vt:lpstr>
      <vt:lpstr>공공데이터를 활용한 서울시 부동산 실거래가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데이터분석과기계학습 1차</dc:title>
  <dc:creator>이지혁</dc:creator>
  <cp:lastModifiedBy>이지혁</cp:lastModifiedBy>
  <cp:revision>3</cp:revision>
  <dcterms:created xsi:type="dcterms:W3CDTF">2021-10-05T13:54:18Z</dcterms:created>
  <dcterms:modified xsi:type="dcterms:W3CDTF">2021-10-05T14:27:47Z</dcterms:modified>
</cp:coreProperties>
</file>