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9680-EEE9-4D59-9093-5B7C6C6EA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E27DF-326C-4BDE-A4F3-7F8ADD74E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0076-67D7-4DB1-B243-B4AEC669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E07F-6A6D-40E9-B536-ECBE0AF5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6C3D-F4F0-4143-B2A2-C3D51A6D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47E5-3169-4029-A4CE-3C0ED9E9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A7BAA-A7B0-4713-96D2-0F3AD6892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2434-D9DA-4DBA-A0B0-B12A8923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9976-E97F-4772-A58D-3BEEE3F5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40FF-0F94-44C3-9896-55CB358E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5DF8F-8416-4379-9039-B641DAEF4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7E4D0-A7A2-4BFC-99FC-CC2E8F60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2A39-6516-4886-8BD2-F3D61CEF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88FCF-A3D2-4B71-B966-7A7CB5FE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1AE4-5A5D-44F6-AF6E-98C4AD62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C1AE-9FBD-4B27-94BF-47B3DCA6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61AB-674E-4171-AF64-54CEC3A2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2474-0FC6-4ED9-BF1F-D82A27C0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328A-4791-4C47-9DAB-DBF9A25D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3DCA-81FD-423D-9DC7-A7632395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7ED5-38E8-40E4-9528-15E7FACB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1E34-F1F4-44C5-8D8D-D1F6FAB5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E08F-FBEC-4CB9-8385-E5BAFADF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94F8-3A52-4736-83D4-598C7C29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4992-1953-42DA-9C4E-899286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1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7BDA-0B6F-4AFD-9E49-9DE590DF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0D51-E613-4643-9C61-3845A9F32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E9B2A-4078-4324-85F8-6E979485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F8073-89CA-453A-B23F-29595DAC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9667-86B5-498E-80BA-15A036A0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D85EC-47B0-465A-A5F0-27EA4BA9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0491-047C-4081-8010-0C2491DE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2E88-8C2F-41F0-ABD1-A54A836B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ED9F5-7CD6-4D8F-86BA-4306E544D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CC28C-5988-459E-BB51-5685754E5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57623-B6DE-42A2-B493-4DB50F1DA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83C11-88D6-4AEE-9180-91D02EEC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C3169-ACFE-41E9-B6DB-D8571ACE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6B84B-F393-49FA-8926-29258892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DE9-552A-4291-AD03-ED49F49A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F361A-E892-4E46-954A-9E74CA4B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B9513-164A-41F7-B12F-5235ABC8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16F30-EF66-4B5D-A3D7-7D640C24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95939-5F1E-4F76-9A0B-88FC77E4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F3A9C-43CB-4CDE-8E69-2F72C25B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45DC3-6715-4DB4-849F-DAFA5046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F4B5-026E-43AE-B424-999EF48D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66BC-DEB1-4787-B50B-08E0A19D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881F-ECC8-4A04-B954-C2A295BD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05194-8709-4695-A4BB-1938EE43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E4258-D51F-422F-8101-8AA18C1D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F608-3A01-43E4-BF98-2D69F1C7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7ABE-AA89-4F89-B13C-C708B07F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21761-1BCD-4575-9ED8-4A016E25D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E12D1-725D-4252-9712-17816226E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4B4AE-2B83-48DD-BB29-3E67C7F0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FEB5-65A9-4A1B-9ED5-A7164622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9886E-7811-4D1A-85D7-F6934EC7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2C996-435D-4BE3-B1CD-CBBCA199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ED63-399A-46D7-B6A8-3BFD8D32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4A32-DDEC-4A7D-B92E-312B8289A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EE25-DB93-4C96-9EED-695298E10A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4882-8A8A-45EC-9A78-80F67ED03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E692-FC78-4AC1-93ED-361CF633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2D58FF16-8EA5-4B1E-81C3-839089636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EA18B-B6E4-4560-8C09-A3501811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Autofit/>
          </a:bodyPr>
          <a:lstStyle/>
          <a:p>
            <a:r>
              <a:rPr lang="en-US" sz="11500" dirty="0">
                <a:solidFill>
                  <a:srgbClr val="FFFFFF"/>
                </a:solidFill>
              </a:rPr>
              <a:t>Statistics </a:t>
            </a:r>
            <a:br>
              <a:rPr lang="en-US" sz="11500" dirty="0">
                <a:solidFill>
                  <a:srgbClr val="FFFFFF"/>
                </a:solidFill>
              </a:rPr>
            </a:br>
            <a:r>
              <a:rPr lang="en-US" sz="11500" dirty="0">
                <a:solidFill>
                  <a:srgbClr val="FFFFFF"/>
                </a:solidFill>
              </a:rPr>
              <a:t>with jamovi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80EDA-F343-40D1-A699-E63166FF3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Dana Linnell Wanzer, PhD</a:t>
            </a:r>
          </a:p>
        </p:txBody>
      </p:sp>
    </p:spTree>
    <p:extLst>
      <p:ext uri="{BB962C8B-B14F-4D97-AF65-F5344CB8AC3E}">
        <p14:creationId xmlns:p14="http://schemas.microsoft.com/office/powerpoint/2010/main" val="2532097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Source Sans Pro</vt:lpstr>
      <vt:lpstr>Source Sans Pro Black</vt:lpstr>
      <vt:lpstr>Office Theme</vt:lpstr>
      <vt:lpstr>Statistics  with jamovi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 with jamovi</dc:title>
  <dc:creator>Dana Linnell Wanzer</dc:creator>
  <cp:lastModifiedBy>Dana Linnell Wanzer</cp:lastModifiedBy>
  <cp:revision>1</cp:revision>
  <dcterms:created xsi:type="dcterms:W3CDTF">2021-08-19T15:38:31Z</dcterms:created>
  <dcterms:modified xsi:type="dcterms:W3CDTF">2021-08-19T15:42:55Z</dcterms:modified>
</cp:coreProperties>
</file>