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789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65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26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668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36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995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127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451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868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67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017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37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02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37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7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17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E2A9-FF68-49F9-B428-D795EA237AC7}" type="datetimeFigureOut">
              <a:rPr lang="hr-HR" smtClean="0"/>
              <a:t>26.6.2021.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936D1-B484-42B9-85F4-0587DC8FCF1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67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1DFEBE-AD95-49AF-ACA7-E44CF5A10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/>
              <a:t>Bombergirl-dokumentacija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8D8EDE4-6E82-4CA3-BC9C-33C079038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/>
              <a:t>Đana Krstić</a:t>
            </a:r>
          </a:p>
          <a:p>
            <a:r>
              <a:rPr lang="hr-HR"/>
              <a:t>Smjer: Matematika - računarski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0426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FA3E71-C63C-407A-9A85-15855D77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hr-HR" dirty="0"/>
              <a:t>Klasa </a:t>
            </a:r>
            <a:r>
              <a:rPr lang="hr-HR" dirty="0" err="1"/>
              <a:t>Enemy</a:t>
            </a:r>
            <a:endParaRPr lang="hr-HR" dirty="0"/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7CD8ABA5-FDF9-4A2E-9D4C-69F2DAC9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8" y="1588925"/>
            <a:ext cx="3642676" cy="3894157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70E2FD96-3CBA-4528-BD0D-66244A3C9DB0}"/>
              </a:ext>
            </a:extLst>
          </p:cNvPr>
          <p:cNvSpPr txBox="1"/>
          <p:nvPr/>
        </p:nvSpPr>
        <p:spPr>
          <a:xfrm>
            <a:off x="4919688" y="2373549"/>
            <a:ext cx="72723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Klasa </a:t>
            </a:r>
            <a:r>
              <a:rPr lang="hr-HR" b="1" dirty="0" err="1"/>
              <a:t>Enemy</a:t>
            </a:r>
            <a:r>
              <a:rPr lang="hr-HR" b="1" dirty="0"/>
              <a:t> </a:t>
            </a:r>
            <a:r>
              <a:rPr lang="hr-HR" dirty="0"/>
              <a:t>je izvedena iz klase Player.</a:t>
            </a:r>
          </a:p>
          <a:p>
            <a:r>
              <a:rPr lang="hr-HR" dirty="0" err="1"/>
              <a:t>Korisiti</a:t>
            </a:r>
            <a:r>
              <a:rPr lang="hr-HR" dirty="0"/>
              <a:t> se </a:t>
            </a:r>
            <a:r>
              <a:rPr lang="hr-HR" dirty="0" err="1"/>
              <a:t>override</a:t>
            </a:r>
            <a:r>
              <a:rPr lang="hr-HR" dirty="0"/>
              <a:t> na </a:t>
            </a:r>
            <a:r>
              <a:rPr lang="hr-HR" i="1" dirty="0" err="1"/>
              <a:t>PozX</a:t>
            </a:r>
            <a:r>
              <a:rPr lang="hr-HR" dirty="0"/>
              <a:t> – zapisuje se -1 ako</a:t>
            </a:r>
          </a:p>
          <a:p>
            <a:r>
              <a:rPr lang="hr-HR" dirty="0"/>
              <a:t>se upiše nešto izvan granica (ovaj </a:t>
            </a:r>
            <a:r>
              <a:rPr lang="hr-HR" dirty="0" err="1"/>
              <a:t>override</a:t>
            </a:r>
            <a:r>
              <a:rPr lang="hr-HR" dirty="0"/>
              <a:t> je imao svrhu </a:t>
            </a:r>
          </a:p>
          <a:p>
            <a:r>
              <a:rPr lang="hr-HR" dirty="0"/>
              <a:t>provjere).</a:t>
            </a:r>
          </a:p>
          <a:p>
            <a:r>
              <a:rPr lang="hr-HR" dirty="0"/>
              <a:t>Koristi se </a:t>
            </a:r>
            <a:r>
              <a:rPr lang="hr-HR" dirty="0" err="1"/>
              <a:t>override</a:t>
            </a:r>
            <a:r>
              <a:rPr lang="hr-HR" dirty="0"/>
              <a:t> na </a:t>
            </a:r>
            <a:r>
              <a:rPr lang="hr-HR" i="1" dirty="0" err="1"/>
              <a:t>Ziv</a:t>
            </a:r>
            <a:r>
              <a:rPr lang="hr-HR" dirty="0"/>
              <a:t> – stavlja se na </a:t>
            </a:r>
            <a:r>
              <a:rPr lang="hr-HR" dirty="0" err="1"/>
              <a:t>true</a:t>
            </a:r>
            <a:r>
              <a:rPr lang="hr-HR" dirty="0"/>
              <a:t> u slučaju da je stavljen</a:t>
            </a:r>
          </a:p>
          <a:p>
            <a:r>
              <a:rPr lang="hr-HR" dirty="0" err="1"/>
              <a:t>null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65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7677E7-C8C4-4CC4-A829-A23B31BD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701"/>
          </a:xfrm>
        </p:spPr>
        <p:txBody>
          <a:bodyPr/>
          <a:lstStyle/>
          <a:p>
            <a:r>
              <a:rPr lang="hr-HR" dirty="0"/>
              <a:t>Klasa </a:t>
            </a:r>
            <a:r>
              <a:rPr lang="hr-HR" dirty="0" err="1"/>
              <a:t>ImeIgraca</a:t>
            </a:r>
            <a:endParaRPr lang="hr-HR" dirty="0"/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9BE9F8ED-7798-403E-B3A6-F8AB86DEB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21" y="1733403"/>
            <a:ext cx="2415749" cy="3391194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441A64FF-F189-4CA5-9CA1-1E0515384458}"/>
              </a:ext>
            </a:extLst>
          </p:cNvPr>
          <p:cNvSpPr txBox="1"/>
          <p:nvPr/>
        </p:nvSpPr>
        <p:spPr>
          <a:xfrm>
            <a:off x="4975668" y="2081719"/>
            <a:ext cx="3618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Klasa </a:t>
            </a:r>
            <a:r>
              <a:rPr lang="hr-HR" b="1" dirty="0" err="1"/>
              <a:t>ImeIgraca</a:t>
            </a:r>
            <a:r>
              <a:rPr lang="hr-HR" dirty="0"/>
              <a:t> nam služi kako bi pratila podatke o osobi koja igra igricu.</a:t>
            </a:r>
          </a:p>
          <a:p>
            <a:r>
              <a:rPr lang="hr-HR" dirty="0"/>
              <a:t>Sadrži svojstva:</a:t>
            </a:r>
          </a:p>
          <a:p>
            <a:pPr marL="285750" indent="-285750">
              <a:buFontTx/>
              <a:buChar char="-"/>
            </a:pPr>
            <a:r>
              <a:rPr lang="hr-HR" i="1" dirty="0"/>
              <a:t>Bodovi</a:t>
            </a:r>
            <a:r>
              <a:rPr lang="hr-HR" dirty="0"/>
              <a:t> : pamti bodove koje je igrač osvojio</a:t>
            </a:r>
          </a:p>
          <a:p>
            <a:pPr marL="285750" indent="-285750">
              <a:buFontTx/>
              <a:buChar char="-"/>
            </a:pPr>
            <a:r>
              <a:rPr lang="hr-HR" i="1" dirty="0"/>
              <a:t>Ime</a:t>
            </a:r>
            <a:r>
              <a:rPr lang="hr-HR" dirty="0"/>
              <a:t> : pamti </a:t>
            </a:r>
            <a:r>
              <a:rPr lang="hr-HR" dirty="0" err="1"/>
              <a:t>unešeno</a:t>
            </a:r>
            <a:r>
              <a:rPr lang="hr-HR" dirty="0"/>
              <a:t> ime igrača</a:t>
            </a:r>
          </a:p>
        </p:txBody>
      </p:sp>
    </p:spTree>
    <p:extLst>
      <p:ext uri="{BB962C8B-B14F-4D97-AF65-F5344CB8AC3E}">
        <p14:creationId xmlns:p14="http://schemas.microsoft.com/office/powerpoint/2010/main" val="71770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8296E91-A619-420C-AA7F-5F6DB2BA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BGL sadržaj za igricu „</a:t>
            </a:r>
            <a:r>
              <a:rPr lang="hr-HR" dirty="0" err="1"/>
              <a:t>Bombergirl</a:t>
            </a:r>
            <a:r>
              <a:rPr lang="hr-HR" dirty="0"/>
              <a:t>”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FBB0DFD-E01B-41D6-8729-B32E2FF30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290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E236B8D1-E5CD-4348-BDC1-E75AF38B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51" y="1728630"/>
            <a:ext cx="5592135" cy="4693231"/>
          </a:xfrm>
          <a:prstGeom prst="rect">
            <a:avLst/>
          </a:prstGeom>
        </p:spPr>
      </p:pic>
      <p:sp>
        <p:nvSpPr>
          <p:cNvPr id="4" name="Naslov 3">
            <a:extLst>
              <a:ext uri="{FF2B5EF4-FFF2-40B4-BE49-F238E27FC236}">
                <a16:creationId xmlns:a16="http://schemas.microsoft.com/office/drawing/2014/main" id="{06C404C0-439E-4E38-ABE1-B0E8CF1A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567"/>
          </a:xfrm>
        </p:spPr>
        <p:txBody>
          <a:bodyPr/>
          <a:lstStyle/>
          <a:p>
            <a:r>
              <a:rPr lang="hr-HR" dirty="0"/>
              <a:t>Lista globalnih varijabli</a:t>
            </a:r>
          </a:p>
        </p:txBody>
      </p:sp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130AB57F-47FE-45C8-A251-7E1BC9F9D670}"/>
              </a:ext>
            </a:extLst>
          </p:cNvPr>
          <p:cNvCxnSpPr>
            <a:cxnSpLocks/>
          </p:cNvCxnSpPr>
          <p:nvPr/>
        </p:nvCxnSpPr>
        <p:spPr>
          <a:xfrm flipH="1">
            <a:off x="2846896" y="3638746"/>
            <a:ext cx="481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5A6D0FE3-DE85-474D-A925-DEB258605B45}"/>
              </a:ext>
            </a:extLst>
          </p:cNvPr>
          <p:cNvCxnSpPr>
            <a:cxnSpLocks/>
          </p:cNvCxnSpPr>
          <p:nvPr/>
        </p:nvCxnSpPr>
        <p:spPr>
          <a:xfrm flipH="1">
            <a:off x="4232636" y="3940404"/>
            <a:ext cx="3582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vni poveznik sa strelicom 11">
            <a:extLst>
              <a:ext uri="{FF2B5EF4-FFF2-40B4-BE49-F238E27FC236}">
                <a16:creationId xmlns:a16="http://schemas.microsoft.com/office/drawing/2014/main" id="{302167EC-1AE8-458E-BCDD-488535FA84EA}"/>
              </a:ext>
            </a:extLst>
          </p:cNvPr>
          <p:cNvCxnSpPr>
            <a:cxnSpLocks/>
          </p:cNvCxnSpPr>
          <p:nvPr/>
        </p:nvCxnSpPr>
        <p:spPr>
          <a:xfrm flipH="1">
            <a:off x="3316552" y="4075245"/>
            <a:ext cx="492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2316F639-A98E-4685-9BEA-F1B29AB766E0}"/>
              </a:ext>
            </a:extLst>
          </p:cNvPr>
          <p:cNvCxnSpPr>
            <a:cxnSpLocks/>
          </p:cNvCxnSpPr>
          <p:nvPr/>
        </p:nvCxnSpPr>
        <p:spPr>
          <a:xfrm flipH="1">
            <a:off x="2930052" y="4223207"/>
            <a:ext cx="582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0AD904BE-8D7A-491C-AC19-E17E863F5FD2}"/>
              </a:ext>
            </a:extLst>
          </p:cNvPr>
          <p:cNvCxnSpPr>
            <a:cxnSpLocks/>
          </p:cNvCxnSpPr>
          <p:nvPr/>
        </p:nvCxnSpPr>
        <p:spPr>
          <a:xfrm flipH="1">
            <a:off x="2677214" y="4487158"/>
            <a:ext cx="646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FB1E0BD9-6E47-4035-BD67-223B5F7C408C}"/>
              </a:ext>
            </a:extLst>
          </p:cNvPr>
          <p:cNvSpPr txBox="1"/>
          <p:nvPr/>
        </p:nvSpPr>
        <p:spPr>
          <a:xfrm>
            <a:off x="583068" y="3775163"/>
            <a:ext cx="12140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(sve neoznačene su pomoćne)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668FA71B-05D8-499C-99D9-381E64D5A910}"/>
              </a:ext>
            </a:extLst>
          </p:cNvPr>
          <p:cNvSpPr txBox="1"/>
          <p:nvPr/>
        </p:nvSpPr>
        <p:spPr>
          <a:xfrm>
            <a:off x="7663992" y="3470031"/>
            <a:ext cx="4449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Pomoćna, prati ubrzanje koje se javlja kad se pokupi poklon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D203D30B-7731-404D-AEF4-A5541BD24DFF}"/>
              </a:ext>
            </a:extLst>
          </p:cNvPr>
          <p:cNvSpPr txBox="1"/>
          <p:nvPr/>
        </p:nvSpPr>
        <p:spPr>
          <a:xfrm>
            <a:off x="7946798" y="3638746"/>
            <a:ext cx="3794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>
                <a:solidFill>
                  <a:schemeClr val="accent5"/>
                </a:solidFill>
              </a:rPr>
              <a:t>Matrica na </a:t>
            </a:r>
            <a:r>
              <a:rPr lang="hr-HR" sz="1050" dirty="0">
                <a:solidFill>
                  <a:schemeClr val="accent5"/>
                </a:solidFill>
              </a:rPr>
              <a:t>kojoj</a:t>
            </a:r>
            <a:r>
              <a:rPr lang="hr-HR" sz="1100" dirty="0">
                <a:solidFill>
                  <a:schemeClr val="accent5"/>
                </a:solidFill>
              </a:rPr>
              <a:t> počiva igra – sve u igrici se pojavljuje kao brojevi u matrici.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30C87AA7-8CC3-4976-8A26-F6549E3A6CEE}"/>
              </a:ext>
            </a:extLst>
          </p:cNvPr>
          <p:cNvSpPr txBox="1"/>
          <p:nvPr/>
        </p:nvSpPr>
        <p:spPr>
          <a:xfrm>
            <a:off x="8239027" y="3945711"/>
            <a:ext cx="2246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00" dirty="0"/>
              <a:t>Pamti koliko je čudovišta mrtvo.</a:t>
            </a: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19857861-A503-4584-85CC-454F262EB0EE}"/>
              </a:ext>
            </a:extLst>
          </p:cNvPr>
          <p:cNvSpPr txBox="1"/>
          <p:nvPr/>
        </p:nvSpPr>
        <p:spPr>
          <a:xfrm>
            <a:off x="8693301" y="4127078"/>
            <a:ext cx="27093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00" dirty="0">
                <a:solidFill>
                  <a:schemeClr val="accent5"/>
                </a:solidFill>
              </a:rPr>
              <a:t>Govori upisujemo li trenutno svoje ime.</a:t>
            </a:r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A105A421-662E-4066-9711-C5B792F94476}"/>
              </a:ext>
            </a:extLst>
          </p:cNvPr>
          <p:cNvSpPr txBox="1"/>
          <p:nvPr/>
        </p:nvSpPr>
        <p:spPr>
          <a:xfrm>
            <a:off x="9144000" y="4379620"/>
            <a:ext cx="2851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/>
              <a:t>Govori jesmo li trenutno u stanju resetiranja igre.</a:t>
            </a:r>
          </a:p>
        </p:txBody>
      </p:sp>
      <p:cxnSp>
        <p:nvCxnSpPr>
          <p:cNvPr id="26" name="Ravni poveznik sa strelicom 25">
            <a:extLst>
              <a:ext uri="{FF2B5EF4-FFF2-40B4-BE49-F238E27FC236}">
                <a16:creationId xmlns:a16="http://schemas.microsoft.com/office/drawing/2014/main" id="{3E384C3B-9FC3-4607-8694-3487C4E7FB78}"/>
              </a:ext>
            </a:extLst>
          </p:cNvPr>
          <p:cNvCxnSpPr>
            <a:cxnSpLocks/>
          </p:cNvCxnSpPr>
          <p:nvPr/>
        </p:nvCxnSpPr>
        <p:spPr>
          <a:xfrm flipH="1">
            <a:off x="3209828" y="5052766"/>
            <a:ext cx="427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Ravni poveznik sa strelicom 27">
            <a:extLst>
              <a:ext uri="{FF2B5EF4-FFF2-40B4-BE49-F238E27FC236}">
                <a16:creationId xmlns:a16="http://schemas.microsoft.com/office/drawing/2014/main" id="{AB995F0E-CA13-45F9-85A2-91D8A57AE304}"/>
              </a:ext>
            </a:extLst>
          </p:cNvPr>
          <p:cNvCxnSpPr>
            <a:cxnSpLocks/>
          </p:cNvCxnSpPr>
          <p:nvPr/>
        </p:nvCxnSpPr>
        <p:spPr>
          <a:xfrm flipH="1">
            <a:off x="3412504" y="5213023"/>
            <a:ext cx="4402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706A9FDF-B68D-4164-AC5A-60D1061F89F6}"/>
              </a:ext>
            </a:extLst>
          </p:cNvPr>
          <p:cNvCxnSpPr>
            <a:cxnSpLocks/>
          </p:cNvCxnSpPr>
          <p:nvPr/>
        </p:nvCxnSpPr>
        <p:spPr>
          <a:xfrm flipH="1">
            <a:off x="4496587" y="5354425"/>
            <a:ext cx="4062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CBE2A11-AE98-4500-AD63-B9C3F6403832}"/>
              </a:ext>
            </a:extLst>
          </p:cNvPr>
          <p:cNvSpPr txBox="1"/>
          <p:nvPr/>
        </p:nvSpPr>
        <p:spPr>
          <a:xfrm>
            <a:off x="7494311" y="4900007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00" dirty="0"/>
              <a:t>Lista svih blokova u igri.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3B20BE80-983F-4942-AAC9-9D69833EBFC5}"/>
              </a:ext>
            </a:extLst>
          </p:cNvPr>
          <p:cNvSpPr txBox="1"/>
          <p:nvPr/>
        </p:nvSpPr>
        <p:spPr>
          <a:xfrm>
            <a:off x="7965652" y="5082218"/>
            <a:ext cx="35365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00" dirty="0">
                <a:solidFill>
                  <a:schemeClr val="accent5"/>
                </a:solidFill>
              </a:rPr>
              <a:t>Lista svih igrača koji su igrali igricu i bili su u top 10.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7C6719F8-F7CC-4E35-9DA0-AF71CD8E6F7D}"/>
              </a:ext>
            </a:extLst>
          </p:cNvPr>
          <p:cNvSpPr txBox="1"/>
          <p:nvPr/>
        </p:nvSpPr>
        <p:spPr>
          <a:xfrm>
            <a:off x="8559538" y="5274222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00" dirty="0"/>
              <a:t>Lista čudovišta u igri.</a:t>
            </a:r>
          </a:p>
        </p:txBody>
      </p: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90B6F17F-A69F-44B4-AD93-12156D3861F4}"/>
              </a:ext>
            </a:extLst>
          </p:cNvPr>
          <p:cNvSpPr txBox="1"/>
          <p:nvPr/>
        </p:nvSpPr>
        <p:spPr>
          <a:xfrm>
            <a:off x="7475835" y="5806505"/>
            <a:ext cx="453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Delegati koji nam služe pri ispisu i upisu rezultata,</a:t>
            </a:r>
          </a:p>
          <a:p>
            <a:r>
              <a:rPr lang="hr-HR" sz="1400" dirty="0"/>
              <a:t>te delegati koji nam govore što se dogodi kad u igru eksplodira bomba.</a:t>
            </a:r>
          </a:p>
        </p:txBody>
      </p:sp>
    </p:spTree>
    <p:extLst>
      <p:ext uri="{BB962C8B-B14F-4D97-AF65-F5344CB8AC3E}">
        <p14:creationId xmlns:p14="http://schemas.microsoft.com/office/powerpoint/2010/main" val="124025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BF960739-0792-47D7-9DAB-8E2B3422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65" y="1423129"/>
            <a:ext cx="3979058" cy="4181745"/>
          </a:xfrm>
          <a:prstGeom prst="rect">
            <a:avLst/>
          </a:prstGeom>
        </p:spPr>
      </p:pic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1D1BF300-7406-45E7-9133-A33EBD3D3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92" y="1200568"/>
            <a:ext cx="2564009" cy="2798069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F54DB60C-B82A-4FFF-BCF8-0AC9C499EDDE}"/>
              </a:ext>
            </a:extLst>
          </p:cNvPr>
          <p:cNvSpPr txBox="1"/>
          <p:nvPr/>
        </p:nvSpPr>
        <p:spPr>
          <a:xfrm>
            <a:off x="1455289" y="4102173"/>
            <a:ext cx="211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„MAPA” je matrica</a:t>
            </a:r>
          </a:p>
        </p:txBody>
      </p:sp>
    </p:spTree>
    <p:extLst>
      <p:ext uri="{BB962C8B-B14F-4D97-AF65-F5344CB8AC3E}">
        <p14:creationId xmlns:p14="http://schemas.microsoft.com/office/powerpoint/2010/main" val="60248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C177026D-A1E0-40CE-B3E6-AEF481C44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9" y="1168924"/>
            <a:ext cx="4731219" cy="1653077"/>
          </a:xfrm>
          <a:prstGeom prst="rect">
            <a:avLst/>
          </a:prstGeom>
        </p:spPr>
      </p:pic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23B611E1-7156-43BE-80B8-569CB4FF36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1"/>
          <a:stretch/>
        </p:blipFill>
        <p:spPr>
          <a:xfrm>
            <a:off x="6595620" y="1923068"/>
            <a:ext cx="4320619" cy="3491606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CBAF8A87-ABFC-4443-84D0-208143CC8981}"/>
              </a:ext>
            </a:extLst>
          </p:cNvPr>
          <p:cNvSpPr txBox="1"/>
          <p:nvPr/>
        </p:nvSpPr>
        <p:spPr>
          <a:xfrm>
            <a:off x="787329" y="3021509"/>
            <a:ext cx="4223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Upis imena i njegov ispis se vrše jedan za drugim.</a:t>
            </a:r>
          </a:p>
          <a:p>
            <a:r>
              <a:rPr lang="hr-HR" sz="1400" dirty="0"/>
              <a:t>Isto tako će se provjere je li se uništio neki blok ili je bomba eksplodirala kraj čudovišta/</a:t>
            </a:r>
            <a:r>
              <a:rPr lang="hr-HR" sz="1400" dirty="0" err="1"/>
              <a:t>bombergirl</a:t>
            </a:r>
            <a:r>
              <a:rPr lang="hr-HR" sz="1400" dirty="0"/>
              <a:t> provjeravati jedno za drugim, pa lijepimo delegate jedan na drugi.</a:t>
            </a:r>
          </a:p>
          <a:p>
            <a:endParaRPr lang="hr-HR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C196ED4-71B5-4925-B25B-641D7363D013}"/>
              </a:ext>
            </a:extLst>
          </p:cNvPr>
          <p:cNvSpPr txBox="1"/>
          <p:nvPr/>
        </p:nvSpPr>
        <p:spPr>
          <a:xfrm>
            <a:off x="6595620" y="5495827"/>
            <a:ext cx="3836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(više o metodama na budućim slajdovima)</a:t>
            </a:r>
          </a:p>
        </p:txBody>
      </p:sp>
    </p:spTree>
    <p:extLst>
      <p:ext uri="{BB962C8B-B14F-4D97-AF65-F5344CB8AC3E}">
        <p14:creationId xmlns:p14="http://schemas.microsoft.com/office/powerpoint/2010/main" val="159775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5AB894CA-1899-4FEE-BBB4-D0E6E27DF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43" y="712451"/>
            <a:ext cx="4544272" cy="54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6D5E42-9461-4972-A771-3A14CFBB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Pomoćne metode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472C3AB-2102-4682-8493-DEC96DA65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(o </a:t>
            </a:r>
            <a:r>
              <a:rPr lang="hr-HR" dirty="0" err="1"/>
              <a:t>svrhi</a:t>
            </a:r>
            <a:r>
              <a:rPr lang="hr-HR" dirty="0"/>
              <a:t> svake govorimo na sljedećim slajdovima)</a:t>
            </a:r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CFA58E00-7DEB-40D2-A040-8BEA5906B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66" y="524917"/>
            <a:ext cx="4098847" cy="2834113"/>
          </a:xfrm>
          <a:prstGeom prst="rect">
            <a:avLst/>
          </a:prstGeom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89D5AFB7-73F0-4374-A650-51FB99018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66" y="3429000"/>
            <a:ext cx="4215919" cy="28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421879-28DB-4869-9844-501D58B7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076"/>
            <a:ext cx="8596668" cy="663019"/>
          </a:xfrm>
        </p:spPr>
        <p:txBody>
          <a:bodyPr>
            <a:normAutofit fontScale="90000"/>
          </a:bodyPr>
          <a:lstStyle/>
          <a:p>
            <a:r>
              <a:rPr lang="hr-HR" dirty="0" err="1"/>
              <a:t>MetodaIspisa</a:t>
            </a:r>
            <a:r>
              <a:rPr lang="hr-HR" dirty="0"/>
              <a:t>(</a:t>
            </a:r>
            <a:r>
              <a:rPr lang="hr-HR" dirty="0" err="1"/>
              <a:t>Ispisivanje,int,stirng</a:t>
            </a:r>
            <a:r>
              <a:rPr lang="hr-HR" dirty="0"/>
              <a:t>), </a:t>
            </a:r>
            <a:r>
              <a:rPr lang="hr-HR" dirty="0" err="1"/>
              <a:t>PopuniMiniMapu</a:t>
            </a:r>
            <a:r>
              <a:rPr lang="hr-HR" dirty="0"/>
              <a:t>()</a:t>
            </a:r>
          </a:p>
        </p:txBody>
      </p:sp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156ACC81-0329-442B-B52E-C046E4CD3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3" y="1571172"/>
            <a:ext cx="4024985" cy="4774923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D3A634A7-800F-444C-B716-AD4007C0503C}"/>
              </a:ext>
            </a:extLst>
          </p:cNvPr>
          <p:cNvSpPr txBox="1"/>
          <p:nvPr/>
        </p:nvSpPr>
        <p:spPr>
          <a:xfrm>
            <a:off x="5260157" y="1571172"/>
            <a:ext cx="54649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err="1"/>
              <a:t>MetodaIspisa</a:t>
            </a:r>
            <a:r>
              <a:rPr lang="hr-HR" sz="1400" b="1" dirty="0"/>
              <a:t>()</a:t>
            </a:r>
            <a:r>
              <a:rPr lang="hr-HR" dirty="0"/>
              <a:t> </a:t>
            </a:r>
            <a:r>
              <a:rPr lang="hr-HR" sz="1400" dirty="0"/>
              <a:t>poziva delegat za ispis.</a:t>
            </a:r>
          </a:p>
          <a:p>
            <a:r>
              <a:rPr lang="hr-HR" sz="1400" b="1" dirty="0" err="1"/>
              <a:t>PopuniMiniMapu</a:t>
            </a:r>
            <a:r>
              <a:rPr lang="hr-HR" sz="1400" b="1" dirty="0"/>
              <a:t>() </a:t>
            </a:r>
            <a:r>
              <a:rPr lang="hr-HR" sz="1400" dirty="0"/>
              <a:t>se pozove pri pokretanju igre i</a:t>
            </a:r>
          </a:p>
          <a:p>
            <a:r>
              <a:rPr lang="hr-HR" sz="1400" dirty="0"/>
              <a:t>u matricu mapa unosi pozicije </a:t>
            </a:r>
            <a:r>
              <a:rPr lang="hr-HR" sz="1400" dirty="0" err="1"/>
              <a:t>spriteova</a:t>
            </a:r>
            <a:r>
              <a:rPr lang="hr-HR" sz="1400" dirty="0"/>
              <a:t>. </a:t>
            </a:r>
          </a:p>
          <a:p>
            <a:r>
              <a:rPr lang="hr-HR" sz="1400" dirty="0"/>
              <a:t>Mapu čine nule, obični blokovi su označeni s 2, rose blokovi s 1, a</a:t>
            </a:r>
          </a:p>
          <a:p>
            <a:r>
              <a:rPr lang="hr-HR" sz="1400" dirty="0" err="1"/>
              <a:t>bombergirl</a:t>
            </a:r>
            <a:r>
              <a:rPr lang="hr-HR" sz="1400" dirty="0"/>
              <a:t> sa 6.</a:t>
            </a:r>
          </a:p>
        </p:txBody>
      </p:sp>
    </p:spTree>
    <p:extLst>
      <p:ext uri="{BB962C8B-B14F-4D97-AF65-F5344CB8AC3E}">
        <p14:creationId xmlns:p14="http://schemas.microsoft.com/office/powerpoint/2010/main" val="41589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421879-28DB-4869-9844-501D58B7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860"/>
          </a:xfrm>
        </p:spPr>
        <p:txBody>
          <a:bodyPr/>
          <a:lstStyle/>
          <a:p>
            <a:r>
              <a:rPr lang="hr-HR" dirty="0" err="1"/>
              <a:t>VratiNaZadano</a:t>
            </a:r>
            <a:r>
              <a:rPr lang="hr-HR" dirty="0"/>
              <a:t>(),  </a:t>
            </a:r>
            <a:r>
              <a:rPr lang="hr-HR" dirty="0" err="1"/>
              <a:t>PocetniUnosScorea</a:t>
            </a:r>
            <a:r>
              <a:rPr lang="hr-HR" dirty="0"/>
              <a:t>()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8A06C052-5983-4C80-B4EE-AF870095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14" y="1828801"/>
            <a:ext cx="4071720" cy="3812512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14C4526B-E9C8-4988-ADBA-2E5C978A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2" y="1386370"/>
            <a:ext cx="2872989" cy="5313062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CB2D306E-851E-48B2-90AF-B8D88594B835}"/>
              </a:ext>
            </a:extLst>
          </p:cNvPr>
          <p:cNvSpPr txBox="1"/>
          <p:nvPr/>
        </p:nvSpPr>
        <p:spPr>
          <a:xfrm>
            <a:off x="3778274" y="1997839"/>
            <a:ext cx="3695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/>
              <a:t>VratiNaZadano</a:t>
            </a:r>
            <a:r>
              <a:rPr lang="hr-HR" b="1" dirty="0"/>
              <a:t>() </a:t>
            </a:r>
            <a:r>
              <a:rPr lang="hr-HR" dirty="0"/>
              <a:t>postavlja sve da bude </a:t>
            </a:r>
          </a:p>
          <a:p>
            <a:r>
              <a:rPr lang="hr-HR" dirty="0"/>
              <a:t>kako je originalno bilo.</a:t>
            </a:r>
          </a:p>
          <a:p>
            <a:endParaRPr lang="hr-HR" dirty="0"/>
          </a:p>
          <a:p>
            <a:endParaRPr lang="hr-HR" dirty="0"/>
          </a:p>
          <a:p>
            <a:r>
              <a:rPr lang="hr-HR" b="1" dirty="0" err="1"/>
              <a:t>PocetniUnosScorea</a:t>
            </a:r>
            <a:r>
              <a:rPr lang="hr-HR" b="1" dirty="0"/>
              <a:t>() </a:t>
            </a:r>
            <a:r>
              <a:rPr lang="hr-HR" dirty="0"/>
              <a:t>čita iz </a:t>
            </a:r>
            <a:r>
              <a:rPr lang="hr-HR" dirty="0" err="1"/>
              <a:t>text</a:t>
            </a:r>
            <a:r>
              <a:rPr lang="hr-HR" dirty="0"/>
              <a:t> file-a </a:t>
            </a:r>
          </a:p>
          <a:p>
            <a:r>
              <a:rPr lang="hr-HR" dirty="0"/>
              <a:t>„leaderborad.txt” listu top 10 najboljih igrača i sprema ih u listu </a:t>
            </a:r>
            <a:r>
              <a:rPr lang="hr-HR" dirty="0" err="1"/>
              <a:t>players</a:t>
            </a:r>
            <a:r>
              <a:rPr lang="hr-HR" dirty="0"/>
              <a:t>.</a:t>
            </a:r>
          </a:p>
          <a:p>
            <a:r>
              <a:rPr lang="hr-HR" dirty="0"/>
              <a:t>„leaderboard.txt” sadrži zapis oblika rezultat+”#”+</a:t>
            </a:r>
            <a:r>
              <a:rPr lang="hr-HR" dirty="0" err="1"/>
              <a:t>username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357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CC2F2E-BE69-41D0-8280-448DFDBA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Odnos klasa</a:t>
            </a: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26BAD99E-F5F5-4927-A823-1D5CF7E63C3F}"/>
              </a:ext>
            </a:extLst>
          </p:cNvPr>
          <p:cNvSpPr/>
          <p:nvPr/>
        </p:nvSpPr>
        <p:spPr>
          <a:xfrm>
            <a:off x="2917998" y="1379979"/>
            <a:ext cx="2771480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Sprites</a:t>
            </a:r>
            <a:endParaRPr lang="hr-HR" dirty="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CAE9CCBD-EB04-4D08-A409-48458492FBD4}"/>
              </a:ext>
            </a:extLst>
          </p:cNvPr>
          <p:cNvSpPr/>
          <p:nvPr/>
        </p:nvSpPr>
        <p:spPr>
          <a:xfrm>
            <a:off x="7824247" y="1547567"/>
            <a:ext cx="1960775" cy="7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ImeIgraca</a:t>
            </a:r>
            <a:endParaRPr lang="hr-HR" dirty="0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1E8EB74A-EE58-41BB-B086-097BC6FAF5A3}"/>
              </a:ext>
            </a:extLst>
          </p:cNvPr>
          <p:cNvSpPr/>
          <p:nvPr/>
        </p:nvSpPr>
        <p:spPr>
          <a:xfrm>
            <a:off x="1150070" y="2769386"/>
            <a:ext cx="1621410" cy="7656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Item</a:t>
            </a:r>
            <a:endParaRPr lang="hr-HR" dirty="0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7653FB6-0F52-4D7B-8095-58ED9D0D5650}"/>
              </a:ext>
            </a:extLst>
          </p:cNvPr>
          <p:cNvSpPr/>
          <p:nvPr/>
        </p:nvSpPr>
        <p:spPr>
          <a:xfrm>
            <a:off x="3623035" y="2769386"/>
            <a:ext cx="1621410" cy="7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Block</a:t>
            </a:r>
            <a:endParaRPr lang="hr-HR" dirty="0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9624B6A3-420E-444C-AC26-2834169B3E5D}"/>
              </a:ext>
            </a:extLst>
          </p:cNvPr>
          <p:cNvSpPr/>
          <p:nvPr/>
        </p:nvSpPr>
        <p:spPr>
          <a:xfrm>
            <a:off x="6096000" y="2769386"/>
            <a:ext cx="1621410" cy="7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Player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1F3E12-EFD5-4AF4-AC2F-5F57B1B8F74F}"/>
              </a:ext>
            </a:extLst>
          </p:cNvPr>
          <p:cNvSpPr/>
          <p:nvPr/>
        </p:nvSpPr>
        <p:spPr>
          <a:xfrm>
            <a:off x="3605360" y="4085473"/>
            <a:ext cx="1621410" cy="69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RoseBlock</a:t>
            </a:r>
            <a:endParaRPr lang="hr-HR" dirty="0"/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4C1DC90C-A287-4F3F-AB53-5E61DC3151FD}"/>
              </a:ext>
            </a:extLst>
          </p:cNvPr>
          <p:cNvSpPr/>
          <p:nvPr/>
        </p:nvSpPr>
        <p:spPr>
          <a:xfrm>
            <a:off x="6096000" y="4027079"/>
            <a:ext cx="1621410" cy="69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Enemy</a:t>
            </a:r>
            <a:endParaRPr lang="hr-HR" dirty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FC25ABAD-1D46-4B95-972C-8CC8D4191874}"/>
              </a:ext>
            </a:extLst>
          </p:cNvPr>
          <p:cNvSpPr/>
          <p:nvPr/>
        </p:nvSpPr>
        <p:spPr>
          <a:xfrm>
            <a:off x="0" y="4085473"/>
            <a:ext cx="1621410" cy="6939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Bomba</a:t>
            </a:r>
          </a:p>
        </p:txBody>
      </p:sp>
      <p:cxnSp>
        <p:nvCxnSpPr>
          <p:cNvPr id="12" name="Ravni poveznik 11">
            <a:extLst>
              <a:ext uri="{FF2B5EF4-FFF2-40B4-BE49-F238E27FC236}">
                <a16:creationId xmlns:a16="http://schemas.microsoft.com/office/drawing/2014/main" id="{4ABE062D-6E9F-4A36-8B6A-173859FBD163}"/>
              </a:ext>
            </a:extLst>
          </p:cNvPr>
          <p:cNvCxnSpPr/>
          <p:nvPr/>
        </p:nvCxnSpPr>
        <p:spPr>
          <a:xfrm flipH="1">
            <a:off x="2360040" y="2218965"/>
            <a:ext cx="769659" cy="550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90F4EB02-268F-4072-99D3-88824829A0B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4303738" y="2218965"/>
            <a:ext cx="130002" cy="550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B95F3D60-7E49-4C42-9524-B5B5444485C0}"/>
              </a:ext>
            </a:extLst>
          </p:cNvPr>
          <p:cNvCxnSpPr>
            <a:endCxn id="7" idx="0"/>
          </p:cNvCxnSpPr>
          <p:nvPr/>
        </p:nvCxnSpPr>
        <p:spPr>
          <a:xfrm>
            <a:off x="5605221" y="2218965"/>
            <a:ext cx="1301484" cy="550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B24E1CFA-6A8B-4E7B-8D72-83F2D99590F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810705" y="3535052"/>
            <a:ext cx="1150070" cy="550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E85DA62E-3E68-4BC4-B2CD-A2D8F0F8A3E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416065" y="3535052"/>
            <a:ext cx="17675" cy="550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34B3A054-B84A-49DE-BB45-C3146601218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906705" y="3535052"/>
            <a:ext cx="0" cy="492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1486398C-FD25-4FFB-A9E7-B9F12CFD9632}"/>
              </a:ext>
            </a:extLst>
          </p:cNvPr>
          <p:cNvSpPr txBox="1"/>
          <p:nvPr/>
        </p:nvSpPr>
        <p:spPr>
          <a:xfrm rot="19325312">
            <a:off x="2061150" y="2219087"/>
            <a:ext cx="128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 err="1"/>
              <a:t>abstraktna</a:t>
            </a:r>
            <a:endParaRPr lang="hr-HR" sz="1100" dirty="0"/>
          </a:p>
        </p:txBody>
      </p:sp>
      <p:sp>
        <p:nvSpPr>
          <p:cNvPr id="25" name="Pravokutnik 24">
            <a:extLst>
              <a:ext uri="{FF2B5EF4-FFF2-40B4-BE49-F238E27FC236}">
                <a16:creationId xmlns:a16="http://schemas.microsoft.com/office/drawing/2014/main" id="{3C6AF6B1-4598-44F4-AEB6-D1D14CEE7339}"/>
              </a:ext>
            </a:extLst>
          </p:cNvPr>
          <p:cNvSpPr/>
          <p:nvPr/>
        </p:nvSpPr>
        <p:spPr>
          <a:xfrm>
            <a:off x="1746119" y="4106698"/>
            <a:ext cx="1621410" cy="6939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Poklon</a:t>
            </a:r>
          </a:p>
        </p:txBody>
      </p: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63603FD-72E2-4AEC-A87E-79F1A75BDEB0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1960775" y="3535052"/>
            <a:ext cx="596049" cy="57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421879-28DB-4869-9844-501D58B7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hr-HR" dirty="0" err="1"/>
              <a:t>Pisi</a:t>
            </a:r>
            <a:r>
              <a:rPr lang="hr-HR" dirty="0"/>
              <a:t>(</a:t>
            </a:r>
            <a:r>
              <a:rPr lang="hr-HR" dirty="0" err="1"/>
              <a:t>int,string</a:t>
            </a:r>
            <a:r>
              <a:rPr lang="hr-HR" dirty="0"/>
              <a:t>), </a:t>
            </a:r>
            <a:r>
              <a:rPr lang="hr-HR" dirty="0" err="1"/>
              <a:t>Citaj</a:t>
            </a:r>
            <a:r>
              <a:rPr lang="hr-HR" dirty="0"/>
              <a:t>(</a:t>
            </a:r>
            <a:r>
              <a:rPr lang="hr-HR" dirty="0" err="1"/>
              <a:t>int,string</a:t>
            </a:r>
            <a:r>
              <a:rPr lang="hr-HR" dirty="0"/>
              <a:t>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0D9B091C-2944-4396-B8CC-238B290F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0" y="1180858"/>
            <a:ext cx="3139712" cy="3779848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A75A5DE9-513A-4525-9A17-8BA615A49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28" y="3647601"/>
            <a:ext cx="4701947" cy="3124471"/>
          </a:xfrm>
          <a:prstGeom prst="rect">
            <a:avLst/>
          </a:prstGeom>
        </p:spPr>
      </p:pic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58842DA0-0D3D-4777-A46F-ADFC9B407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370" y="470589"/>
            <a:ext cx="3314987" cy="3299746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23FBF222-5BF2-45F8-BFF6-229977A92FE3}"/>
              </a:ext>
            </a:extLst>
          </p:cNvPr>
          <p:cNvSpPr txBox="1"/>
          <p:nvPr/>
        </p:nvSpPr>
        <p:spPr>
          <a:xfrm>
            <a:off x="3852313" y="1632951"/>
            <a:ext cx="363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Citaj</a:t>
            </a:r>
            <a:r>
              <a:rPr lang="hr-HR" sz="1200" b="1" dirty="0"/>
              <a:t>(</a:t>
            </a:r>
            <a:r>
              <a:rPr lang="hr-HR" sz="1200" b="1" dirty="0" err="1"/>
              <a:t>int</a:t>
            </a:r>
            <a:r>
              <a:rPr lang="hr-HR" sz="1200" b="1" dirty="0"/>
              <a:t> </a:t>
            </a:r>
            <a:r>
              <a:rPr lang="hr-HR" sz="1200" b="1" dirty="0" err="1"/>
              <a:t>it,string</a:t>
            </a:r>
            <a:r>
              <a:rPr lang="hr-HR" sz="1200" b="1" dirty="0"/>
              <a:t> st)  </a:t>
            </a:r>
            <a:r>
              <a:rPr lang="hr-HR" sz="1200" dirty="0"/>
              <a:t>čita podatke iz „leaderboard.txt”.</a:t>
            </a:r>
          </a:p>
          <a:p>
            <a:endParaRPr lang="hr-HR" sz="1200" dirty="0"/>
          </a:p>
          <a:p>
            <a:r>
              <a:rPr lang="hr-HR" sz="1200" dirty="0"/>
              <a:t>Stavlja ih u niz igrača i stvara nove igrače ako ih ima manje od 10.</a:t>
            </a:r>
          </a:p>
          <a:p>
            <a:endParaRPr lang="hr-HR" sz="1200" dirty="0"/>
          </a:p>
          <a:p>
            <a:r>
              <a:rPr lang="hr-HR" sz="1200" dirty="0"/>
              <a:t>Poreda igrače od najboljeg rezultata do najlošijeg (najbolji je najmanji).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4C61F79E-C6E6-45BC-B9CD-17358DCCA522}"/>
              </a:ext>
            </a:extLst>
          </p:cNvPr>
          <p:cNvSpPr txBox="1"/>
          <p:nvPr/>
        </p:nvSpPr>
        <p:spPr>
          <a:xfrm>
            <a:off x="8228266" y="4447317"/>
            <a:ext cx="34232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err="1"/>
              <a:t>Pisi</a:t>
            </a:r>
            <a:r>
              <a:rPr lang="hr-HR" sz="1400" b="1" dirty="0"/>
              <a:t>(</a:t>
            </a:r>
            <a:r>
              <a:rPr lang="hr-HR" sz="1400" b="1" dirty="0" err="1"/>
              <a:t>int</a:t>
            </a:r>
            <a:r>
              <a:rPr lang="hr-HR" sz="1400" b="1" dirty="0"/>
              <a:t> </a:t>
            </a:r>
            <a:r>
              <a:rPr lang="hr-HR" sz="1400" b="1" dirty="0" err="1"/>
              <a:t>vr,string</a:t>
            </a:r>
            <a:r>
              <a:rPr lang="hr-HR" sz="1400" b="1" dirty="0"/>
              <a:t> s) </a:t>
            </a:r>
            <a:r>
              <a:rPr lang="hr-HR" sz="1400" dirty="0"/>
              <a:t>dodaje igrače na listu </a:t>
            </a:r>
            <a:r>
              <a:rPr lang="hr-HR" sz="1400" dirty="0" err="1"/>
              <a:t>players</a:t>
            </a:r>
            <a:r>
              <a:rPr lang="hr-HR" sz="1400" dirty="0"/>
              <a:t> – automatski ako ima manje od 10 igrača, a bira hoće li se igrač uopće dodati ako nije u top 10.</a:t>
            </a:r>
          </a:p>
          <a:p>
            <a:endParaRPr lang="hr-HR" sz="1400" dirty="0"/>
          </a:p>
          <a:p>
            <a:endParaRPr lang="hr-HR" sz="1400" dirty="0"/>
          </a:p>
          <a:p>
            <a:r>
              <a:rPr lang="hr-HR" sz="1400" dirty="0"/>
              <a:t>Ispisuje na ekran listu i ispisuje rezultat trenutnog igrača (</a:t>
            </a:r>
            <a:r>
              <a:rPr lang="hr-HR" sz="1400" dirty="0" err="1"/>
              <a:t>it,st</a:t>
            </a:r>
            <a:r>
              <a:rPr lang="hr-HR" sz="1400" dirty="0"/>
              <a:t>)</a:t>
            </a:r>
          </a:p>
          <a:p>
            <a:endParaRPr lang="hr-HR" dirty="0"/>
          </a:p>
        </p:txBody>
      </p:sp>
      <p:cxnSp>
        <p:nvCxnSpPr>
          <p:cNvPr id="12" name="Ravni poveznik sa strelicom 11">
            <a:extLst>
              <a:ext uri="{FF2B5EF4-FFF2-40B4-BE49-F238E27FC236}">
                <a16:creationId xmlns:a16="http://schemas.microsoft.com/office/drawing/2014/main" id="{F376D1B7-7C29-487F-9D56-9C1A7A164D2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151035" y="2417781"/>
            <a:ext cx="1701278" cy="172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63FCC06C-BEAF-408C-AC22-0BE297D1E5E6}"/>
              </a:ext>
            </a:extLst>
          </p:cNvPr>
          <p:cNvCxnSpPr>
            <a:cxnSpLocks/>
          </p:cNvCxnSpPr>
          <p:nvPr/>
        </p:nvCxnSpPr>
        <p:spPr>
          <a:xfrm flipH="1">
            <a:off x="5290747" y="3070782"/>
            <a:ext cx="334251" cy="113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BE2AB692-D0CB-42A3-A163-49B0209A193B}"/>
              </a:ext>
            </a:extLst>
          </p:cNvPr>
          <p:cNvCxnSpPr>
            <a:cxnSpLocks/>
          </p:cNvCxnSpPr>
          <p:nvPr/>
        </p:nvCxnSpPr>
        <p:spPr>
          <a:xfrm flipH="1">
            <a:off x="6542202" y="6089715"/>
            <a:ext cx="159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2EEB161E-BA03-4AB2-B918-60BDFF956989}"/>
              </a:ext>
            </a:extLst>
          </p:cNvPr>
          <p:cNvCxnSpPr>
            <a:cxnSpLocks/>
          </p:cNvCxnSpPr>
          <p:nvPr/>
        </p:nvCxnSpPr>
        <p:spPr>
          <a:xfrm flipV="1">
            <a:off x="9212772" y="3702950"/>
            <a:ext cx="166898" cy="72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7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421879-28DB-4869-9844-501D58B7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287"/>
          </a:xfrm>
        </p:spPr>
        <p:txBody>
          <a:bodyPr/>
          <a:lstStyle/>
          <a:p>
            <a:r>
              <a:rPr lang="hr-HR" dirty="0" err="1"/>
              <a:t>IspisListe</a:t>
            </a:r>
            <a:r>
              <a:rPr lang="hr-HR" dirty="0"/>
              <a:t>(</a:t>
            </a:r>
            <a:r>
              <a:rPr lang="hr-HR" dirty="0" err="1"/>
              <a:t>int</a:t>
            </a:r>
            <a:r>
              <a:rPr lang="hr-HR" dirty="0"/>
              <a:t>), </a:t>
            </a:r>
            <a:r>
              <a:rPr lang="hr-HR" dirty="0" err="1"/>
              <a:t>UnosImena</a:t>
            </a:r>
            <a:r>
              <a:rPr lang="hr-HR" dirty="0"/>
              <a:t>()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F140BCCC-F88E-49E0-8C9B-CE6C8435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33" y="1366887"/>
            <a:ext cx="2598645" cy="3917019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F57B7C5-0333-4D18-B691-08072F09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1" y="1747919"/>
            <a:ext cx="6500423" cy="1577477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6B1B4A72-8E62-4869-88FD-E1EDE1C65E62}"/>
              </a:ext>
            </a:extLst>
          </p:cNvPr>
          <p:cNvSpPr txBox="1"/>
          <p:nvPr/>
        </p:nvSpPr>
        <p:spPr>
          <a:xfrm>
            <a:off x="1476081" y="3532605"/>
            <a:ext cx="4924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/>
              <a:t>UnosImena</a:t>
            </a:r>
            <a:r>
              <a:rPr lang="hr-HR" b="1" dirty="0"/>
              <a:t>()</a:t>
            </a:r>
            <a:r>
              <a:rPr lang="hr-HR" dirty="0"/>
              <a:t> nam služi pri unosu imena. Upisuje uneseno slovo na ekran.</a:t>
            </a:r>
          </a:p>
          <a:p>
            <a:endParaRPr lang="hr-HR" dirty="0"/>
          </a:p>
          <a:p>
            <a:r>
              <a:rPr lang="hr-HR" b="1" dirty="0" err="1"/>
              <a:t>IspisListe</a:t>
            </a:r>
            <a:r>
              <a:rPr lang="hr-HR" b="1" dirty="0"/>
              <a:t>(</a:t>
            </a:r>
            <a:r>
              <a:rPr lang="hr-HR" b="1" dirty="0" err="1"/>
              <a:t>int</a:t>
            </a:r>
            <a:r>
              <a:rPr lang="hr-HR" b="1" dirty="0"/>
              <a:t> </a:t>
            </a:r>
            <a:r>
              <a:rPr lang="hr-HR" b="1" dirty="0" err="1"/>
              <a:t>vrime</a:t>
            </a:r>
            <a:r>
              <a:rPr lang="hr-HR" b="1" dirty="0"/>
              <a:t>) </a:t>
            </a:r>
            <a:r>
              <a:rPr lang="hr-HR" dirty="0"/>
              <a:t>je metoda koja pokreće proces unosa imena i ispisa rezultata. Ako smo pobijedili igru (tj. ubili sva čudovišta) pita nas da unesemo ime. Pomoćni </a:t>
            </a:r>
            <a:r>
              <a:rPr lang="hr-HR" dirty="0" err="1"/>
              <a:t>bool</a:t>
            </a:r>
            <a:r>
              <a:rPr lang="hr-HR" dirty="0"/>
              <a:t> </a:t>
            </a:r>
            <a:r>
              <a:rPr lang="hr-HR" i="1" dirty="0" err="1"/>
              <a:t>tp</a:t>
            </a:r>
            <a:r>
              <a:rPr lang="hr-HR" dirty="0"/>
              <a:t> nam govori do kad unosimo slova (unosimo ih dok se ne pritisne </a:t>
            </a:r>
            <a:r>
              <a:rPr lang="hr-HR" u="sng" dirty="0"/>
              <a:t>Enter</a:t>
            </a:r>
            <a:r>
              <a:rPr lang="hr-HR" dirty="0"/>
              <a:t>). </a:t>
            </a:r>
            <a:r>
              <a:rPr lang="hr-HR" dirty="0" err="1"/>
              <a:t>While</a:t>
            </a:r>
            <a:r>
              <a:rPr lang="hr-HR" dirty="0"/>
              <a:t> petlja nam omogućuje unos i prikaz slova na ekranu, a ako kliknemo </a:t>
            </a:r>
            <a:r>
              <a:rPr lang="hr-HR" u="sng" dirty="0" err="1"/>
              <a:t>BackSpace</a:t>
            </a:r>
            <a:r>
              <a:rPr lang="hr-HR" dirty="0"/>
              <a:t> slovo se briše.</a:t>
            </a:r>
          </a:p>
        </p:txBody>
      </p:sp>
    </p:spTree>
    <p:extLst>
      <p:ext uri="{BB962C8B-B14F-4D97-AF65-F5344CB8AC3E}">
        <p14:creationId xmlns:p14="http://schemas.microsoft.com/office/powerpoint/2010/main" val="66467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F0C05E-F5B8-44FB-8AAF-6F78595C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872"/>
          </a:xfrm>
        </p:spPr>
        <p:txBody>
          <a:bodyPr/>
          <a:lstStyle/>
          <a:p>
            <a:r>
              <a:rPr lang="hr-HR" dirty="0" err="1"/>
              <a:t>BumKrajBomergirl</a:t>
            </a:r>
            <a:r>
              <a:rPr lang="hr-HR" dirty="0"/>
              <a:t>(Bomba)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9E7425E1-8FD7-4567-B5DA-0118AF38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2052"/>
            <a:ext cx="3973023" cy="5104031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DB9269F3-7458-4BE8-B45B-832A21DC7D2F}"/>
              </a:ext>
            </a:extLst>
          </p:cNvPr>
          <p:cNvSpPr txBox="1"/>
          <p:nvPr/>
        </p:nvSpPr>
        <p:spPr>
          <a:xfrm>
            <a:off x="5326144" y="2469822"/>
            <a:ext cx="4647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/>
              <a:t>BumKrajBombergirl</a:t>
            </a:r>
            <a:r>
              <a:rPr lang="hr-HR" b="1" dirty="0"/>
              <a:t>(Bomba bum) </a:t>
            </a:r>
            <a:r>
              <a:rPr lang="hr-HR" dirty="0"/>
              <a:t>nam govori je li eksplodirala bomba kraj </a:t>
            </a:r>
            <a:r>
              <a:rPr lang="hr-HR" dirty="0" err="1"/>
              <a:t>bombergirl</a:t>
            </a:r>
            <a:r>
              <a:rPr lang="hr-HR" dirty="0"/>
              <a:t> – provjerava je li </a:t>
            </a:r>
            <a:r>
              <a:rPr lang="hr-HR" dirty="0" err="1"/>
              <a:t>bombergirl</a:t>
            </a:r>
            <a:r>
              <a:rPr lang="hr-HR" dirty="0"/>
              <a:t> u mapi bila kraj bombe.</a:t>
            </a:r>
          </a:p>
          <a:p>
            <a:r>
              <a:rPr lang="hr-HR" dirty="0"/>
              <a:t>Potom se promijeni kostim od </a:t>
            </a:r>
            <a:r>
              <a:rPr lang="hr-HR" dirty="0" err="1"/>
              <a:t>bombergirl</a:t>
            </a:r>
            <a:r>
              <a:rPr lang="hr-HR" dirty="0"/>
              <a:t>, promijeni se </a:t>
            </a:r>
            <a:r>
              <a:rPr lang="hr-HR" dirty="0" err="1"/>
              <a:t>bombergirl.Ziv</a:t>
            </a:r>
            <a:r>
              <a:rPr lang="hr-HR" dirty="0"/>
              <a:t> na </a:t>
            </a:r>
            <a:r>
              <a:rPr lang="hr-HR" dirty="0" err="1"/>
              <a:t>false</a:t>
            </a:r>
            <a:r>
              <a:rPr lang="hr-HR" dirty="0"/>
              <a:t> i piše poruka da resetiramo igru.</a:t>
            </a:r>
          </a:p>
        </p:txBody>
      </p:sp>
    </p:spTree>
    <p:extLst>
      <p:ext uri="{BB962C8B-B14F-4D97-AF65-F5344CB8AC3E}">
        <p14:creationId xmlns:p14="http://schemas.microsoft.com/office/powerpoint/2010/main" val="226387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F0C05E-F5B8-44FB-8AAF-6F78595C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r>
              <a:rPr lang="hr-HR" dirty="0" err="1"/>
              <a:t>MogucnostProlaska</a:t>
            </a:r>
            <a:r>
              <a:rPr lang="hr-HR" dirty="0"/>
              <a:t>()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9FEA0C9D-1EB8-4895-87CD-1DD2A3D0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9" y="1455249"/>
            <a:ext cx="3353091" cy="3947502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1E0F558D-0363-45A5-B4D4-C101A4029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99" y="1455249"/>
            <a:ext cx="3132091" cy="3749365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991AC260-6F7C-4A16-9D5A-CF6E01DDCAA8}"/>
              </a:ext>
            </a:extLst>
          </p:cNvPr>
          <p:cNvSpPr txBox="1"/>
          <p:nvPr/>
        </p:nvSpPr>
        <p:spPr>
          <a:xfrm>
            <a:off x="7673417" y="1760270"/>
            <a:ext cx="2912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/>
              <a:t>MogucnostProlaska</a:t>
            </a:r>
            <a:r>
              <a:rPr lang="hr-HR" b="1" dirty="0"/>
              <a:t>() </a:t>
            </a:r>
            <a:r>
              <a:rPr lang="hr-HR" dirty="0"/>
              <a:t>nam vraća </a:t>
            </a:r>
            <a:r>
              <a:rPr lang="hr-HR" dirty="0" err="1"/>
              <a:t>true</a:t>
            </a:r>
            <a:r>
              <a:rPr lang="hr-HR" dirty="0"/>
              <a:t>/</a:t>
            </a:r>
            <a:r>
              <a:rPr lang="hr-HR" dirty="0" err="1"/>
              <a:t>false</a:t>
            </a:r>
            <a:r>
              <a:rPr lang="hr-HR" dirty="0"/>
              <a:t> ovisno o tome je li </a:t>
            </a:r>
            <a:r>
              <a:rPr lang="hr-HR" dirty="0" err="1"/>
              <a:t>bombergirl</a:t>
            </a:r>
            <a:r>
              <a:rPr lang="hr-HR" dirty="0"/>
              <a:t> može ići u nekom smjeru ili ne. Varijabla </a:t>
            </a:r>
            <a:r>
              <a:rPr lang="hr-HR" i="1" dirty="0"/>
              <a:t>gdje</a:t>
            </a:r>
            <a:r>
              <a:rPr lang="hr-HR" dirty="0"/>
              <a:t> nam govori u kojem smjeru </a:t>
            </a:r>
            <a:r>
              <a:rPr lang="hr-HR" dirty="0" err="1"/>
              <a:t>bombergirl</a:t>
            </a:r>
            <a:r>
              <a:rPr lang="hr-HR" dirty="0"/>
              <a:t> želi ići. Ako </a:t>
            </a:r>
            <a:r>
              <a:rPr lang="hr-HR" dirty="0" err="1"/>
              <a:t>bombergirl</a:t>
            </a:r>
            <a:r>
              <a:rPr lang="hr-HR" dirty="0"/>
              <a:t> želi skrenuti s mape ili ići negdje gdje je blok, vraća se </a:t>
            </a:r>
            <a:r>
              <a:rPr lang="hr-HR" dirty="0" err="1"/>
              <a:t>false</a:t>
            </a:r>
            <a:r>
              <a:rPr lang="hr-HR" dirty="0"/>
              <a:t>. Inače se vraća </a:t>
            </a:r>
            <a:r>
              <a:rPr lang="hr-HR" dirty="0" err="1"/>
              <a:t>true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37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F0C05E-F5B8-44FB-8AAF-6F78595C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924"/>
          </a:xfrm>
        </p:spPr>
        <p:txBody>
          <a:bodyPr/>
          <a:lstStyle/>
          <a:p>
            <a:r>
              <a:rPr lang="hr-HR" dirty="0" err="1"/>
              <a:t>Rusenje</a:t>
            </a:r>
            <a:r>
              <a:rPr lang="hr-HR" dirty="0"/>
              <a:t>(Bomba)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DE350CC5-6FAC-45CD-9CA3-03B24A15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8" y="1259242"/>
            <a:ext cx="3759004" cy="3646407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3664A2AD-CC24-4889-B838-BEC0E9A2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22" y="1277004"/>
            <a:ext cx="3601670" cy="3610882"/>
          </a:xfrm>
          <a:prstGeom prst="rect">
            <a:avLst/>
          </a:prstGeom>
        </p:spPr>
      </p:pic>
      <p:sp>
        <p:nvSpPr>
          <p:cNvPr id="11" name="TekstniOkvir 10">
            <a:extLst>
              <a:ext uri="{FF2B5EF4-FFF2-40B4-BE49-F238E27FC236}">
                <a16:creationId xmlns:a16="http://schemas.microsoft.com/office/drawing/2014/main" id="{EBF2B421-7BD9-44D4-82DE-9FBA43869FAC}"/>
              </a:ext>
            </a:extLst>
          </p:cNvPr>
          <p:cNvSpPr txBox="1"/>
          <p:nvPr/>
        </p:nvSpPr>
        <p:spPr>
          <a:xfrm>
            <a:off x="7677192" y="1259242"/>
            <a:ext cx="35161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/>
              <a:t>Rusenje</a:t>
            </a:r>
            <a:r>
              <a:rPr lang="hr-HR" sz="1600" b="1" dirty="0"/>
              <a:t>(Bomba bum) </a:t>
            </a:r>
            <a:r>
              <a:rPr lang="hr-HR" sz="1600" dirty="0"/>
              <a:t>je metoda koja ruši blokove.</a:t>
            </a:r>
          </a:p>
          <a:p>
            <a:r>
              <a:rPr lang="hr-HR" sz="1600" dirty="0"/>
              <a:t>Varijable </a:t>
            </a:r>
            <a:r>
              <a:rPr lang="hr-HR" sz="1600" i="1" dirty="0"/>
              <a:t>gornji/donji/lijevi/desni </a:t>
            </a:r>
            <a:r>
              <a:rPr lang="hr-HR" sz="1600" dirty="0"/>
              <a:t>se postavljaju na vrijednosti u matrici mapa koje se nalaze oko pozicije bombe u mapi, ako je van granica postavi se na -1.</a:t>
            </a:r>
          </a:p>
          <a:p>
            <a:r>
              <a:rPr lang="hr-HR" sz="1600" dirty="0"/>
              <a:t>Te varijable, osim -1, mogu poprimiti vrijednosti 0,1,2.</a:t>
            </a:r>
          </a:p>
          <a:p>
            <a:r>
              <a:rPr lang="hr-HR" sz="1600" dirty="0"/>
              <a:t>Ako su 1, onda znači da smo našli rose blok i on se može srušiti. U mapi promijenimo njegovu vrijednost u 0 (tako da on više „ne postoji”), postavimo da više nije vidljiv.</a:t>
            </a:r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119195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0A4E5818-0178-4B4C-9274-EE34F9C5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128"/>
          </a:xfrm>
        </p:spPr>
        <p:txBody>
          <a:bodyPr/>
          <a:lstStyle/>
          <a:p>
            <a:r>
              <a:rPr lang="hr-HR" dirty="0" err="1"/>
              <a:t>Rusenje</a:t>
            </a:r>
            <a:r>
              <a:rPr lang="hr-HR" dirty="0"/>
              <a:t>(bomba) - nastavak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5D2DD563-704B-45E0-B96E-3BB535483218}"/>
              </a:ext>
            </a:extLst>
          </p:cNvPr>
          <p:cNvSpPr txBox="1"/>
          <p:nvPr/>
        </p:nvSpPr>
        <p:spPr>
          <a:xfrm>
            <a:off x="7427632" y="1630524"/>
            <a:ext cx="408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Ako je poklon pokupljen, bomba može u sljedećem bacanju eksplodirati za jedno mjesto više nego inače.</a:t>
            </a:r>
          </a:p>
          <a:p>
            <a:r>
              <a:rPr lang="hr-HR" dirty="0"/>
              <a:t>Uz to je li poklon pokupljen provjeravamo jesu li varijable 0 tj. ako se bomba nalazi odmah do bloka, želimo da ona razbije samo prvi, a ne oba. Ako nije, onda gledamo je li imamo blok 2 mjesta od bombe i razbijemo ga.</a:t>
            </a:r>
          </a:p>
          <a:p>
            <a:endParaRPr lang="hr-HR" dirty="0"/>
          </a:p>
        </p:txBody>
      </p:sp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CB5AFAB1-FFCA-4406-A357-284C859C2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8" y="1359532"/>
            <a:ext cx="3889173" cy="4138936"/>
          </a:xfrm>
          <a:prstGeom prst="rect">
            <a:avLst/>
          </a:prstGeom>
        </p:spPr>
      </p:pic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E14ED0DC-EB96-4109-A64D-70F0B4957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52" y="1359532"/>
            <a:ext cx="3815980" cy="41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56B256-F835-4BCE-9CBA-DCE88620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11"/>
          </a:xfrm>
        </p:spPr>
        <p:txBody>
          <a:bodyPr/>
          <a:lstStyle/>
          <a:p>
            <a:r>
              <a:rPr lang="hr-HR" dirty="0" err="1"/>
              <a:t>UbijCudoviste</a:t>
            </a:r>
            <a:r>
              <a:rPr lang="hr-HR" dirty="0"/>
              <a:t>(Bomba)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EE975CDD-2F0E-498E-B203-0DF15A4A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6" y="1261050"/>
            <a:ext cx="3687276" cy="4987350"/>
          </a:xfrm>
          <a:prstGeom prst="rect">
            <a:avLst/>
          </a:prstGeom>
        </p:spPr>
      </p:pic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CB79FEEA-8CA8-4663-84EB-3D2957E8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29" y="1476557"/>
            <a:ext cx="2773271" cy="4679896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97232395-81E0-4F8E-BFD0-243D60BB6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1" y="3540952"/>
            <a:ext cx="2162323" cy="2707447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541CA4B6-1611-40CB-9476-6F9AC67D0E84}"/>
              </a:ext>
            </a:extLst>
          </p:cNvPr>
          <p:cNvSpPr txBox="1"/>
          <p:nvPr/>
        </p:nvSpPr>
        <p:spPr>
          <a:xfrm>
            <a:off x="6276684" y="480204"/>
            <a:ext cx="4062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/>
              <a:t>UbijCudoviste</a:t>
            </a:r>
            <a:r>
              <a:rPr lang="hr-HR" b="1" dirty="0"/>
              <a:t>(Bomba bum) </a:t>
            </a:r>
            <a:r>
              <a:rPr lang="hr-HR" dirty="0"/>
              <a:t>prolazi kroz sva živa čudovišta u listi i provjerava nalazi li se u matrici mapa čudovište u okolini bombe. Ako  je, postavimo da čudovište nije živo, da se ne vidi i povećamo </a:t>
            </a:r>
            <a:r>
              <a:rPr lang="hr-HR" dirty="0" err="1"/>
              <a:t>killCount</a:t>
            </a:r>
            <a:r>
              <a:rPr lang="hr-HR" dirty="0"/>
              <a:t> za 1. </a:t>
            </a:r>
          </a:p>
          <a:p>
            <a:r>
              <a:rPr lang="hr-HR" dirty="0"/>
              <a:t>Ako je poklon pokupljen, kao i kod </a:t>
            </a:r>
            <a:r>
              <a:rPr lang="hr-HR" dirty="0" err="1"/>
              <a:t>rusenja</a:t>
            </a:r>
            <a:r>
              <a:rPr lang="hr-HR" dirty="0"/>
              <a:t>, okolina bombe se sada računa kao 2 mjesta od bombe.</a:t>
            </a:r>
          </a:p>
        </p:txBody>
      </p:sp>
    </p:spTree>
    <p:extLst>
      <p:ext uri="{BB962C8B-B14F-4D97-AF65-F5344CB8AC3E}">
        <p14:creationId xmlns:p14="http://schemas.microsoft.com/office/powerpoint/2010/main" val="301208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7671DD-9898-40D2-B156-D166F122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Skripte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AF76AEB-8B84-40A1-ACAE-52A184985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800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56B256-F835-4BCE-9CBA-DCE88620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hr-HR" dirty="0" err="1"/>
              <a:t>BaciBombu</a:t>
            </a:r>
            <a:r>
              <a:rPr lang="hr-HR" dirty="0"/>
              <a:t>() i Eksplozija()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EA93EEAD-3B8D-439D-B392-4D73DF3C3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3" y="1270000"/>
            <a:ext cx="3696033" cy="4346178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44C968DE-5A41-4DC0-B519-BA8A802B7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87" y="607505"/>
            <a:ext cx="4315220" cy="5461777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56F9B07B-F597-4309-981A-1F811E468905}"/>
              </a:ext>
            </a:extLst>
          </p:cNvPr>
          <p:cNvSpPr txBox="1"/>
          <p:nvPr/>
        </p:nvSpPr>
        <p:spPr>
          <a:xfrm>
            <a:off x="3963126" y="1270000"/>
            <a:ext cx="34505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/>
              <a:t>BaciBombu</a:t>
            </a:r>
            <a:r>
              <a:rPr lang="hr-HR" b="1" dirty="0"/>
              <a:t>() </a:t>
            </a:r>
            <a:r>
              <a:rPr lang="hr-HR" dirty="0"/>
              <a:t>postavlja bombu kad stisnemo </a:t>
            </a:r>
            <a:r>
              <a:rPr lang="hr-HR" u="sng" dirty="0" err="1"/>
              <a:t>SpaceBar</a:t>
            </a:r>
            <a:r>
              <a:rPr lang="hr-HR" dirty="0"/>
              <a:t>. Bombu možemo baciti jedino ako se već ne koristi. </a:t>
            </a:r>
          </a:p>
          <a:p>
            <a:r>
              <a:rPr lang="hr-HR" b="1" dirty="0"/>
              <a:t>Eksplozija() </a:t>
            </a:r>
            <a:r>
              <a:rPr lang="hr-HR" dirty="0"/>
              <a:t>se pokrene ako je svojstvo bombe Koristi se postavljeno na </a:t>
            </a:r>
            <a:r>
              <a:rPr lang="hr-HR" dirty="0" err="1"/>
              <a:t>true</a:t>
            </a:r>
            <a:r>
              <a:rPr lang="hr-HR" dirty="0"/>
              <a:t>. Bomba čeka 2 sekunde prije nego što eksplodira. Poziva se delegat </a:t>
            </a:r>
            <a:r>
              <a:rPr lang="hr-HR" i="1" dirty="0"/>
              <a:t>_rusi </a:t>
            </a:r>
            <a:r>
              <a:rPr lang="hr-HR" dirty="0"/>
              <a:t>(na kojeg su nadovezani delegati </a:t>
            </a:r>
            <a:r>
              <a:rPr lang="hr-HR" i="1" dirty="0"/>
              <a:t>_</a:t>
            </a:r>
            <a:r>
              <a:rPr lang="hr-HR" i="1" dirty="0" err="1"/>
              <a:t>ubijanjecudovista</a:t>
            </a:r>
            <a:r>
              <a:rPr lang="hr-HR" i="1" dirty="0"/>
              <a:t> </a:t>
            </a:r>
            <a:r>
              <a:rPr lang="hr-HR" dirty="0"/>
              <a:t>i </a:t>
            </a:r>
            <a:r>
              <a:rPr lang="hr-HR" i="1" dirty="0"/>
              <a:t>_</a:t>
            </a:r>
            <a:r>
              <a:rPr lang="hr-HR" i="1" dirty="0" err="1"/>
              <a:t>ubijanjebombergirl</a:t>
            </a:r>
            <a:r>
              <a:rPr lang="hr-HR" dirty="0"/>
              <a:t>) koji obave sva </a:t>
            </a:r>
            <a:r>
              <a:rPr lang="hr-HR" dirty="0" err="1"/>
              <a:t>rušanja</a:t>
            </a:r>
            <a:r>
              <a:rPr lang="hr-HR" dirty="0"/>
              <a:t> ili eliminacije koje su nam potrebne (objašnjeno u pomoćnim metodama).</a:t>
            </a:r>
          </a:p>
          <a:p>
            <a:r>
              <a:rPr lang="hr-HR" dirty="0"/>
              <a:t>Bombu je moguće baciti samo ako je </a:t>
            </a:r>
            <a:r>
              <a:rPr lang="hr-HR" dirty="0" err="1"/>
              <a:t>bombergirl</a:t>
            </a:r>
            <a:r>
              <a:rPr lang="hr-HR" dirty="0"/>
              <a:t> živa i igra traje.</a:t>
            </a:r>
          </a:p>
        </p:txBody>
      </p:sp>
    </p:spTree>
    <p:extLst>
      <p:ext uri="{BB962C8B-B14F-4D97-AF65-F5344CB8AC3E}">
        <p14:creationId xmlns:p14="http://schemas.microsoft.com/office/powerpoint/2010/main" val="1048112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56B256-F835-4BCE-9CBA-DCE88620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165"/>
          </a:xfrm>
        </p:spPr>
        <p:txBody>
          <a:bodyPr/>
          <a:lstStyle/>
          <a:p>
            <a:r>
              <a:rPr lang="hr-HR" dirty="0"/>
              <a:t>Pokretanje čudovišta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7FFEA560-3A21-42DA-BA11-2382818B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765"/>
            <a:ext cx="4221846" cy="3772227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94138A21-9999-4228-BC55-2B4083829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33" y="2880015"/>
            <a:ext cx="3955123" cy="3977985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6E4B8156-C019-4EB1-B784-A3BF435E4875}"/>
              </a:ext>
            </a:extLst>
          </p:cNvPr>
          <p:cNvSpPr txBox="1"/>
          <p:nvPr/>
        </p:nvSpPr>
        <p:spPr>
          <a:xfrm>
            <a:off x="5388235" y="377814"/>
            <a:ext cx="6206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Postoje 4 skripte za pokretanje čudovišta: </a:t>
            </a:r>
            <a:r>
              <a:rPr lang="hr-HR" sz="1600" b="1" dirty="0"/>
              <a:t>PokreniCudoviste1(),PokreniCudoviste2(),PokreniPauka1(),PokreniPauka2().</a:t>
            </a:r>
          </a:p>
          <a:p>
            <a:r>
              <a:rPr lang="hr-HR" sz="1600" dirty="0"/>
              <a:t>Za primjer uzmimo </a:t>
            </a:r>
            <a:r>
              <a:rPr lang="hr-HR" sz="1600" b="1" dirty="0"/>
              <a:t>PokreniCudoviste1() </a:t>
            </a:r>
            <a:r>
              <a:rPr lang="hr-HR" sz="1600" dirty="0"/>
              <a:t>jer su ostale slične.</a:t>
            </a:r>
          </a:p>
          <a:p>
            <a:r>
              <a:rPr lang="hr-HR" sz="1600" dirty="0"/>
              <a:t>Petlja se vrti dok je čudovište živo i nismo u stanju </a:t>
            </a:r>
            <a:r>
              <a:rPr lang="hr-HR" sz="1600" dirty="0" err="1"/>
              <a:t>restiranja</a:t>
            </a:r>
            <a:r>
              <a:rPr lang="hr-HR" sz="1600" dirty="0"/>
              <a:t>. Čudovište se kreće i mi pratimo je li čudovište došlo ispred bloka (blok uzimamo kao poznat) ili je taklo rub, Ako se dogodi nešto od toga čudovište mijenja </a:t>
            </a:r>
            <a:r>
              <a:rPr lang="hr-HR" sz="1600" dirty="0" err="1"/>
              <a:t>costume</a:t>
            </a:r>
            <a:r>
              <a:rPr lang="hr-HR" sz="1600" dirty="0"/>
              <a:t> i okreće se i opet se kreće dok ne dođe do bloka/ruba.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268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63A88877-71B5-4FE1-AD83-0B1674180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5" y="1645460"/>
            <a:ext cx="6637595" cy="5006774"/>
          </a:xfrm>
          <a:prstGeom prst="rect">
            <a:avLst/>
          </a:prstGeom>
        </p:spPr>
      </p:pic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6F9B4FA9-5071-4C07-A8CC-44974AA2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19" y="0"/>
            <a:ext cx="6356732" cy="2433461"/>
          </a:xfrm>
          <a:prstGeom prst="rect">
            <a:avLst/>
          </a:prstGeom>
        </p:spPr>
      </p:pic>
      <p:cxnSp>
        <p:nvCxnSpPr>
          <p:cNvPr id="7" name="Ravni poveznik sa strelicom 6">
            <a:extLst>
              <a:ext uri="{FF2B5EF4-FFF2-40B4-BE49-F238E27FC236}">
                <a16:creationId xmlns:a16="http://schemas.microsoft.com/office/drawing/2014/main" id="{2D8E1F89-5612-48DE-BB64-AC5B06E62CCB}"/>
              </a:ext>
            </a:extLst>
          </p:cNvPr>
          <p:cNvCxnSpPr/>
          <p:nvPr/>
        </p:nvCxnSpPr>
        <p:spPr>
          <a:xfrm flipH="1" flipV="1">
            <a:off x="6906638" y="2354094"/>
            <a:ext cx="972766" cy="83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kstniOkvir 8">
            <a:extLst>
              <a:ext uri="{FF2B5EF4-FFF2-40B4-BE49-F238E27FC236}">
                <a16:creationId xmlns:a16="http://schemas.microsoft.com/office/drawing/2014/main" id="{76E4B039-2D0C-4F7A-87E5-1AD671616634}"/>
              </a:ext>
            </a:extLst>
          </p:cNvPr>
          <p:cNvSpPr txBox="1"/>
          <p:nvPr/>
        </p:nvSpPr>
        <p:spPr>
          <a:xfrm>
            <a:off x="8832915" y="23540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sprites</a:t>
            </a:r>
            <a:endParaRPr lang="hr-HR" dirty="0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7ED2E700-9C8E-497E-A58D-2088DF3291D3}"/>
              </a:ext>
            </a:extLst>
          </p:cNvPr>
          <p:cNvSpPr txBox="1"/>
          <p:nvPr/>
        </p:nvSpPr>
        <p:spPr>
          <a:xfrm>
            <a:off x="7879404" y="3178888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00" dirty="0" err="1"/>
              <a:t>ozivljavanje</a:t>
            </a:r>
            <a:r>
              <a:rPr lang="hr-HR" sz="1100" dirty="0"/>
              <a:t> </a:t>
            </a:r>
            <a:r>
              <a:rPr lang="hr-HR" sz="1100" dirty="0" err="1"/>
              <a:t>bombergirl</a:t>
            </a:r>
            <a:endParaRPr lang="hr-HR" sz="1100" dirty="0"/>
          </a:p>
        </p:txBody>
      </p:sp>
    </p:spTree>
    <p:extLst>
      <p:ext uri="{BB962C8B-B14F-4D97-AF65-F5344CB8AC3E}">
        <p14:creationId xmlns:p14="http://schemas.microsoft.com/office/powerpoint/2010/main" val="783146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56B256-F835-4BCE-9CBA-DCE88620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85" y="304457"/>
            <a:ext cx="8596668" cy="1320800"/>
          </a:xfrm>
        </p:spPr>
        <p:txBody>
          <a:bodyPr/>
          <a:lstStyle/>
          <a:p>
            <a:r>
              <a:rPr lang="hr-HR" dirty="0"/>
              <a:t>Pokret() i </a:t>
            </a:r>
            <a:r>
              <a:rPr lang="hr-HR" dirty="0" err="1"/>
              <a:t>PostaviPoklonIOstaleKatastrofe</a:t>
            </a:r>
            <a:r>
              <a:rPr lang="hr-HR" dirty="0"/>
              <a:t>()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FD33B65F-4F5A-4DC1-8DDA-B4C6DD62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8" y="1625257"/>
            <a:ext cx="3787468" cy="2781541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12B80CE3-8D17-455A-8D93-C11E651BA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15" y="1447628"/>
            <a:ext cx="4412362" cy="3962743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4641F08B-E988-4C41-A067-BEE2E7BF81DD}"/>
              </a:ext>
            </a:extLst>
          </p:cNvPr>
          <p:cNvSpPr txBox="1"/>
          <p:nvPr/>
        </p:nvSpPr>
        <p:spPr>
          <a:xfrm>
            <a:off x="212218" y="4522218"/>
            <a:ext cx="5175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Uzimamo isječak iz skripte </a:t>
            </a:r>
            <a:r>
              <a:rPr lang="hr-HR" sz="1400" b="1" dirty="0"/>
              <a:t>Pokret() </a:t>
            </a:r>
            <a:r>
              <a:rPr lang="hr-HR" sz="1400" dirty="0"/>
              <a:t>jer je ostatak postupka sličan.</a:t>
            </a:r>
          </a:p>
          <a:p>
            <a:r>
              <a:rPr lang="hr-HR" sz="1400" dirty="0" err="1"/>
              <a:t>Bombergirl</a:t>
            </a:r>
            <a:r>
              <a:rPr lang="hr-HR" sz="1400" dirty="0"/>
              <a:t> se miče dok je živa i traje igra. Kreće se s tipkama „A”, „W”, „S”, „D”. Ovdje je isječak koda za „A”. </a:t>
            </a:r>
          </a:p>
          <a:p>
            <a:r>
              <a:rPr lang="hr-HR" sz="1400" dirty="0"/>
              <a:t>Ako kliknemo „A” </a:t>
            </a:r>
            <a:r>
              <a:rPr lang="hr-HR" sz="1400" dirty="0" err="1"/>
              <a:t>bombergirl</a:t>
            </a:r>
            <a:r>
              <a:rPr lang="hr-HR" sz="1400" dirty="0"/>
              <a:t> se okrene </a:t>
            </a:r>
            <a:r>
              <a:rPr lang="hr-HR" sz="1400" dirty="0" err="1"/>
              <a:t>lijevo,mijenja</a:t>
            </a:r>
            <a:r>
              <a:rPr lang="hr-HR" sz="1400" dirty="0"/>
              <a:t> </a:t>
            </a:r>
            <a:r>
              <a:rPr lang="hr-HR" sz="1400" dirty="0" err="1"/>
              <a:t>costume</a:t>
            </a:r>
            <a:r>
              <a:rPr lang="hr-HR" sz="1400" dirty="0"/>
              <a:t> i pamti se gdje je okrenuta. Ako je </a:t>
            </a:r>
            <a:r>
              <a:rPr lang="hr-HR" sz="1400" i="1" dirty="0" err="1"/>
              <a:t>MogucnostProlaska</a:t>
            </a:r>
            <a:r>
              <a:rPr lang="hr-HR" sz="1400" i="1" dirty="0"/>
              <a:t>() </a:t>
            </a:r>
            <a:r>
              <a:rPr lang="hr-HR" sz="1400" dirty="0"/>
              <a:t>== </a:t>
            </a:r>
            <a:r>
              <a:rPr lang="hr-HR" sz="1400" dirty="0" err="1"/>
              <a:t>true</a:t>
            </a:r>
            <a:r>
              <a:rPr lang="hr-HR" sz="1400" dirty="0"/>
              <a:t> tj. može se pomaknuti, onda ju pomaknemo za 1 i to zabilježimo u mapi. Njezina prijašnja pozicija se stavi na 0.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7BE17400-26C1-4884-AF2C-5952E7515C1F}"/>
              </a:ext>
            </a:extLst>
          </p:cNvPr>
          <p:cNvSpPr txBox="1"/>
          <p:nvPr/>
        </p:nvSpPr>
        <p:spPr>
          <a:xfrm>
            <a:off x="3999686" y="1873140"/>
            <a:ext cx="3700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err="1"/>
              <a:t>PostaviPoklonIOstaleKatastrofe</a:t>
            </a:r>
            <a:r>
              <a:rPr lang="hr-HR" sz="1400" b="1" dirty="0"/>
              <a:t>()</a:t>
            </a:r>
            <a:r>
              <a:rPr lang="hr-HR" sz="1400" dirty="0"/>
              <a:t> postavlja poklon.</a:t>
            </a:r>
          </a:p>
          <a:p>
            <a:r>
              <a:rPr lang="hr-HR" sz="1400" dirty="0"/>
              <a:t>Poklon se postavi nakon što ubijemo 3 čudovišta. Poklon se ne miče dok se ne pokupi, a kad se skupi varijabla </a:t>
            </a:r>
            <a:r>
              <a:rPr lang="hr-HR" sz="1400" i="1" dirty="0" err="1"/>
              <a:t>prviPut</a:t>
            </a:r>
            <a:r>
              <a:rPr lang="hr-HR" sz="1400" dirty="0"/>
              <a:t> se stavlja na </a:t>
            </a:r>
            <a:r>
              <a:rPr lang="hr-HR" sz="1400" dirty="0" err="1"/>
              <a:t>false</a:t>
            </a:r>
            <a:r>
              <a:rPr lang="hr-HR" sz="1400" dirty="0"/>
              <a:t> kako se ne bi postavio opet.</a:t>
            </a:r>
          </a:p>
        </p:txBody>
      </p:sp>
    </p:spTree>
    <p:extLst>
      <p:ext uri="{BB962C8B-B14F-4D97-AF65-F5344CB8AC3E}">
        <p14:creationId xmlns:p14="http://schemas.microsoft.com/office/powerpoint/2010/main" val="2907527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56B256-F835-4BCE-9CBA-DCE88620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860"/>
          </a:xfrm>
        </p:spPr>
        <p:txBody>
          <a:bodyPr/>
          <a:lstStyle/>
          <a:p>
            <a:r>
              <a:rPr lang="hr-HR" dirty="0"/>
              <a:t>Resetiraj() i </a:t>
            </a:r>
            <a:r>
              <a:rPr lang="hr-HR" dirty="0" err="1"/>
              <a:t>ResetirajReset</a:t>
            </a:r>
            <a:r>
              <a:rPr lang="hr-HR" dirty="0"/>
              <a:t>()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CED0BAD4-B197-4D37-A6C4-83AAECBB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3" y="1418068"/>
            <a:ext cx="2839057" cy="4751075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6F3E8148-9252-4EF5-B134-1E0462160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52" y="2731679"/>
            <a:ext cx="3120095" cy="2123854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5B8EFAB0-CDB3-4CD8-9E82-3AC616314B6A}"/>
              </a:ext>
            </a:extLst>
          </p:cNvPr>
          <p:cNvSpPr txBox="1"/>
          <p:nvPr/>
        </p:nvSpPr>
        <p:spPr>
          <a:xfrm>
            <a:off x="3555799" y="1248386"/>
            <a:ext cx="44494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Resetiraj()</a:t>
            </a:r>
            <a:r>
              <a:rPr lang="hr-HR" dirty="0"/>
              <a:t> se vrti dok ne pritisnemo „R” (provjerava se i je li </a:t>
            </a:r>
            <a:r>
              <a:rPr lang="hr-HR" i="1" dirty="0" err="1"/>
              <a:t>pisem</a:t>
            </a:r>
            <a:r>
              <a:rPr lang="hr-HR" dirty="0"/>
              <a:t>==</a:t>
            </a:r>
            <a:r>
              <a:rPr lang="hr-HR" dirty="0" err="1"/>
              <a:t>false</a:t>
            </a:r>
            <a:r>
              <a:rPr lang="hr-HR" dirty="0"/>
              <a:t> kako se igra ne bi resetirala ako pri upisu imena upišemo „R”). </a:t>
            </a:r>
            <a:r>
              <a:rPr lang="hr-HR" i="1" dirty="0"/>
              <a:t>resetiraj</a:t>
            </a:r>
            <a:r>
              <a:rPr lang="hr-HR" dirty="0"/>
              <a:t> se postavi na </a:t>
            </a:r>
            <a:r>
              <a:rPr lang="hr-HR" dirty="0" err="1"/>
              <a:t>true</a:t>
            </a:r>
            <a:r>
              <a:rPr lang="hr-HR" dirty="0"/>
              <a:t> što zaustavi skripte koje pokreću čudovišta.</a:t>
            </a:r>
          </a:p>
          <a:p>
            <a:r>
              <a:rPr lang="hr-HR" dirty="0"/>
              <a:t>Ispiše se poruka da se učitava jer treba malo vremena da se obavi ovaj proces.</a:t>
            </a:r>
          </a:p>
          <a:p>
            <a:r>
              <a:rPr lang="hr-HR" i="1" dirty="0" err="1"/>
              <a:t>reset</a:t>
            </a:r>
            <a:r>
              <a:rPr lang="hr-HR" dirty="0"/>
              <a:t> će nam ponovno pokrenuti </a:t>
            </a:r>
            <a:r>
              <a:rPr lang="hr-HR" dirty="0" err="1"/>
              <a:t>timer</a:t>
            </a:r>
            <a:r>
              <a:rPr lang="hr-HR" dirty="0"/>
              <a:t> u skripti sa sljedećeg slajda. Vratimo sve na originalne postavke s metodom </a:t>
            </a:r>
            <a:r>
              <a:rPr lang="hr-HR" i="1" dirty="0" err="1"/>
              <a:t>VratiNaZadano</a:t>
            </a:r>
            <a:r>
              <a:rPr lang="hr-HR" i="1" dirty="0"/>
              <a:t>() </a:t>
            </a:r>
            <a:r>
              <a:rPr lang="hr-HR" dirty="0"/>
              <a:t>i ponovno pokrenemo skripte koje miču čudovišta.</a:t>
            </a:r>
          </a:p>
          <a:p>
            <a:r>
              <a:rPr lang="hr-HR" dirty="0"/>
              <a:t>Stavimo globalnu varijablu </a:t>
            </a:r>
            <a:r>
              <a:rPr lang="hr-HR" i="1" dirty="0"/>
              <a:t>resetReset2</a:t>
            </a:r>
            <a:r>
              <a:rPr lang="hr-HR" dirty="0"/>
              <a:t> na </a:t>
            </a:r>
            <a:r>
              <a:rPr lang="hr-HR" dirty="0" err="1"/>
              <a:t>true</a:t>
            </a:r>
            <a:r>
              <a:rPr lang="hr-HR" dirty="0"/>
              <a:t> kako bi potvrdili da smo „ugasili” skriptu </a:t>
            </a:r>
            <a:r>
              <a:rPr lang="hr-HR" i="1" dirty="0" err="1"/>
              <a:t>Restiraj</a:t>
            </a:r>
            <a:r>
              <a:rPr lang="hr-HR" i="1" dirty="0"/>
              <a:t>().</a:t>
            </a:r>
          </a:p>
          <a:p>
            <a:r>
              <a:rPr lang="hr-HR" b="1" dirty="0" err="1"/>
              <a:t>ResetirajReset</a:t>
            </a:r>
            <a:r>
              <a:rPr lang="hr-HR" b="1" dirty="0"/>
              <a:t>() </a:t>
            </a:r>
            <a:r>
              <a:rPr lang="hr-HR" dirty="0"/>
              <a:t>ponovno pokrene skriptu </a:t>
            </a:r>
            <a:r>
              <a:rPr lang="hr-HR" i="1" dirty="0"/>
              <a:t>Resetiraj() </a:t>
            </a:r>
            <a:r>
              <a:rPr lang="hr-HR" dirty="0"/>
              <a:t>kad označimo da se ugasila s </a:t>
            </a:r>
            <a:r>
              <a:rPr lang="hr-HR" i="1" dirty="0"/>
              <a:t>resetReset2.</a:t>
            </a:r>
          </a:p>
        </p:txBody>
      </p:sp>
    </p:spTree>
    <p:extLst>
      <p:ext uri="{BB962C8B-B14F-4D97-AF65-F5344CB8AC3E}">
        <p14:creationId xmlns:p14="http://schemas.microsoft.com/office/powerpoint/2010/main" val="290707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56B256-F835-4BCE-9CBA-DCE88620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567"/>
          </a:xfrm>
        </p:spPr>
        <p:txBody>
          <a:bodyPr/>
          <a:lstStyle/>
          <a:p>
            <a:r>
              <a:rPr lang="hr-HR" dirty="0" err="1"/>
              <a:t>ScoreTimer</a:t>
            </a:r>
            <a:r>
              <a:rPr lang="hr-HR" dirty="0"/>
              <a:t>() i </a:t>
            </a:r>
            <a:r>
              <a:rPr lang="hr-HR" dirty="0" err="1"/>
              <a:t>UdaracCudovista</a:t>
            </a:r>
            <a:r>
              <a:rPr lang="hr-HR" dirty="0"/>
              <a:t>()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5C05F10B-0CE6-4CF4-BD8E-4DEB4BF5B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3" y="1587224"/>
            <a:ext cx="3369677" cy="4848590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C9AFC994-B4D8-42D9-83D4-DB2687090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85" y="1464675"/>
            <a:ext cx="4576620" cy="2334327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AEBBB0E7-E924-4B26-BBC4-737623E98BF1}"/>
              </a:ext>
            </a:extLst>
          </p:cNvPr>
          <p:cNvSpPr txBox="1"/>
          <p:nvPr/>
        </p:nvSpPr>
        <p:spPr>
          <a:xfrm>
            <a:off x="3921550" y="1558944"/>
            <a:ext cx="3358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/>
              <a:t>ScoreTimer</a:t>
            </a:r>
            <a:r>
              <a:rPr lang="hr-HR" sz="1600" b="1" dirty="0"/>
              <a:t>() </a:t>
            </a:r>
            <a:r>
              <a:rPr lang="hr-HR" sz="1600" dirty="0"/>
              <a:t>kroz većinu igre ima funkciju </a:t>
            </a:r>
            <a:r>
              <a:rPr lang="hr-HR" sz="1600" dirty="0" err="1"/>
              <a:t>timera</a:t>
            </a:r>
            <a:r>
              <a:rPr lang="hr-HR" sz="1600" dirty="0"/>
              <a:t>. Varijabla </a:t>
            </a:r>
            <a:r>
              <a:rPr lang="hr-HR" sz="1600" i="1" dirty="0" err="1"/>
              <a:t>vrime</a:t>
            </a:r>
            <a:r>
              <a:rPr lang="hr-HR" sz="1600" dirty="0"/>
              <a:t> broji sekunde koje prolaze i one predstavljaju finalni rezultat. </a:t>
            </a:r>
            <a:r>
              <a:rPr lang="hr-HR" sz="1600" i="1" dirty="0" err="1"/>
              <a:t>reset</a:t>
            </a:r>
            <a:r>
              <a:rPr lang="hr-HR" sz="1600" dirty="0"/>
              <a:t> nam govori kada moramo ponovno pokrenuti </a:t>
            </a:r>
            <a:r>
              <a:rPr lang="hr-HR" sz="1600" dirty="0" err="1"/>
              <a:t>timer</a:t>
            </a:r>
            <a:r>
              <a:rPr lang="hr-HR" sz="1600" dirty="0"/>
              <a:t>. </a:t>
            </a:r>
          </a:p>
          <a:p>
            <a:r>
              <a:rPr lang="hr-HR" sz="1600" dirty="0"/>
              <a:t>Ako smo ubili sva čudovišta i </a:t>
            </a:r>
            <a:r>
              <a:rPr lang="hr-HR" sz="1600" dirty="0" err="1"/>
              <a:t>bombergirl</a:t>
            </a:r>
            <a:r>
              <a:rPr lang="hr-HR" sz="1600" dirty="0"/>
              <a:t> je još uvijek živa pokrenemo metodu za ispis liste i još napišemo da se resetira igra.</a:t>
            </a:r>
          </a:p>
          <a:p>
            <a:r>
              <a:rPr lang="hr-HR" sz="1600" b="1" dirty="0" err="1"/>
              <a:t>UdaracCudovista</a:t>
            </a:r>
            <a:r>
              <a:rPr lang="hr-HR" sz="1600" b="1" dirty="0"/>
              <a:t>() </a:t>
            </a:r>
            <a:r>
              <a:rPr lang="hr-HR" sz="1600" dirty="0"/>
              <a:t>provjerava je li se </a:t>
            </a:r>
            <a:r>
              <a:rPr lang="hr-HR" sz="1600" dirty="0" err="1"/>
              <a:t>bombergirl</a:t>
            </a:r>
            <a:r>
              <a:rPr lang="hr-HR" sz="1600" dirty="0"/>
              <a:t> sudarila s čudovištem. Ako se oboje nalaze na istoj poziciji u matrici mapa, jesu, i čeka se </a:t>
            </a:r>
            <a:r>
              <a:rPr lang="hr-HR" sz="1600" dirty="0" err="1"/>
              <a:t>reset</a:t>
            </a:r>
            <a:r>
              <a:rPr lang="hr-HR" sz="1600" dirty="0"/>
              <a:t> igre.</a:t>
            </a:r>
          </a:p>
        </p:txBody>
      </p:sp>
    </p:spTree>
    <p:extLst>
      <p:ext uri="{BB962C8B-B14F-4D97-AF65-F5344CB8AC3E}">
        <p14:creationId xmlns:p14="http://schemas.microsoft.com/office/powerpoint/2010/main" val="11120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1D1E70-8630-4930-B9A4-F1B7DA8A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591387C-20AF-49BC-BB45-9D401352C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87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ka 18" descr="Slika na kojoj se prikazuje tekst&#10;&#10;Opis je automatski generiran">
            <a:extLst>
              <a:ext uri="{FF2B5EF4-FFF2-40B4-BE49-F238E27FC236}">
                <a16:creationId xmlns:a16="http://schemas.microsoft.com/office/drawing/2014/main" id="{48F0BE26-F4E1-4ADD-9C12-EA868568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1" y="2959732"/>
            <a:ext cx="8321761" cy="3444538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254D0AD-A81C-48C1-8CEC-EA9765D8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592"/>
          </a:xfrm>
        </p:spPr>
        <p:txBody>
          <a:bodyPr/>
          <a:lstStyle/>
          <a:p>
            <a:r>
              <a:rPr lang="hr-HR" dirty="0"/>
              <a:t>Klasa </a:t>
            </a:r>
            <a:r>
              <a:rPr lang="hr-HR" dirty="0" err="1"/>
              <a:t>Block</a:t>
            </a:r>
            <a:endParaRPr lang="hr-HR" dirty="0"/>
          </a:p>
        </p:txBody>
      </p:sp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FD04C203-8E58-4B5D-86AA-54EADB949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69" y="1075370"/>
            <a:ext cx="5326842" cy="3421677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28D8791D-D0D4-44F4-BF5B-0C1E8E2C51EF}"/>
              </a:ext>
            </a:extLst>
          </p:cNvPr>
          <p:cNvSpPr txBox="1"/>
          <p:nvPr/>
        </p:nvSpPr>
        <p:spPr>
          <a:xfrm>
            <a:off x="4416172" y="297433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A4C88525-9F3C-47ED-9C18-E50C6B960929}"/>
              </a:ext>
            </a:extLst>
          </p:cNvPr>
          <p:cNvSpPr txBox="1"/>
          <p:nvPr/>
        </p:nvSpPr>
        <p:spPr>
          <a:xfrm>
            <a:off x="9671901" y="24415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AAE93C2-2B28-435B-9256-3615BCBBA18F}"/>
              </a:ext>
            </a:extLst>
          </p:cNvPr>
          <p:cNvSpPr txBox="1"/>
          <p:nvPr/>
        </p:nvSpPr>
        <p:spPr>
          <a:xfrm>
            <a:off x="3082565" y="336400"/>
            <a:ext cx="4949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Klasa </a:t>
            </a:r>
            <a:r>
              <a:rPr lang="hr-HR" sz="1400" dirty="0" err="1"/>
              <a:t>Block</a:t>
            </a:r>
            <a:r>
              <a:rPr lang="hr-HR" sz="1400" dirty="0"/>
              <a:t> sadrži pomoćni </a:t>
            </a:r>
            <a:r>
              <a:rPr lang="hr-HR" sz="1400" dirty="0" err="1"/>
              <a:t>Block</a:t>
            </a:r>
            <a:r>
              <a:rPr lang="hr-HR" sz="1400" dirty="0"/>
              <a:t> test, listu </a:t>
            </a:r>
            <a:r>
              <a:rPr lang="hr-HR" sz="1400" dirty="0" err="1"/>
              <a:t>Blockova</a:t>
            </a:r>
            <a:r>
              <a:rPr lang="hr-HR" sz="1400" dirty="0"/>
              <a:t> kamenje i matricu </a:t>
            </a:r>
            <a:r>
              <a:rPr lang="hr-HR" sz="1400" dirty="0" err="1"/>
              <a:t>Blockova</a:t>
            </a:r>
            <a:r>
              <a:rPr lang="hr-HR" sz="1400" dirty="0"/>
              <a:t> matrica koji se koriste u metodi Postavi kamenje() za dodavanje </a:t>
            </a:r>
            <a:r>
              <a:rPr lang="hr-HR" sz="1400" dirty="0" err="1"/>
              <a:t>blockova</a:t>
            </a:r>
            <a:r>
              <a:rPr lang="hr-HR" sz="1400" dirty="0"/>
              <a:t> na scenu.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32D76A73-CB85-47CF-9EAA-AD52F81232B2}"/>
              </a:ext>
            </a:extLst>
          </p:cNvPr>
          <p:cNvSpPr txBox="1"/>
          <p:nvPr/>
        </p:nvSpPr>
        <p:spPr>
          <a:xfrm>
            <a:off x="8031637" y="4047127"/>
            <a:ext cx="45060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bg1"/>
                </a:solidFill>
                <a:highlight>
                  <a:srgbClr val="FF0000"/>
                </a:highlight>
              </a:rPr>
              <a:t>Metoda </a:t>
            </a:r>
            <a:r>
              <a:rPr lang="hr-HR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PostaviKamenje</a:t>
            </a:r>
            <a:r>
              <a:rPr lang="hr-HR" sz="1400" dirty="0">
                <a:solidFill>
                  <a:schemeClr val="bg1"/>
                </a:solidFill>
                <a:highlight>
                  <a:srgbClr val="FF0000"/>
                </a:highlight>
              </a:rPr>
              <a:t>() služi za postavljanje blokova (tamno sivih, fiksnih) na mapu.</a:t>
            </a:r>
          </a:p>
          <a:p>
            <a:r>
              <a:rPr lang="hr-HR" sz="1400" dirty="0">
                <a:solidFill>
                  <a:schemeClr val="bg1"/>
                </a:solidFill>
                <a:highlight>
                  <a:srgbClr val="FF0000"/>
                </a:highlight>
              </a:rPr>
              <a:t>Za postavljanje blokova se koristila matrica radi bržeg unosa (jer su blokovi pozicionirani proporcionalno).</a:t>
            </a:r>
          </a:p>
        </p:txBody>
      </p:sp>
      <p:pic>
        <p:nvPicPr>
          <p:cNvPr id="17" name="Slika 16" descr="Slika na kojoj se prikazuje tekst&#10;&#10;Opis je automatski generiran">
            <a:extLst>
              <a:ext uri="{FF2B5EF4-FFF2-40B4-BE49-F238E27FC236}">
                <a16:creationId xmlns:a16="http://schemas.microsoft.com/office/drawing/2014/main" id="{897FFBB9-C1B6-4A8E-B07A-F0F5050BC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9" y="1260018"/>
            <a:ext cx="3726503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68055F-5B94-433A-AE25-9173DAEA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hr-HR" dirty="0"/>
              <a:t>Klasa </a:t>
            </a:r>
            <a:r>
              <a:rPr lang="hr-HR" dirty="0" err="1"/>
              <a:t>Roseblock</a:t>
            </a:r>
            <a:endParaRPr lang="hr-HR" dirty="0"/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825E752B-AA7E-46E8-80F0-88B234909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4" y="1569535"/>
            <a:ext cx="4000847" cy="3360711"/>
          </a:xfrm>
          <a:prstGeom prst="rect">
            <a:avLst/>
          </a:prstGeom>
        </p:spPr>
      </p:pic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5E16E0A2-FDE2-4BF1-8FC3-24E49C906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89" y="2833201"/>
            <a:ext cx="4884843" cy="685859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C6B22017-CA8A-4F60-B919-EF06ADEB619C}"/>
              </a:ext>
            </a:extLst>
          </p:cNvPr>
          <p:cNvSpPr txBox="1"/>
          <p:nvPr/>
        </p:nvSpPr>
        <p:spPr>
          <a:xfrm>
            <a:off x="4609707" y="723743"/>
            <a:ext cx="5569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/>
              <a:t>Klasa </a:t>
            </a:r>
            <a:r>
              <a:rPr lang="hr-HR" b="1" dirty="0" err="1"/>
              <a:t>RoseBlock</a:t>
            </a:r>
            <a:r>
              <a:rPr lang="hr-HR" b="1" dirty="0"/>
              <a:t> </a:t>
            </a:r>
            <a:r>
              <a:rPr lang="hr-HR" dirty="0"/>
              <a:t>je izvedena iz klase </a:t>
            </a:r>
            <a:r>
              <a:rPr lang="hr-HR" dirty="0" err="1"/>
              <a:t>Block</a:t>
            </a:r>
            <a:r>
              <a:rPr lang="hr-HR" dirty="0"/>
              <a:t>. </a:t>
            </a:r>
          </a:p>
          <a:p>
            <a:r>
              <a:rPr lang="hr-HR" dirty="0"/>
              <a:t>Sadrži i pomoćne </a:t>
            </a:r>
            <a:r>
              <a:rPr lang="hr-HR" i="1" dirty="0" err="1"/>
              <a:t>RoseBlock</a:t>
            </a:r>
            <a:r>
              <a:rPr lang="hr-HR" i="1" dirty="0"/>
              <a:t> test</a:t>
            </a:r>
            <a:r>
              <a:rPr lang="hr-HR" dirty="0"/>
              <a:t> i listu </a:t>
            </a:r>
            <a:r>
              <a:rPr lang="hr-HR" i="1" dirty="0" err="1"/>
              <a:t>roseKamenje</a:t>
            </a:r>
            <a:endParaRPr lang="hr-HR" i="1" dirty="0"/>
          </a:p>
          <a:p>
            <a:r>
              <a:rPr lang="hr-HR" dirty="0"/>
              <a:t> koji se koriste u metodi</a:t>
            </a:r>
          </a:p>
          <a:p>
            <a:r>
              <a:rPr lang="hr-HR" i="1" dirty="0" err="1"/>
              <a:t>PostaviRoseBlocks</a:t>
            </a:r>
            <a:r>
              <a:rPr lang="hr-HR" i="1" dirty="0"/>
              <a:t>(</a:t>
            </a:r>
            <a:r>
              <a:rPr lang="hr-HR" i="1" dirty="0" err="1"/>
              <a:t>Block</a:t>
            </a:r>
            <a:r>
              <a:rPr lang="hr-HR" i="1" dirty="0"/>
              <a:t> b).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7EAA9B85-F04C-4537-88E1-5FB6668A3931}"/>
              </a:ext>
            </a:extLst>
          </p:cNvPr>
          <p:cNvSpPr txBox="1"/>
          <p:nvPr/>
        </p:nvSpPr>
        <p:spPr>
          <a:xfrm>
            <a:off x="4975668" y="3525377"/>
            <a:ext cx="729558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/>
              <a:t>- Iznad se nalazi dio iz metode </a:t>
            </a:r>
            <a:r>
              <a:rPr lang="hr-HR" sz="1600" b="1" dirty="0" err="1"/>
              <a:t>PostaviRoseKamenje</a:t>
            </a:r>
            <a:r>
              <a:rPr lang="hr-HR" sz="1600" dirty="0"/>
              <a:t> koja prima </a:t>
            </a:r>
            <a:r>
              <a:rPr lang="hr-HR" sz="1600" dirty="0" err="1"/>
              <a:t>Block</a:t>
            </a:r>
            <a:r>
              <a:rPr lang="hr-HR" sz="1600" dirty="0"/>
              <a:t> b.</a:t>
            </a:r>
          </a:p>
          <a:p>
            <a:r>
              <a:rPr lang="hr-HR" sz="1600" dirty="0"/>
              <a:t>- Ovaj dio koda se ponavlja onoliko puta koliko je postavljeno rose blokova u</a:t>
            </a:r>
          </a:p>
          <a:p>
            <a:r>
              <a:rPr lang="hr-HR" sz="1600" dirty="0"/>
              <a:t>   igricu (svijetlo sivi s ružama)</a:t>
            </a:r>
          </a:p>
          <a:p>
            <a:pPr marL="285750" indent="-285750">
              <a:buFontTx/>
              <a:buChar char="-"/>
            </a:pPr>
            <a:r>
              <a:rPr lang="hr-HR" sz="1600" dirty="0"/>
              <a:t>Rose blokovi se postavljaju u odnosu na koordinate bloka b; bilježi se</a:t>
            </a:r>
          </a:p>
          <a:p>
            <a:r>
              <a:rPr lang="hr-HR" sz="1600" dirty="0"/>
              <a:t>	njihova pozicija u matrici i dodaju se u igricu</a:t>
            </a:r>
          </a:p>
          <a:p>
            <a:endParaRPr lang="hr-HR" dirty="0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DA41B038-C669-42CB-83E7-A1724C52FDDC}"/>
              </a:ext>
            </a:extLst>
          </p:cNvPr>
          <p:cNvSpPr txBox="1"/>
          <p:nvPr/>
        </p:nvSpPr>
        <p:spPr>
          <a:xfrm>
            <a:off x="235671" y="5114050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RoseBlock</a:t>
            </a:r>
            <a:r>
              <a:rPr lang="hr-HR" dirty="0"/>
              <a:t> sadrži i svojstva </a:t>
            </a:r>
          </a:p>
          <a:p>
            <a:r>
              <a:rPr lang="hr-HR" dirty="0"/>
              <a:t>koja pamte poziciju pojedinog bloka u matrici</a:t>
            </a:r>
          </a:p>
        </p:txBody>
      </p:sp>
    </p:spTree>
    <p:extLst>
      <p:ext uri="{BB962C8B-B14F-4D97-AF65-F5344CB8AC3E}">
        <p14:creationId xmlns:p14="http://schemas.microsoft.com/office/powerpoint/2010/main" val="177364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EC050C-18D9-4480-BBC3-EA85A224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713"/>
          </a:xfrm>
        </p:spPr>
        <p:txBody>
          <a:bodyPr/>
          <a:lstStyle/>
          <a:p>
            <a:r>
              <a:rPr lang="hr-HR" dirty="0" err="1"/>
              <a:t>Abstraktna</a:t>
            </a:r>
            <a:r>
              <a:rPr lang="hr-HR" dirty="0"/>
              <a:t> klasa </a:t>
            </a:r>
            <a:r>
              <a:rPr lang="hr-HR" dirty="0" err="1"/>
              <a:t>Item</a:t>
            </a:r>
            <a:endParaRPr lang="hr-HR" dirty="0"/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92EA98BC-4A02-4EFB-B83F-95C231E4A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89" y="1577357"/>
            <a:ext cx="2911092" cy="3353091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FE0D49AF-FE58-4EB1-9BD0-F3B9341EC053}"/>
              </a:ext>
            </a:extLst>
          </p:cNvPr>
          <p:cNvSpPr txBox="1"/>
          <p:nvPr/>
        </p:nvSpPr>
        <p:spPr>
          <a:xfrm>
            <a:off x="4309353" y="1702340"/>
            <a:ext cx="759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Abstraktna</a:t>
            </a:r>
            <a:r>
              <a:rPr lang="hr-HR" dirty="0"/>
              <a:t> klasa </a:t>
            </a:r>
            <a:r>
              <a:rPr lang="hr-HR" b="1" dirty="0" err="1"/>
              <a:t>Item</a:t>
            </a:r>
            <a:r>
              <a:rPr lang="hr-HR" dirty="0"/>
              <a:t> sadrži </a:t>
            </a:r>
            <a:r>
              <a:rPr lang="hr-HR" dirty="0" err="1"/>
              <a:t>abstraktna</a:t>
            </a:r>
            <a:r>
              <a:rPr lang="hr-HR" dirty="0"/>
              <a:t> svojstva </a:t>
            </a:r>
            <a:r>
              <a:rPr lang="hr-HR" i="1" dirty="0" err="1"/>
              <a:t>PozicijaX</a:t>
            </a:r>
            <a:endParaRPr lang="hr-HR" i="1" dirty="0"/>
          </a:p>
          <a:p>
            <a:r>
              <a:rPr lang="hr-HR" dirty="0"/>
              <a:t>i </a:t>
            </a:r>
            <a:r>
              <a:rPr lang="hr-HR" i="1" dirty="0" err="1"/>
              <a:t>PozicijaY</a:t>
            </a:r>
            <a:r>
              <a:rPr lang="hr-HR" dirty="0"/>
              <a:t> koji pamte koordinate </a:t>
            </a:r>
            <a:r>
              <a:rPr lang="hr-HR" dirty="0" err="1"/>
              <a:t>itema</a:t>
            </a:r>
            <a:r>
              <a:rPr lang="hr-HR" dirty="0"/>
              <a:t> (bombi) u matrici igre (princip </a:t>
            </a:r>
          </a:p>
          <a:p>
            <a:r>
              <a:rPr lang="hr-HR" dirty="0"/>
              <a:t>igre je zasnovan na matrici).</a:t>
            </a:r>
          </a:p>
        </p:txBody>
      </p:sp>
    </p:spTree>
    <p:extLst>
      <p:ext uri="{BB962C8B-B14F-4D97-AF65-F5344CB8AC3E}">
        <p14:creationId xmlns:p14="http://schemas.microsoft.com/office/powerpoint/2010/main" val="384076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517807-48A4-4C81-AF76-62CC85E4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hr-HR" dirty="0"/>
              <a:t>Klase Bomba i Poklon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C3A5D09D-60E0-488E-A352-58B15D2DB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2" y="1472636"/>
            <a:ext cx="3475021" cy="3017782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18E8AAA4-480D-412E-BCFE-AA446D7E389F}"/>
              </a:ext>
            </a:extLst>
          </p:cNvPr>
          <p:cNvSpPr txBox="1"/>
          <p:nvPr/>
        </p:nvSpPr>
        <p:spPr>
          <a:xfrm>
            <a:off x="4244003" y="1867710"/>
            <a:ext cx="7179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Klasa </a:t>
            </a:r>
            <a:r>
              <a:rPr lang="hr-HR" b="1" dirty="0"/>
              <a:t>Bomba</a:t>
            </a:r>
            <a:r>
              <a:rPr lang="hr-HR" dirty="0"/>
              <a:t> je izvedena iz </a:t>
            </a:r>
            <a:r>
              <a:rPr lang="hr-HR" dirty="0" err="1"/>
              <a:t>abstraktne</a:t>
            </a:r>
            <a:r>
              <a:rPr lang="hr-HR" dirty="0"/>
              <a:t> klase </a:t>
            </a:r>
            <a:r>
              <a:rPr lang="hr-HR" dirty="0" err="1"/>
              <a:t>Item</a:t>
            </a:r>
            <a:r>
              <a:rPr lang="hr-HR" dirty="0"/>
              <a:t>.</a:t>
            </a:r>
          </a:p>
          <a:p>
            <a:r>
              <a:rPr lang="hr-HR" dirty="0"/>
              <a:t>Svojstva </a:t>
            </a:r>
            <a:r>
              <a:rPr lang="hr-HR" i="1" dirty="0" err="1"/>
              <a:t>PozicijaX</a:t>
            </a:r>
            <a:r>
              <a:rPr lang="hr-HR" i="1" dirty="0"/>
              <a:t> </a:t>
            </a:r>
            <a:r>
              <a:rPr lang="hr-HR" dirty="0"/>
              <a:t>i </a:t>
            </a:r>
            <a:r>
              <a:rPr lang="hr-HR" i="1" dirty="0" err="1"/>
              <a:t>PozicijaY</a:t>
            </a:r>
            <a:r>
              <a:rPr lang="hr-HR" dirty="0"/>
              <a:t> se </a:t>
            </a:r>
            <a:r>
              <a:rPr lang="hr-HR" dirty="0" err="1"/>
              <a:t>instanciraju</a:t>
            </a:r>
            <a:r>
              <a:rPr lang="hr-HR" dirty="0"/>
              <a:t> i pamte poziciju bombe u matrici.</a:t>
            </a:r>
          </a:p>
          <a:p>
            <a:r>
              <a:rPr lang="hr-HR" dirty="0"/>
              <a:t>Još imamo i svojstvo </a:t>
            </a:r>
            <a:r>
              <a:rPr lang="hr-HR" i="1" dirty="0" err="1"/>
              <a:t>Koristise</a:t>
            </a:r>
            <a:r>
              <a:rPr lang="hr-HR" dirty="0"/>
              <a:t> koje nam govori koristi li se bomba tj. je li bačena ili ne.</a:t>
            </a:r>
          </a:p>
        </p:txBody>
      </p:sp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A9313D07-1FF4-4D75-9251-737A27BBC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43" y="3512963"/>
            <a:ext cx="3360711" cy="3132091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4F8B2D2D-8371-4ECA-BB2A-3B1279CEE221}"/>
              </a:ext>
            </a:extLst>
          </p:cNvPr>
          <p:cNvSpPr txBox="1"/>
          <p:nvPr/>
        </p:nvSpPr>
        <p:spPr>
          <a:xfrm>
            <a:off x="1205449" y="5602069"/>
            <a:ext cx="506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Klasa </a:t>
            </a:r>
            <a:r>
              <a:rPr lang="hr-HR" b="1" dirty="0"/>
              <a:t>Poklon</a:t>
            </a:r>
            <a:r>
              <a:rPr lang="hr-HR" dirty="0"/>
              <a:t> ima svojstvo </a:t>
            </a:r>
            <a:r>
              <a:rPr lang="hr-HR" i="1" dirty="0"/>
              <a:t>Pokupljen</a:t>
            </a:r>
            <a:r>
              <a:rPr lang="hr-HR" dirty="0"/>
              <a:t> koje prati je li taj </a:t>
            </a:r>
            <a:r>
              <a:rPr lang="hr-HR" dirty="0" err="1"/>
              <a:t>item</a:t>
            </a:r>
            <a:r>
              <a:rPr lang="hr-HR" dirty="0"/>
              <a:t> pokupljen.</a:t>
            </a:r>
          </a:p>
        </p:txBody>
      </p:sp>
    </p:spTree>
    <p:extLst>
      <p:ext uri="{BB962C8B-B14F-4D97-AF65-F5344CB8AC3E}">
        <p14:creationId xmlns:p14="http://schemas.microsoft.com/office/powerpoint/2010/main" val="217181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2CCE32-2435-47C2-B0CD-422FF718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579"/>
          </a:xfrm>
        </p:spPr>
        <p:txBody>
          <a:bodyPr/>
          <a:lstStyle/>
          <a:p>
            <a:r>
              <a:rPr lang="hr-HR" dirty="0"/>
              <a:t>Klasa Player</a:t>
            </a: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5C691BFF-371B-42EE-A14C-9E4F02F89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81" y="1550507"/>
            <a:ext cx="3002540" cy="3756986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1C9366DE-407A-49F1-AB36-A0A1DC63E97C}"/>
              </a:ext>
            </a:extLst>
          </p:cNvPr>
          <p:cNvSpPr txBox="1"/>
          <p:nvPr/>
        </p:nvSpPr>
        <p:spPr>
          <a:xfrm>
            <a:off x="4756825" y="1657511"/>
            <a:ext cx="6484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Svojstva klase </a:t>
            </a:r>
            <a:r>
              <a:rPr lang="hr-HR" b="1" dirty="0"/>
              <a:t>Player</a:t>
            </a:r>
            <a:r>
              <a:rPr lang="hr-HR" dirty="0"/>
              <a:t>:</a:t>
            </a:r>
          </a:p>
          <a:p>
            <a:pPr marL="285750" indent="-285750">
              <a:buFontTx/>
              <a:buChar char="-"/>
            </a:pPr>
            <a:r>
              <a:rPr lang="hr-HR" i="1" dirty="0"/>
              <a:t>Pogled </a:t>
            </a:r>
            <a:r>
              <a:rPr lang="hr-HR" dirty="0"/>
              <a:t>: vraća nam u kojem smjeru je okrenut </a:t>
            </a:r>
            <a:r>
              <a:rPr lang="hr-HR" dirty="0" err="1"/>
              <a:t>player</a:t>
            </a:r>
            <a:endParaRPr lang="hr-HR" dirty="0"/>
          </a:p>
          <a:p>
            <a:pPr marL="285750" indent="-285750">
              <a:buFontTx/>
              <a:buChar char="-"/>
            </a:pPr>
            <a:r>
              <a:rPr lang="hr-HR" i="1" dirty="0" err="1"/>
              <a:t>PozX</a:t>
            </a:r>
            <a:r>
              <a:rPr lang="hr-HR" i="1" dirty="0"/>
              <a:t> </a:t>
            </a:r>
            <a:r>
              <a:rPr lang="hr-HR" dirty="0"/>
              <a:t>: bilježi x koordinati </a:t>
            </a:r>
            <a:r>
              <a:rPr lang="hr-HR" dirty="0" err="1"/>
              <a:t>playera</a:t>
            </a:r>
            <a:r>
              <a:rPr lang="hr-HR" dirty="0"/>
              <a:t> u matrici igre</a:t>
            </a:r>
          </a:p>
          <a:p>
            <a:pPr marL="285750" indent="-285750">
              <a:buFontTx/>
              <a:buChar char="-"/>
            </a:pPr>
            <a:r>
              <a:rPr lang="hr-HR" i="1" dirty="0" err="1"/>
              <a:t>PozY</a:t>
            </a:r>
            <a:r>
              <a:rPr lang="hr-HR" dirty="0"/>
              <a:t> :bilježi y koordinatu </a:t>
            </a:r>
            <a:r>
              <a:rPr lang="hr-HR" dirty="0" err="1"/>
              <a:t>playera</a:t>
            </a:r>
            <a:r>
              <a:rPr lang="hr-HR" dirty="0"/>
              <a:t> u matrici igre</a:t>
            </a:r>
          </a:p>
          <a:p>
            <a:pPr marL="285750" indent="-285750">
              <a:buFontTx/>
              <a:buChar char="-"/>
            </a:pPr>
            <a:r>
              <a:rPr lang="hr-HR" i="1" dirty="0" err="1"/>
              <a:t>Ziv</a:t>
            </a:r>
            <a:r>
              <a:rPr lang="hr-HR" dirty="0"/>
              <a:t>: </a:t>
            </a:r>
            <a:r>
              <a:rPr lang="hr-HR" dirty="0" err="1"/>
              <a:t>true</a:t>
            </a:r>
            <a:r>
              <a:rPr lang="hr-HR" dirty="0"/>
              <a:t> ako je </a:t>
            </a:r>
            <a:r>
              <a:rPr lang="hr-HR" dirty="0" err="1"/>
              <a:t>player</a:t>
            </a:r>
            <a:r>
              <a:rPr lang="hr-HR" dirty="0"/>
              <a:t> živ, </a:t>
            </a:r>
            <a:r>
              <a:rPr lang="hr-HR" dirty="0" err="1"/>
              <a:t>false</a:t>
            </a:r>
            <a:r>
              <a:rPr lang="hr-HR" dirty="0"/>
              <a:t> ako nije</a:t>
            </a:r>
          </a:p>
          <a:p>
            <a:pPr marL="285750" indent="-285750">
              <a:buFontTx/>
              <a:buChar char="-"/>
            </a:pPr>
            <a:r>
              <a:rPr lang="hr-HR" i="1" dirty="0" err="1"/>
              <a:t>Playable</a:t>
            </a:r>
            <a:r>
              <a:rPr lang="hr-HR" dirty="0"/>
              <a:t> : </a:t>
            </a:r>
            <a:r>
              <a:rPr lang="hr-HR" dirty="0" err="1"/>
              <a:t>true</a:t>
            </a:r>
            <a:r>
              <a:rPr lang="hr-HR" dirty="0"/>
              <a:t> ako možemo koristiti </a:t>
            </a:r>
            <a:r>
              <a:rPr lang="hr-HR" dirty="0" err="1"/>
              <a:t>playera</a:t>
            </a:r>
            <a:r>
              <a:rPr lang="hr-HR" dirty="0"/>
              <a:t>, </a:t>
            </a:r>
            <a:r>
              <a:rPr lang="hr-HR" dirty="0" err="1"/>
              <a:t>false</a:t>
            </a:r>
            <a:r>
              <a:rPr lang="hr-HR" dirty="0"/>
              <a:t> ako ne</a:t>
            </a:r>
          </a:p>
          <a:p>
            <a:r>
              <a:rPr lang="hr-HR" dirty="0"/>
              <a:t>Metoda </a:t>
            </a:r>
            <a:r>
              <a:rPr lang="hr-HR" i="1" dirty="0" err="1"/>
              <a:t>ChangeCostume</a:t>
            </a:r>
            <a:r>
              <a:rPr lang="hr-HR" i="1" dirty="0"/>
              <a:t>(</a:t>
            </a:r>
            <a:r>
              <a:rPr lang="hr-HR" i="1" dirty="0" err="1"/>
              <a:t>int</a:t>
            </a:r>
            <a:r>
              <a:rPr lang="hr-HR" i="1" dirty="0"/>
              <a:t> i) </a:t>
            </a:r>
            <a:r>
              <a:rPr lang="hr-HR" dirty="0"/>
              <a:t>zamijeni kostim.</a:t>
            </a:r>
          </a:p>
        </p:txBody>
      </p:sp>
    </p:spTree>
    <p:extLst>
      <p:ext uri="{BB962C8B-B14F-4D97-AF65-F5344CB8AC3E}">
        <p14:creationId xmlns:p14="http://schemas.microsoft.com/office/powerpoint/2010/main" val="273073706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1788</Words>
  <Application>Microsoft Office PowerPoint</Application>
  <PresentationFormat>Široki zaslon</PresentationFormat>
  <Paragraphs>152</Paragraphs>
  <Slides>32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Faseta</vt:lpstr>
      <vt:lpstr>Bombergirl-dokumentacija</vt:lpstr>
      <vt:lpstr>Odnos klasa</vt:lpstr>
      <vt:lpstr>PowerPoint prezentacija</vt:lpstr>
      <vt:lpstr>Klase</vt:lpstr>
      <vt:lpstr>Klasa Block</vt:lpstr>
      <vt:lpstr>Klasa Roseblock</vt:lpstr>
      <vt:lpstr>Abstraktna klasa Item</vt:lpstr>
      <vt:lpstr>Klase Bomba i Poklon</vt:lpstr>
      <vt:lpstr>Klasa Player</vt:lpstr>
      <vt:lpstr>Klasa Enemy</vt:lpstr>
      <vt:lpstr>Klasa ImeIgraca</vt:lpstr>
      <vt:lpstr>BGL sadržaj za igricu „Bombergirl”</vt:lpstr>
      <vt:lpstr>Lista globalnih varijabli</vt:lpstr>
      <vt:lpstr>PowerPoint prezentacija</vt:lpstr>
      <vt:lpstr>PowerPoint prezentacija</vt:lpstr>
      <vt:lpstr>PowerPoint prezentacija</vt:lpstr>
      <vt:lpstr>Pomoćne metode</vt:lpstr>
      <vt:lpstr>MetodaIspisa(Ispisivanje,int,stirng), PopuniMiniMapu()</vt:lpstr>
      <vt:lpstr>VratiNaZadano(),  PocetniUnosScorea()</vt:lpstr>
      <vt:lpstr>Pisi(int,string), Citaj(int,string)</vt:lpstr>
      <vt:lpstr>IspisListe(int), UnosImena()</vt:lpstr>
      <vt:lpstr>BumKrajBomergirl(Bomba)</vt:lpstr>
      <vt:lpstr>MogucnostProlaska()</vt:lpstr>
      <vt:lpstr>Rusenje(Bomba)</vt:lpstr>
      <vt:lpstr>Rusenje(bomba) - nastavak</vt:lpstr>
      <vt:lpstr>UbijCudoviste(Bomba)</vt:lpstr>
      <vt:lpstr>Skripte</vt:lpstr>
      <vt:lpstr>BaciBombu() i Eksplozija()</vt:lpstr>
      <vt:lpstr>Pokretanje čudovišta</vt:lpstr>
      <vt:lpstr>Pokret() i PostaviPoklonIOstaleKatastrofe()</vt:lpstr>
      <vt:lpstr>Resetiraj() i ResetirajReset()</vt:lpstr>
      <vt:lpstr>ScoreTimer() i UdaracCudovista()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Bombergirl-dokumentacija</dc:title>
  <dc:creator>Rei Krstić</dc:creator>
  <cp:lastModifiedBy>Rei Krstić</cp:lastModifiedBy>
  <cp:revision>30</cp:revision>
  <dcterms:created xsi:type="dcterms:W3CDTF">2021-06-22T18:39:01Z</dcterms:created>
  <dcterms:modified xsi:type="dcterms:W3CDTF">2021-06-26T20:21:26Z</dcterms:modified>
</cp:coreProperties>
</file>