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8"/>
  </p:sldMasterIdLst>
  <p:notesMasterIdLst>
    <p:notesMasterId r:id="rId34"/>
  </p:notesMasterIdLst>
  <p:handoutMasterIdLst>
    <p:handoutMasterId r:id="rId35"/>
  </p:handoutMasterIdLst>
  <p:sldIdLst>
    <p:sldId id="256" r:id="rId29"/>
    <p:sldId id="263" r:id="rId30"/>
    <p:sldId id="264" r:id="rId31"/>
    <p:sldId id="265" r:id="rId32"/>
    <p:sldId id="266" r:id="rId33"/>
  </p:sldIdLst>
  <p:sldSz cx="9144000" cy="51450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orient="horz" pos="553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orient="horz" pos="2935">
          <p15:clr>
            <a:srgbClr val="A4A3A4"/>
          </p15:clr>
        </p15:guide>
        <p15:guide id="5" pos="2940">
          <p15:clr>
            <a:srgbClr val="A4A3A4"/>
          </p15:clr>
        </p15:guide>
        <p15:guide id="6" pos="2832">
          <p15:clr>
            <a:srgbClr val="A4A3A4"/>
          </p15:clr>
        </p15:guide>
        <p15:guide id="7" pos="5538">
          <p15:clr>
            <a:srgbClr val="A4A3A4"/>
          </p15:clr>
        </p15:guide>
        <p15:guide id="8" pos="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40" y="78"/>
      </p:cViewPr>
      <p:guideLst>
        <p:guide orient="horz" pos="1687"/>
        <p:guide orient="horz" pos="553"/>
        <p:guide orient="horz" pos="1801"/>
        <p:guide orient="horz" pos="2935"/>
        <p:guide pos="2940"/>
        <p:guide pos="2832"/>
        <p:guide pos="553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tableStyles" Target="tableStyles.xml"/><Relationship Id="rId21" Type="http://schemas.openxmlformats.org/officeDocument/2006/relationships/customXml" Target="../customXml/item21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5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4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Nally Patrick AHL TDPRB" userId="S::patrick.mcnally@zf.com::f8ebf5b8-5dc6-4bcb-ab0e-a2ee87dcc609" providerId="AD" clId="Web-{D6421CF6-39BE-20D5-11E8-8F587C3A6A15}"/>
    <pc:docChg chg="mod modMainMaster">
      <pc:chgData name="McNally Patrick AHL TDPRB" userId="S::patrick.mcnally@zf.com::f8ebf5b8-5dc6-4bcb-ab0e-a2ee87dcc609" providerId="AD" clId="Web-{D6421CF6-39BE-20D5-11E8-8F587C3A6A15}" dt="2023-02-04T23:02:11.319" v="1" actId="33475"/>
      <pc:docMkLst>
        <pc:docMk/>
      </pc:docMkLst>
      <pc:sldMasterChg chg="addSp">
        <pc:chgData name="McNally Patrick AHL TDPRB" userId="S::patrick.mcnally@zf.com::f8ebf5b8-5dc6-4bcb-ab0e-a2ee87dcc609" providerId="AD" clId="Web-{D6421CF6-39BE-20D5-11E8-8F587C3A6A15}" dt="2023-02-04T23:02:11.303" v="0" actId="33475"/>
        <pc:sldMasterMkLst>
          <pc:docMk/>
          <pc:sldMasterMk cId="3346026307" sldId="2147483648"/>
        </pc:sldMasterMkLst>
        <pc:spChg chg="add">
          <ac:chgData name="McNally Patrick AHL TDPRB" userId="S::patrick.mcnally@zf.com::f8ebf5b8-5dc6-4bcb-ab0e-a2ee87dcc609" providerId="AD" clId="Web-{D6421CF6-39BE-20D5-11E8-8F587C3A6A15}" dt="2023-02-04T23:02:11.303" v="0" actId="33475"/>
          <ac:spMkLst>
            <pc:docMk/>
            <pc:sldMasterMk cId="3346026307" sldId="2147483648"/>
            <ac:spMk id="11" creationId="{00B9C7B9-59B4-7206-E253-DAB361806DA4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04.02.2023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9999" y="360000"/>
            <a:ext cx="6120000" cy="3444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6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25207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285"/>
            <a:ext cx="864000" cy="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268"/>
            <a:ext cx="9144000" cy="3781167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2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1" y="324742"/>
            <a:ext cx="1279615" cy="1058309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9006"/>
            <a:ext cx="8424000" cy="461808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Textfeld 12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>
                <a:solidFill>
                  <a:schemeClr val="bg1"/>
                </a:solidFill>
              </a:rPr>
              <a:t> 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0" y="438285"/>
            <a:ext cx="6706589" cy="105830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1" name="Textfeld 10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>
                <a:solidFill>
                  <a:schemeClr val="bg1"/>
                </a:solidFill>
              </a:rPr>
              <a:t> 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9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0" name="Gerade Verbindung 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2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54672" y="-15359"/>
            <a:ext cx="2772000" cy="1944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de-DE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3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43772" y="2131833"/>
            <a:ext cx="2772000" cy="1728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en-US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>
                <a:solidFill>
                  <a:schemeClr val="bg1"/>
                </a:solidFill>
              </a:rPr>
              <a:t> 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9" name="Gerade Verbindung 8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3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54672" y="-15359"/>
            <a:ext cx="2772000" cy="1944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de-DE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4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43772" y="2131833"/>
            <a:ext cx="2772000" cy="1728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en-US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>
                <a:solidFill>
                  <a:schemeClr val="bg1"/>
                </a:solidFill>
              </a:rPr>
              <a:t> 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8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2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54672" y="-15359"/>
            <a:ext cx="2772000" cy="1944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de-DE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3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43772" y="2131833"/>
            <a:ext cx="2772000" cy="17280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90000" tIns="90000" rIns="90000" bIns="90000" anchor="ctr"/>
          <a:lstStyle/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12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endParaRPr lang="en-US" sz="9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300"/>
              </a:spcAft>
              <a:buClr>
                <a:srgbClr val="00ABE7"/>
              </a:buClr>
              <a:buSzPct val="100000"/>
            </a:pP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900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900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900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>
                <a:solidFill>
                  <a:schemeClr val="bg1"/>
                </a:solidFill>
              </a:rPr>
              <a:t> 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4" y="864268"/>
            <a:ext cx="4122737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8"/>
            <a:ext cx="2700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2" y="864266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1" y="864267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1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7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878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4000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508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5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3234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796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0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6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6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7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268"/>
            <a:ext cx="8424000" cy="378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2163"/>
            <a:ext cx="522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2163"/>
            <a:ext cx="18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4867"/>
            <a:ext cx="900000" cy="1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3758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4802134"/>
            <a:ext cx="288000" cy="288089"/>
          </a:xfrm>
          <a:prstGeom prst="rect">
            <a:avLst/>
          </a:prstGeom>
        </p:spPr>
      </p:pic>
      <p:sp>
        <p:nvSpPr>
          <p:cNvPr id="10" name="Textfeld 9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/>
              <a:t> </a:t>
            </a:r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9C7B9-59B4-7206-E253-DAB361806DA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72475" y="0"/>
            <a:ext cx="800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ZF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84" r:id="rId13"/>
    <p:sldLayoutId id="2147483685" r:id="rId14"/>
    <p:sldLayoutId id="2147483688" r:id="rId15"/>
    <p:sldLayoutId id="2147483689" r:id="rId16"/>
    <p:sldLayoutId id="2147483690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box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Port Blockage Graphs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Examples of Port Blockage by Percentage</a:t>
            </a:r>
          </a:p>
        </p:txBody>
      </p:sp>
    </p:spTree>
    <p:extLst>
      <p:ext uri="{BB962C8B-B14F-4D97-AF65-F5344CB8AC3E}">
        <p14:creationId xmlns:p14="http://schemas.microsoft.com/office/powerpoint/2010/main" val="115681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D5C0-C102-4AA3-B131-C3021A88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0% and 50%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8AEE6-2454-4D34-98A0-1AEFFB38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94DC-1839-4E31-8074-C96142F1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879F6E44-1320-4047-96C3-7B1C61386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4" y="1265249"/>
            <a:ext cx="4121465" cy="2979204"/>
          </a:xfr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634D1B7A-CEB5-4149-95FE-CFAB397AF0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61096" y="1267085"/>
            <a:ext cx="4120728" cy="2975533"/>
          </a:xfrm>
        </p:spPr>
      </p:pic>
    </p:spTree>
    <p:extLst>
      <p:ext uri="{BB962C8B-B14F-4D97-AF65-F5344CB8AC3E}">
        <p14:creationId xmlns:p14="http://schemas.microsoft.com/office/powerpoint/2010/main" val="246638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EB8D-6A2E-40F9-97C2-D46CBA79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60% and 70%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48D3-48EF-4C8B-9F7C-55F81FFD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C92D-55CE-47DE-A306-9E24486C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61055B04-99C3-40CC-BFE0-4C1895FBE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4" y="1254130"/>
            <a:ext cx="4121465" cy="3001443"/>
          </a:xfr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F5A1BF74-C426-4573-B0EC-31FCA8D36AE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61096" y="1260909"/>
            <a:ext cx="4120728" cy="2987885"/>
          </a:xfrm>
        </p:spPr>
      </p:pic>
    </p:spTree>
    <p:extLst>
      <p:ext uri="{BB962C8B-B14F-4D97-AF65-F5344CB8AC3E}">
        <p14:creationId xmlns:p14="http://schemas.microsoft.com/office/powerpoint/2010/main" val="240717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796E-1875-43A9-95F8-F5D34399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80% and 90%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8182-337A-4A4E-A2F8-19B2C9B4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A3C2-CA9A-420C-8DC5-C7A5A5CF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B94AEA92-805F-4601-8370-B0FA9BB1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4" y="1266819"/>
            <a:ext cx="4121465" cy="2976065"/>
          </a:xfr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418F6466-F2B9-4885-9FD5-62E78CD8856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61096" y="1259208"/>
            <a:ext cx="4120728" cy="2991286"/>
          </a:xfrm>
        </p:spPr>
      </p:pic>
    </p:spTree>
    <p:extLst>
      <p:ext uri="{BB962C8B-B14F-4D97-AF65-F5344CB8AC3E}">
        <p14:creationId xmlns:p14="http://schemas.microsoft.com/office/powerpoint/2010/main" val="8590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CEF4-0B49-401F-92D7-6A01B94C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98%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E7DBC-C870-437D-B7DB-25157C79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F874C-7ABE-4109-840D-FF0368F9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72795697-C711-4A20-BE00-A86861512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46" y="864268"/>
            <a:ext cx="5216112" cy="3781167"/>
          </a:xfrm>
        </p:spPr>
      </p:pic>
    </p:spTree>
    <p:extLst>
      <p:ext uri="{BB962C8B-B14F-4D97-AF65-F5344CB8AC3E}">
        <p14:creationId xmlns:p14="http://schemas.microsoft.com/office/powerpoint/2010/main" val="1945877086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ZF CD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D5F3"/>
      </a:accent1>
      <a:accent2>
        <a:srgbClr val="BFEAF9"/>
      </a:accent2>
      <a:accent3>
        <a:srgbClr val="1179BF"/>
      </a:accent3>
      <a:accent4>
        <a:srgbClr val="004D7A"/>
      </a:accent4>
      <a:accent5>
        <a:srgbClr val="7FA5BC"/>
      </a:accent5>
      <a:accent6>
        <a:srgbClr val="DD0C29"/>
      </a:accent6>
      <a:hlink>
        <a:srgbClr val="00ABE7"/>
      </a:hlink>
      <a:folHlink>
        <a:srgbClr val="1179BF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  <a:extLst>
    <a:ext uri="{05A4C25C-085E-4340-85A3-A5531E510DB2}">
      <thm15:themeFamily xmlns:thm15="http://schemas.microsoft.com/office/thememl/2012/main" name="ZF_PowerPoint_Master_DivW.potx" id="{15038E40-6C0F-4647-B043-C00515682838}" vid="{8FB7F369-871A-43BB-B372-D15F7B7AF292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NovaPath_versionInfo>4.6.8.12343</NovaPath_versionInfo>
</file>

<file path=customXml/item10.xml><?xml version="1.0" encoding="utf-8"?>
<nXeGKudETKPeaCNGFh5ix5fP7fSWtl37NIroXmZN38TajkfZeW3Vf6bvmNn8>xPf6nXJVLyZCy44MNh/bfa1TA5BBTlramqZq3ea5VwS62ozIF0lai6Zr8GHTJsfR</nXeGKudETKPeaCNGFh5ix5fP7fSWtl37NIroXmZN38TajkfZeW3Vf6bvmNn8>
</file>

<file path=customXml/item11.xml><?xml version="1.0" encoding="utf-8"?>
<NovaPath_docClass>Public</NovaPath_docClass>
</file>

<file path=customXml/item12.xml><?xml version="1.0" encoding="utf-8"?>
<NovaPath_docID>9DAMFG260TXD2QFAFJEOPWVQT2</NovaPath_docID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nXeGKudETKPeaCNGFh5i7cKyawAjgyQn9gyiebCxx1jD9eHXSWW9Lib2F1j9>mZ4rtFSXbzk2Ux9ca9oo00lsdAWMu3IMNbxlBlo13bb2lLkRASY6sp2I2jUONKtDL6zj4lFDxx76Q9hTRC8i/qdT8R2iA1d+/ecWBckbwVnJ5vFszGabB4dRpbgCHO0Fh19RfIc2ShAXm1UmhygXHq5Ct4IGLXQ55p3dG1d6ItM=</nXeGKudETKPeaCNGFh5i7cKyawAjgyQn9gyiebCxx1jD9eHXSWW9Lib2F1j9>
</file>

<file path=customXml/item15.xml><?xml version="1.0" encoding="utf-8"?>
<NovaPath_DocumentType>0</NovaPath_DocumentType>
</file>

<file path=customXml/item16.xml><?xml version="1.0" encoding="utf-8"?>
<NovaPath_docClassID>1010</NovaPath_docClassID>
</file>

<file path=customXml/item17.xml><?xml version="1.0" encoding="utf-8"?>
<nXeGKudETKPeaCNGFh5i2aVdoOsLYjULCdH7T707tDyRRmguot4fEcJ2iD6f9>tAHPNCENKtBgOBaDL7upVw==</nXeGKudETKPeaCNGFh5i2aVdoOsLYjULCdH7T707tDyRRmguot4fEcJ2iD6f9>
</file>

<file path=customXml/item18.xml><?xml version="1.0" encoding="utf-8"?>
<nXeGKudETKPeaCNGFh5i5IeuWeXv6XDtePDOrtUSOqWwmvYa7PTRiLQvIZkriN4zFxEJfkpx7yiWurrFRQTw>wET7z3APVwWLb5suGR4vTrhDRZJozxrRzOAhwYFpvHz9eQHoa02Xka3de7sjEXtf</nXeGKudETKPeaCNGFh5i5IeuWeXv6XDtePDOrtUSOqWwmvYa7PTRiLQvIZkriN4zFxEJfkpx7yiWurrFRQTw>
</file>

<file path=customXml/item19.xml><?xml version="1.0" encoding="utf-8"?>
<nXeGKudETKPeaCNGFh5i7KB6PCgefevITs3IW5zvHkDTq2cPPZVDzitehfVaR>xXOERgJrn4wgiPpGYa05bg==</nXeGKudETKPeaCNGFh5i7KB6PCgefevITs3IW5zvHkDTq2cPPZVDzitehfVaR>
</file>

<file path=customXml/item2.xml><?xml version="1.0" encoding="utf-8"?>
<nXeGKudETKPeaCNGFh5i0BGlH9ci87cLWvMx3DlPzuAPh2gY9s703zKUS7uW>mZ4rtFSXbzk2Ux9ca9oo00lsdAWMu3IMNbxlBlo13bb2lLkRASY6sp2I2jUONKtDdi3rTpAuafCfBE8eHiM89A==</nXeGKudETKPeaCNGFh5i0BGlH9ci87cLWvMx3DlPzuAPh2gY9s703zKUS7uW>
</file>

<file path=customXml/item2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1.xml><?xml version="1.0" encoding="utf-8"?>
<NovaPath_docPath>C:\Users\z661178\Desktop</NovaPath_docPath>
</file>

<file path=customXml/item22.xml><?xml version="1.0" encoding="utf-8"?>
<NovaPath_docAuthor>Hemme Svenja FRD VCMA</NovaPath_docAuthor>
</file>

<file path=customXml/item23.xml><?xml version="1.0" encoding="utf-8"?>
<nXeGKudETKPeaCNGFh5iKXsadLDxTRe0xbrxgS3asWaSdlBY0sLX5pYu7jLmo>SiTVZYrZoP6lgSCTj6v0lYUXo7rptB3vsxE98fSlaTok74hHqUQ//z+IzG3f3dKdNUyW4Kjm/X9VSbJA4Gr5MW0KPH+B642pxXdDNArGooo=</nXeGKudETKPeaCNGFh5iKXsadLDxTRe0xbrxgS3asWaSdlBY0sLX5pYu7jLmo>
</file>

<file path=customXml/item24.xml><?xml version="1.0" encoding="utf-8"?>
<NovaPath_docName>C:\Users\z661178\Desktop\2020-05-13_ZF_PowerPoint_Master.potx</NovaPath_docName>
</file>

<file path=customXml/item25.xml><?xml version="1.0" encoding="utf-8"?>
<nXeGKudETKPeaCNGFh5iTSI5UodjD94nh7U7VklxY>1K6gyzj4iQK4bR6TfMnmbVwoPLFPiA5MFuJvw7YzRMGgyB9+xmJWZmREK21Q4e80UQnYVXYxuDVPUMByi16cpw==</nXeGKudETKPeaCNGFh5iTSI5UodjD94nh7U7VklxY>
</file>

<file path=customXml/item26.xml><?xml version="1.0" encoding="utf-8"?>
<NovaPath_baseApplication>Microsoft PowerPoint</NovaPath_baseApplication>
</file>

<file path=customXml/item27.xml><?xml version="1.0" encoding="utf-8"?>
<nXeGKudETKPeaCNGFh5iyLk1gcWWJqTgFQk8wGFUmjFC0m6hdwbr2zDsrBNVqK>ummLjtNCq72LSvu8R3UZtpgHnqigPWB5lQiWLnDcsI3/YqhQxzODTrQ/Taol4huz</nXeGKudETKPeaCNGFh5iyLk1gcWWJqTgFQk8wGFUmjFC0m6hdwbr2zDsrBNVqK>
</file>

<file path=customXml/item3.xml><?xml version="1.0" encoding="utf-8"?>
<nXeGKudETKPeaCNGFh5ix5fP7fSWtl37NIroXmYBQsS1cecqKZfGozr8W9iy>lRNKEdCWJXNAkniveh3+yQ==</nXeGKudETKPeaCNGFh5ix5fP7fSWtl37NIroXmYBQsS1cecqKZfGozr8W9iy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340E374C76EE46BF71B16E496D9099" ma:contentTypeVersion="0" ma:contentTypeDescription="Create a new document." ma:contentTypeScope="" ma:versionID="276106c51c7f15d8067060284ad3541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NovaPath_tenantID>8BC9BD9B-31E2-4E97-ABE0-B03814292429</NovaPath_tenantID>
</file>

<file path=customXml/item6.xml><?xml version="1.0" encoding="utf-8"?>
<NovaPath_docClassDate>05/13/2020 14:37:57</NovaPath_docClassDate>
</file>

<file path=customXml/item7.xml><?xml version="1.0" encoding="utf-8"?>
<nXeGKudETKPeaCNGFh5i8sltj09I1nJ8AlBUytNZ1Ehih9jnZMZtoeNI9UMZ5>DLypFCKquMi/teLBbvv3qpcV0N7cfyNFSRWKMBAlKhI=</nXeGKudETKPeaCNGFh5i8sltj09I1nJ8AlBUytNZ1Ehih9jnZMZtoeNI9UMZ5>
</file>

<file path=customXml/item8.xml><?xml version="1.0" encoding="utf-8"?>
<NovaPath_docOwner>Z661178</NovaPath_docOwner>
</file>

<file path=customXml/item9.xml><?xml version="1.0" encoding="utf-8"?>
<nXeGKudETKPeaCNGFh5ix5fP7fSWtl37NIroXmZyHIynb9qBde2n67FOJFV2>eDRB324l0Mn4dbbVFF/GnQ==</nXeGKudETKPeaCNGFh5ix5fP7fSWtl37NIroXmZyHIynb9qBde2n67FOJFV2>
</file>

<file path=customXml/itemProps1.xml><?xml version="1.0" encoding="utf-8"?>
<ds:datastoreItem xmlns:ds="http://schemas.openxmlformats.org/officeDocument/2006/customXml" ds:itemID="{8BC79709-A652-4183-ABAE-64E5A5A9DDA2}">
  <ds:schemaRefs/>
</ds:datastoreItem>
</file>

<file path=customXml/itemProps10.xml><?xml version="1.0" encoding="utf-8"?>
<ds:datastoreItem xmlns:ds="http://schemas.openxmlformats.org/officeDocument/2006/customXml" ds:itemID="{FA06D9D4-E05A-4E07-9AD2-2B9505851337}">
  <ds:schemaRefs/>
</ds:datastoreItem>
</file>

<file path=customXml/itemProps11.xml><?xml version="1.0" encoding="utf-8"?>
<ds:datastoreItem xmlns:ds="http://schemas.openxmlformats.org/officeDocument/2006/customXml" ds:itemID="{5DA7F02F-CDAD-4968-A215-52A597DFB6F3}">
  <ds:schemaRefs/>
</ds:datastoreItem>
</file>

<file path=customXml/itemProps12.xml><?xml version="1.0" encoding="utf-8"?>
<ds:datastoreItem xmlns:ds="http://schemas.openxmlformats.org/officeDocument/2006/customXml" ds:itemID="{3DAC58E9-61F7-4444-A715-6A9B552C422A}">
  <ds:schemaRefs/>
</ds:datastoreItem>
</file>

<file path=customXml/itemProps13.xml><?xml version="1.0" encoding="utf-8"?>
<ds:datastoreItem xmlns:ds="http://schemas.openxmlformats.org/officeDocument/2006/customXml" ds:itemID="{8A0CEB6B-E772-4B37-A98F-11556079CD41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D45E0CFD-D4FC-4009-ACBC-DAC60110566E}">
  <ds:schemaRefs/>
</ds:datastoreItem>
</file>

<file path=customXml/itemProps15.xml><?xml version="1.0" encoding="utf-8"?>
<ds:datastoreItem xmlns:ds="http://schemas.openxmlformats.org/officeDocument/2006/customXml" ds:itemID="{AF2BDCEB-6BDC-4038-85C9-74B5C2F649C4}">
  <ds:schemaRefs/>
</ds:datastoreItem>
</file>

<file path=customXml/itemProps16.xml><?xml version="1.0" encoding="utf-8"?>
<ds:datastoreItem xmlns:ds="http://schemas.openxmlformats.org/officeDocument/2006/customXml" ds:itemID="{15761717-F9EE-4740-8C91-510CFB2DCC2A}">
  <ds:schemaRefs/>
</ds:datastoreItem>
</file>

<file path=customXml/itemProps17.xml><?xml version="1.0" encoding="utf-8"?>
<ds:datastoreItem xmlns:ds="http://schemas.openxmlformats.org/officeDocument/2006/customXml" ds:itemID="{EBDEF5B3-2E48-4E28-A99D-1C60AFD31CD0}">
  <ds:schemaRefs/>
</ds:datastoreItem>
</file>

<file path=customXml/itemProps18.xml><?xml version="1.0" encoding="utf-8"?>
<ds:datastoreItem xmlns:ds="http://schemas.openxmlformats.org/officeDocument/2006/customXml" ds:itemID="{4EEC4F91-DD3B-490A-B539-4B1F8F8BA63B}">
  <ds:schemaRefs/>
</ds:datastoreItem>
</file>

<file path=customXml/itemProps19.xml><?xml version="1.0" encoding="utf-8"?>
<ds:datastoreItem xmlns:ds="http://schemas.openxmlformats.org/officeDocument/2006/customXml" ds:itemID="{0A944E18-D663-4107-B562-E7F70F28616B}">
  <ds:schemaRefs/>
</ds:datastoreItem>
</file>

<file path=customXml/itemProps2.xml><?xml version="1.0" encoding="utf-8"?>
<ds:datastoreItem xmlns:ds="http://schemas.openxmlformats.org/officeDocument/2006/customXml" ds:itemID="{1EDEC202-62CB-4B43-9BBD-D8AFBE725089}">
  <ds:schemaRefs/>
</ds:datastoreItem>
</file>

<file path=customXml/itemProps20.xml><?xml version="1.0" encoding="utf-8"?>
<ds:datastoreItem xmlns:ds="http://schemas.openxmlformats.org/officeDocument/2006/customXml" ds:itemID="{EF167259-EF46-4A4E-B2F7-51982C6164D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1.xml><?xml version="1.0" encoding="utf-8"?>
<ds:datastoreItem xmlns:ds="http://schemas.openxmlformats.org/officeDocument/2006/customXml" ds:itemID="{38E818B9-3DBB-4E15-9914-3954AC9B53FF}">
  <ds:schemaRefs/>
</ds:datastoreItem>
</file>

<file path=customXml/itemProps22.xml><?xml version="1.0" encoding="utf-8"?>
<ds:datastoreItem xmlns:ds="http://schemas.openxmlformats.org/officeDocument/2006/customXml" ds:itemID="{5E0F6347-BBFA-41D1-8138-7EE7E21C5C34}">
  <ds:schemaRefs/>
</ds:datastoreItem>
</file>

<file path=customXml/itemProps23.xml><?xml version="1.0" encoding="utf-8"?>
<ds:datastoreItem xmlns:ds="http://schemas.openxmlformats.org/officeDocument/2006/customXml" ds:itemID="{2F06CDF0-69D8-4D36-832F-D1B97E06B277}">
  <ds:schemaRefs/>
</ds:datastoreItem>
</file>

<file path=customXml/itemProps24.xml><?xml version="1.0" encoding="utf-8"?>
<ds:datastoreItem xmlns:ds="http://schemas.openxmlformats.org/officeDocument/2006/customXml" ds:itemID="{2B2BC1C0-1ACE-4F4B-8B7A-25A0AF17EB0A}">
  <ds:schemaRefs/>
</ds:datastoreItem>
</file>

<file path=customXml/itemProps25.xml><?xml version="1.0" encoding="utf-8"?>
<ds:datastoreItem xmlns:ds="http://schemas.openxmlformats.org/officeDocument/2006/customXml" ds:itemID="{7F787EE5-04C8-4B9D-8EFD-F54BA702367D}">
  <ds:schemaRefs/>
</ds:datastoreItem>
</file>

<file path=customXml/itemProps26.xml><?xml version="1.0" encoding="utf-8"?>
<ds:datastoreItem xmlns:ds="http://schemas.openxmlformats.org/officeDocument/2006/customXml" ds:itemID="{9236AF12-CB67-4F92-BBA1-8987FC6D8CC7}">
  <ds:schemaRefs/>
</ds:datastoreItem>
</file>

<file path=customXml/itemProps27.xml><?xml version="1.0" encoding="utf-8"?>
<ds:datastoreItem xmlns:ds="http://schemas.openxmlformats.org/officeDocument/2006/customXml" ds:itemID="{899F67CE-A12C-467A-8C0D-C77473BE8BAD}">
  <ds:schemaRefs/>
</ds:datastoreItem>
</file>

<file path=customXml/itemProps3.xml><?xml version="1.0" encoding="utf-8"?>
<ds:datastoreItem xmlns:ds="http://schemas.openxmlformats.org/officeDocument/2006/customXml" ds:itemID="{CE0C3E4C-F4AB-4B11-A7E1-B5720BE4E817}">
  <ds:schemaRefs/>
</ds:datastoreItem>
</file>

<file path=customXml/itemProps4.xml><?xml version="1.0" encoding="utf-8"?>
<ds:datastoreItem xmlns:ds="http://schemas.openxmlformats.org/officeDocument/2006/customXml" ds:itemID="{5478A67E-15D1-48F8-AB59-06FCBA4EA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C858F328-52FE-4799-A949-D0E51277AB00}">
  <ds:schemaRefs/>
</ds:datastoreItem>
</file>

<file path=customXml/itemProps6.xml><?xml version="1.0" encoding="utf-8"?>
<ds:datastoreItem xmlns:ds="http://schemas.openxmlformats.org/officeDocument/2006/customXml" ds:itemID="{5E7BE5D2-7984-4B56-89FC-BCC9A2A46DD0}">
  <ds:schemaRefs/>
</ds:datastoreItem>
</file>

<file path=customXml/itemProps7.xml><?xml version="1.0" encoding="utf-8"?>
<ds:datastoreItem xmlns:ds="http://schemas.openxmlformats.org/officeDocument/2006/customXml" ds:itemID="{4A1A6257-4E79-455B-B4CA-6D5ED29E3A5A}">
  <ds:schemaRefs/>
</ds:datastoreItem>
</file>

<file path=customXml/itemProps8.xml><?xml version="1.0" encoding="utf-8"?>
<ds:datastoreItem xmlns:ds="http://schemas.openxmlformats.org/officeDocument/2006/customXml" ds:itemID="{19349530-A251-4BD6-9C71-813E7B447305}">
  <ds:schemaRefs/>
</ds:datastoreItem>
</file>

<file path=customXml/itemProps9.xml><?xml version="1.0" encoding="utf-8"?>
<ds:datastoreItem xmlns:ds="http://schemas.openxmlformats.org/officeDocument/2006/customXml" ds:itemID="{E58ABB23-51AB-491D-A7A0-30B0DDAA0BE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</TotalTime>
  <Words>31</Words>
  <Application>Microsoft Office PowerPoint</Application>
  <PresentationFormat>Custom</PresentationFormat>
  <Paragraphs>11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ZF AG</vt:lpstr>
      <vt:lpstr>Port Blockage Graphs</vt:lpstr>
      <vt:lpstr>0% and 50%</vt:lpstr>
      <vt:lpstr>60% and 70%</vt:lpstr>
      <vt:lpstr>80% and 90%</vt:lpstr>
      <vt:lpstr>98%</vt:lpstr>
    </vt:vector>
  </TitlesOfParts>
  <Company>ZF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Blockage Graphs</dc:title>
  <dc:creator>Cline Craig AHL TRQF2</dc:creator>
  <cp:keywords>Public</cp:keywords>
  <cp:lastModifiedBy>Cline Craig AHL TRQF2</cp:lastModifiedBy>
  <cp:revision>2</cp:revision>
  <dcterms:created xsi:type="dcterms:W3CDTF">2023-01-11T14:39:12Z</dcterms:created>
  <dcterms:modified xsi:type="dcterms:W3CDTF">2023-02-04T23:02:12Z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0x01010020340E374C76EE46BF71B16E496D9099</vt:lpwstr>
  </property>
  <property fmtid="{D5CDD505-2E9C-101B-9397-08002B2CF9AE}" pid="3" name="Dokumenten-ID">
    <vt:lpwstr>9DAMFG260TXD2QFAFJEOPWVQT2</vt:lpwstr>
  </property>
  <property fmtid="{D5CDD505-2E9C-101B-9397-08002B2CF9AE}" pid="4" name="NovaPath-Version">
    <vt:lpwstr>4.6.8.12343</vt:lpwstr>
  </property>
  <property fmtid="{D5CDD505-2E9C-101B-9397-08002B2CF9AE}" pid="5" name="Klassifizierung">
    <vt:lpwstr>Public</vt:lpwstr>
  </property>
  <property fmtid="{D5CDD505-2E9C-101B-9397-08002B2CF9AE}" pid="6" name="Klassifizierungs-Id">
    <vt:lpwstr>1010</vt:lpwstr>
  </property>
  <property fmtid="{D5CDD505-2E9C-101B-9397-08002B2CF9AE}" pid="7" name="Klassifizierungs-Datum">
    <vt:lpwstr>05/13/2020 14:37:57</vt:lpwstr>
  </property>
  <property fmtid="{D5CDD505-2E9C-101B-9397-08002B2CF9AE}" pid="8" name="MSIP_Label_3989f05f-edc3-4af3-b0a2-5c6712921edb_Enabled">
    <vt:lpwstr>true</vt:lpwstr>
  </property>
  <property fmtid="{D5CDD505-2E9C-101B-9397-08002B2CF9AE}" pid="9" name="MSIP_Label_3989f05f-edc3-4af3-b0a2-5c6712921edb_SetDate">
    <vt:lpwstr>2023-02-04T23:02:11Z</vt:lpwstr>
  </property>
  <property fmtid="{D5CDD505-2E9C-101B-9397-08002B2CF9AE}" pid="10" name="MSIP_Label_3989f05f-edc3-4af3-b0a2-5c6712921edb_Method">
    <vt:lpwstr>Privileged</vt:lpwstr>
  </property>
  <property fmtid="{D5CDD505-2E9C-101B-9397-08002B2CF9AE}" pid="11" name="MSIP_Label_3989f05f-edc3-4af3-b0a2-5c6712921edb_Name">
    <vt:lpwstr>ZF Confidential Sub_2</vt:lpwstr>
  </property>
  <property fmtid="{D5CDD505-2E9C-101B-9397-08002B2CF9AE}" pid="12" name="MSIP_Label_3989f05f-edc3-4af3-b0a2-5c6712921edb_SiteId">
    <vt:lpwstr>eb70b763-b6d7-4486-8555-8831709a784e</vt:lpwstr>
  </property>
  <property fmtid="{D5CDD505-2E9C-101B-9397-08002B2CF9AE}" pid="13" name="MSIP_Label_3989f05f-edc3-4af3-b0a2-5c6712921edb_ActionId">
    <vt:lpwstr>ca64d0e1-c41b-4723-86f0-29bc519a05d5</vt:lpwstr>
  </property>
  <property fmtid="{D5CDD505-2E9C-101B-9397-08002B2CF9AE}" pid="14" name="MSIP_Label_3989f05f-edc3-4af3-b0a2-5c6712921edb_ContentBits">
    <vt:lpwstr>1</vt:lpwstr>
  </property>
  <property fmtid="{D5CDD505-2E9C-101B-9397-08002B2CF9AE}" pid="15" name="ClassificationContentMarkingHeaderLocations">
    <vt:lpwstr>ZF AG:11</vt:lpwstr>
  </property>
  <property fmtid="{D5CDD505-2E9C-101B-9397-08002B2CF9AE}" pid="16" name="ClassificationContentMarkingHeaderText">
    <vt:lpwstr>ZF Confidential</vt:lpwstr>
  </property>
</Properties>
</file>