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B46-0C08-2C4B-8F60-7A8C0267A8FA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ED43-89FF-1941-A561-660F9A439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6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ERRBS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Enhanced Reduced Representation Bisulfite Sequencing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of </a:t>
            </a:r>
            <a:r>
              <a:rPr lang="en-US" dirty="0" err="1" smtClean="0"/>
              <a:t>bisulphite</a:t>
            </a:r>
            <a:r>
              <a:rPr lang="en-US" dirty="0" smtClean="0"/>
              <a:t> treatment of DNA to determine its pattern of methylation.</a:t>
            </a:r>
          </a:p>
          <a:p>
            <a:r>
              <a:rPr lang="en-US" dirty="0" smtClean="0"/>
              <a:t>DNA methylation plays an important role for epigenetic gene regulation in development and disease.</a:t>
            </a:r>
          </a:p>
          <a:p>
            <a:r>
              <a:rPr lang="en-US" dirty="0" smtClean="0"/>
              <a:t>DNA methylation also plays a crucial role in the development of nearly all types of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5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IPython</a:t>
            </a:r>
            <a:r>
              <a:rPr lang="en-US" dirty="0" smtClean="0"/>
              <a:t>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2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data frames to find common differentially methylated genes across cell lines.</a:t>
            </a:r>
          </a:p>
          <a:p>
            <a:pPr lvl="1"/>
            <a:r>
              <a:rPr lang="en-US" dirty="0" smtClean="0"/>
              <a:t>(How to do this…?)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2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83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</vt:lpstr>
      <vt:lpstr>ERRBS Sequencing</vt:lpstr>
      <vt:lpstr>Data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Young</dc:creator>
  <cp:lastModifiedBy>Nathan Young</cp:lastModifiedBy>
  <cp:revision>4</cp:revision>
  <dcterms:created xsi:type="dcterms:W3CDTF">2015-05-26T00:00:49Z</dcterms:created>
  <dcterms:modified xsi:type="dcterms:W3CDTF">2015-05-28T22:17:16Z</dcterms:modified>
</cp:coreProperties>
</file>